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2D01-09CF-4DC3-BF36-9F7A4BEE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2167-859F-4CED-A464-298CC0E11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26E33-8640-43B0-8344-8F738423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916E-BB2B-41AE-9C31-E018EF2E8630}" type="datetimeFigureOut">
              <a:rPr lang="en-IE" smtClean="0"/>
              <a:t>18/11/2020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E252A-BDB9-45EA-8917-B7674F29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23F1-25CC-4846-B929-A8DFDFFC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405A-FC79-4B62-A0D0-202E632540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62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61D7-A589-4349-9724-019086F7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0C299-FC31-435A-96E7-E4DB96C74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5FEA8-4B6F-4025-967A-A74B836C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916E-BB2B-41AE-9C31-E018EF2E8630}" type="datetimeFigureOut">
              <a:rPr lang="en-IE" smtClean="0"/>
              <a:t>18/11/2020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326DD-F291-49BB-A746-D8FE5B0E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AAF9-81F0-4D05-BA43-03369724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405A-FC79-4B62-A0D0-202E632540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591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EB3CE-AAB3-4475-8D08-2F0EAC2BE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33D29-CC42-4F44-B278-58E7C1218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8600-334C-45F8-B99B-89F55FCF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916E-BB2B-41AE-9C31-E018EF2E8630}" type="datetimeFigureOut">
              <a:rPr lang="en-IE" smtClean="0"/>
              <a:t>18/11/2020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C6F07-E444-48F0-802A-D431B1FA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FCEA9-DA8F-407B-937F-D71F665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405A-FC79-4B62-A0D0-202E632540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014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B0B0-5044-4A5A-85BE-5F9D3F24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A91C4-02C0-43F2-B4DE-2DABDE51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9F00-B35B-40BA-B135-59DD93B0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916E-BB2B-41AE-9C31-E018EF2E8630}" type="datetimeFigureOut">
              <a:rPr lang="en-IE" smtClean="0"/>
              <a:t>18/11/2020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3BAE-26E5-4B48-98A5-164E3263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161C-9E41-4E0A-87E2-8E92DF04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405A-FC79-4B62-A0D0-202E632540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381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9454-5D06-4BE9-892D-E6977609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7FDA-A8E8-4932-8B58-952313860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6BFA9-BC0F-40A4-A01F-5BBE1722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916E-BB2B-41AE-9C31-E018EF2E8630}" type="datetimeFigureOut">
              <a:rPr lang="en-IE" smtClean="0"/>
              <a:t>18/11/2020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A83C-FA51-422C-99C1-BB6B6308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3651-D000-4D6C-8361-CA453ED9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405A-FC79-4B62-A0D0-202E632540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523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871A-C2DA-4A4F-91AC-DBA74EC7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BEEB7-329A-4521-8CCA-FB9D046A5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D6B97-F56F-46A7-9479-ACEC4342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4F69C-3AAC-49FA-976C-7B223EBB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916E-BB2B-41AE-9C31-E018EF2E8630}" type="datetimeFigureOut">
              <a:rPr lang="en-IE" smtClean="0"/>
              <a:t>18/11/2020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F093-5359-4ABE-8F1E-A8857B5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A765F-3F73-4CA6-BE16-DDAB5BCB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405A-FC79-4B62-A0D0-202E632540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62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7B76-6E66-4277-BEAF-412FAAE8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D0119-EDE5-4438-A679-BF8BE3646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4BEFB-6AEC-4239-AA0A-6B291FA6C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7F7F4-8762-4021-9A76-B41A40334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4E78E-8BBA-4E76-8E86-097730676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F196C-703D-4B3C-A971-3E08B4A1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916E-BB2B-41AE-9C31-E018EF2E8630}" type="datetimeFigureOut">
              <a:rPr lang="en-IE" smtClean="0"/>
              <a:t>18/11/2020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D59D2-E67F-44A5-A372-A624878F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56196-2F51-4D1C-980E-93FA1D98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405A-FC79-4B62-A0D0-202E632540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418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CE94-CD2D-465F-A886-ED16D980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F1F70-B595-401F-89D4-E26FF1A9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916E-BB2B-41AE-9C31-E018EF2E8630}" type="datetimeFigureOut">
              <a:rPr lang="en-IE" smtClean="0"/>
              <a:t>18/11/2020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E8838-0669-4FAD-B537-492A08C9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7D745-5F37-49DA-AE80-1F77235D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405A-FC79-4B62-A0D0-202E632540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165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0E31D-0513-49D2-9A91-004918BE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916E-BB2B-41AE-9C31-E018EF2E8630}" type="datetimeFigureOut">
              <a:rPr lang="en-IE" smtClean="0"/>
              <a:t>18/11/2020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0A5C8-FF72-44EE-810F-92D36C9C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ABEFB-1996-4AB1-9540-732AE96E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405A-FC79-4B62-A0D0-202E632540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11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ADDF-AB7F-477E-89D0-1BEC67B0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2BAB-75B2-4DC2-89BA-45EFDD4E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DDB5F-DBF7-4321-A0E0-5B2D0AEF2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19D12-B3EF-4A91-A377-18024094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916E-BB2B-41AE-9C31-E018EF2E8630}" type="datetimeFigureOut">
              <a:rPr lang="en-IE" smtClean="0"/>
              <a:t>18/11/2020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585B8-269B-4628-A6B4-D4716A3D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8A6B4-167B-4AC1-A849-CBDF5BB0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405A-FC79-4B62-A0D0-202E632540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425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DC1D-1A65-4E8E-BD81-04AA1937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367D6-C1F4-4471-9FF8-648DEDC38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208E7-48EC-4735-930C-519A64C07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4BA89-1CF9-4C44-916A-CD3B21A2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916E-BB2B-41AE-9C31-E018EF2E8630}" type="datetimeFigureOut">
              <a:rPr lang="en-IE" smtClean="0"/>
              <a:t>18/11/2020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5C86C-9E92-4DD6-BC3D-D1DB8F59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D9A8A-AD8F-4779-8E55-CBAD7379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405A-FC79-4B62-A0D0-202E632540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962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0022D-4462-4FFC-AFAA-5A4C17CF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89AB8-1F3F-411F-9307-23ED617B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3BD1A-111F-4B11-A310-F139441EA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916E-BB2B-41AE-9C31-E018EF2E8630}" type="datetimeFigureOut">
              <a:rPr lang="en-IE" smtClean="0"/>
              <a:t>18/11/2020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739BF-89C8-468D-8998-F2BAFB029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3D29B-4B10-48F0-AF60-7C304E2BB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8405A-FC79-4B62-A0D0-202E632540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000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7D1F6-F392-4023-9D0E-D707E597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30" y="0"/>
            <a:ext cx="8317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B7C10A-4656-4163-B205-15BE8BF8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9"/>
            <a:ext cx="12192000" cy="684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7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D0F027-3F91-4758-898B-345ED25F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" y="0"/>
            <a:ext cx="12136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0C8D83-54F1-4978-9515-B1D11CCE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80" y="0"/>
            <a:ext cx="9808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7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549EC4-79C1-4D89-B821-5659C97B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74" y="0"/>
            <a:ext cx="7161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6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B8737A-85AC-4C98-97B8-38637A2E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971550"/>
            <a:ext cx="78581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9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86A50-DE3B-4F55-B467-058B9DF96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33450"/>
            <a:ext cx="7315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2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B7657A-6171-402A-A9BB-6C2A8433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9"/>
            <a:ext cx="12192000" cy="684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3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16460A-8F4B-4B35-A9A2-D6C24FEA1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" b="1010"/>
          <a:stretch/>
        </p:blipFill>
        <p:spPr>
          <a:xfrm>
            <a:off x="2647605" y="0"/>
            <a:ext cx="6875086" cy="67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81521A-7BE1-4EC0-A990-5E5713DD2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" r="1"/>
          <a:stretch/>
        </p:blipFill>
        <p:spPr>
          <a:xfrm>
            <a:off x="2540000" y="0"/>
            <a:ext cx="7129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5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A96E03-FC19-45FD-AB1E-F8E09766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20" y="0"/>
            <a:ext cx="6920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Wojtowicz</dc:creator>
  <cp:lastModifiedBy>Damian Wojtowicz</cp:lastModifiedBy>
  <cp:revision>2</cp:revision>
  <dcterms:created xsi:type="dcterms:W3CDTF">2020-11-18T23:18:15Z</dcterms:created>
  <dcterms:modified xsi:type="dcterms:W3CDTF">2020-11-18T23:27:43Z</dcterms:modified>
</cp:coreProperties>
</file>