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53644-92E7-41F6-901F-6399C62B6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9069" y="636940"/>
            <a:ext cx="8574622" cy="1672517"/>
          </a:xfrm>
        </p:spPr>
        <p:txBody>
          <a:bodyPr>
            <a:normAutofit/>
          </a:bodyPr>
          <a:lstStyle/>
          <a:p>
            <a:r>
              <a:rPr lang="es-AR" sz="9600" dirty="0"/>
              <a:t>Planta IOT</a:t>
            </a:r>
            <a:endParaRPr lang="en-US" sz="9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CD8EBD-8DFC-4007-9B80-EE81AAE838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Cipolat Damian</a:t>
            </a:r>
          </a:p>
          <a:p>
            <a:r>
              <a:rPr lang="es-AR" dirty="0"/>
              <a:t>Leandro </a:t>
            </a:r>
            <a:r>
              <a:rPr lang="es-AR" dirty="0" err="1"/>
              <a:t>Fernandez</a:t>
            </a:r>
            <a:r>
              <a:rPr lang="es-AR" dirty="0"/>
              <a:t> Planes</a:t>
            </a:r>
          </a:p>
          <a:p>
            <a:r>
              <a:rPr lang="es-AR" dirty="0"/>
              <a:t>Nicolas </a:t>
            </a:r>
            <a:r>
              <a:rPr lang="es-AR" dirty="0" err="1"/>
              <a:t>Tobio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2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4C39A5A-6D63-4FAC-B6C2-D37778B97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0E46C4F-3514-46CB-AE42-CB607835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5084902-5C24-45E2-B5A3-092541E3C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37FA1E91-A8BC-48A2-AC9A-E89FD9612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764E3167-8F97-4F74-BF1C-06B09CB71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7008DBEC-8AE7-4A3E-92FB-A56EDF90D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A04160F-52CD-4394-AAF9-EE7B5A1F4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DBF7489-5835-4B33-917C-0C62B361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496" y="685800"/>
            <a:ext cx="2543201" cy="1752599"/>
          </a:xfrm>
        </p:spPr>
        <p:txBody>
          <a:bodyPr anchor="b">
            <a:normAutofit/>
          </a:bodyPr>
          <a:lstStyle/>
          <a:p>
            <a:pPr algn="l"/>
            <a:r>
              <a:rPr lang="es-AR" sz="3200" b="1" dirty="0" err="1"/>
              <a:t>Dashboard</a:t>
            </a:r>
            <a:r>
              <a:rPr lang="es-AR" sz="3200" b="1" dirty="0"/>
              <a:t>	</a:t>
            </a:r>
            <a:endParaRPr lang="en-US" sz="3200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ACCFC1-F3DD-4BA9-A5CA-D33ECA929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Tenemos</a:t>
            </a:r>
            <a:r>
              <a:rPr lang="en-US" sz="1800" dirty="0"/>
              <a:t> un dashboard </a:t>
            </a:r>
            <a:r>
              <a:rPr lang="en-US" sz="1800" dirty="0" err="1"/>
              <a:t>interactivo</a:t>
            </a:r>
            <a:r>
              <a:rPr lang="en-US" sz="1800" dirty="0"/>
              <a:t> que </a:t>
            </a:r>
            <a:r>
              <a:rPr lang="en-US" sz="1800" dirty="0" err="1"/>
              <a:t>muestra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tiempo</a:t>
            </a:r>
            <a:r>
              <a:rPr lang="en-US" sz="1800" dirty="0"/>
              <a:t> real los </a:t>
            </a:r>
            <a:r>
              <a:rPr lang="en-US" sz="1800" dirty="0" err="1"/>
              <a:t>valores</a:t>
            </a:r>
            <a:r>
              <a:rPr lang="en-US" sz="1800" dirty="0"/>
              <a:t> </a:t>
            </a:r>
            <a:r>
              <a:rPr lang="en-US" sz="1800" dirty="0" err="1"/>
              <a:t>obtenidos</a:t>
            </a:r>
            <a:r>
              <a:rPr lang="en-US" sz="1800" dirty="0"/>
              <a:t> de los sensors del </a:t>
            </a:r>
            <a:r>
              <a:rPr lang="en-US" sz="1800" dirty="0" err="1"/>
              <a:t>dispositivo</a:t>
            </a:r>
            <a:r>
              <a:rPr lang="en-US" sz="1800" dirty="0"/>
              <a:t> </a:t>
            </a:r>
            <a:r>
              <a:rPr lang="en-US" sz="1800" dirty="0" err="1"/>
              <a:t>creado</a:t>
            </a:r>
            <a:r>
              <a:rPr lang="en-US" sz="1800" dirty="0"/>
              <a:t>.</a:t>
            </a:r>
          </a:p>
        </p:txBody>
      </p:sp>
      <p:sp>
        <p:nvSpPr>
          <p:cNvPr id="22" name="Rounded Rectangle 16">
            <a:extLst>
              <a:ext uri="{FF2B5EF4-FFF2-40B4-BE49-F238E27FC236}">
                <a16:creationId xmlns:a16="http://schemas.microsoft.com/office/drawing/2014/main" id="{55599FE3-8CCE-4364-9F89-0C11699C4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6" descr="Texto&#10;&#10;Descripción generada automáticamente">
            <a:extLst>
              <a:ext uri="{FF2B5EF4-FFF2-40B4-BE49-F238E27FC236}">
                <a16:creationId xmlns:a16="http://schemas.microsoft.com/office/drawing/2014/main" id="{F91D3583-2EE4-4B67-8E6E-A54D5089B2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237" b="-2"/>
          <a:stretch/>
        </p:blipFill>
        <p:spPr>
          <a:xfrm>
            <a:off x="4941202" y="1011765"/>
            <a:ext cx="6237359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6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F7489-5835-4B33-917C-0C62B361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6000" b="1" dirty="0"/>
              <a:t>Objetivo	</a:t>
            </a:r>
            <a:endParaRPr lang="en-US" sz="6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7A9676-A0B0-4335-960C-4A130E4E2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Crear un dispositivo electrónico que permita realizar el </a:t>
            </a:r>
            <a:r>
              <a:rPr lang="es-AR" sz="2800" dirty="0" err="1"/>
              <a:t>trackeo</a:t>
            </a:r>
            <a:r>
              <a:rPr lang="es-AR" sz="2800" dirty="0"/>
              <a:t> de la calidad de la tierra de una planta.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376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BF7489-5835-4B33-917C-0C62B361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937" y="2361630"/>
            <a:ext cx="3461281" cy="15924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dirty="0" err="1"/>
              <a:t>Máquina</a:t>
            </a:r>
            <a:r>
              <a:rPr lang="en-US" sz="4800" b="1" dirty="0"/>
              <a:t> de </a:t>
            </a:r>
            <a:r>
              <a:rPr lang="en-US" sz="4800" b="1" dirty="0" err="1"/>
              <a:t>estados</a:t>
            </a:r>
            <a:r>
              <a:rPr lang="en-US" sz="4800" b="1" dirty="0"/>
              <a:t>		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89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1176C5D-6C20-4CA6-AC8F-682FBA6D5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227098"/>
            <a:ext cx="4101342" cy="405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5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 descr="Imagen que contiene interior, tabla, escritorio, computadora&#10;&#10;Descripción generada automáticamente">
            <a:extLst>
              <a:ext uri="{FF2B5EF4-FFF2-40B4-BE49-F238E27FC236}">
                <a16:creationId xmlns:a16="http://schemas.microsoft.com/office/drawing/2014/main" id="{6847EFD6-95C3-46F4-9A8F-36653D108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007" y="782695"/>
            <a:ext cx="2977092" cy="5292609"/>
          </a:xfrm>
          <a:prstGeom prst="rect">
            <a:avLst/>
          </a:prstGeom>
        </p:spPr>
      </p:pic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816EE4F3-5F89-48E7-B7A7-81E1F21D1EFF}"/>
              </a:ext>
            </a:extLst>
          </p:cNvPr>
          <p:cNvCxnSpPr/>
          <p:nvPr/>
        </p:nvCxnSpPr>
        <p:spPr>
          <a:xfrm flipH="1">
            <a:off x="6815965" y="2664619"/>
            <a:ext cx="1847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DB1005D-E8FE-4184-B462-ECE07129BACA}"/>
              </a:ext>
            </a:extLst>
          </p:cNvPr>
          <p:cNvSpPr txBox="1"/>
          <p:nvPr/>
        </p:nvSpPr>
        <p:spPr>
          <a:xfrm>
            <a:off x="8663619" y="2479953"/>
            <a:ext cx="234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Sensor temperatura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0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magen que contiene interior, tabla, pequeño, escritorio&#10;&#10;Descripción generada automáticamente">
            <a:extLst>
              <a:ext uri="{FF2B5EF4-FFF2-40B4-BE49-F238E27FC236}">
                <a16:creationId xmlns:a16="http://schemas.microsoft.com/office/drawing/2014/main" id="{73363EEA-BCF5-4D12-8B71-BAE1D9D44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562927"/>
            <a:ext cx="5440680" cy="5509260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6C73678-9483-4DD4-BF5C-B5B9373930C1}"/>
              </a:ext>
            </a:extLst>
          </p:cNvPr>
          <p:cNvCxnSpPr/>
          <p:nvPr/>
        </p:nvCxnSpPr>
        <p:spPr>
          <a:xfrm flipH="1">
            <a:off x="7400041" y="4590854"/>
            <a:ext cx="1847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7229B997-09F4-40D8-A47A-718E23FD2B7C}"/>
              </a:ext>
            </a:extLst>
          </p:cNvPr>
          <p:cNvSpPr txBox="1"/>
          <p:nvPr/>
        </p:nvSpPr>
        <p:spPr>
          <a:xfrm>
            <a:off x="9247695" y="4406188"/>
            <a:ext cx="17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NodeMCU</a:t>
            </a: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8E1DF19-6A5B-4B67-9B2D-4DEEBC15C0F5}"/>
              </a:ext>
            </a:extLst>
          </p:cNvPr>
          <p:cNvSpPr txBox="1"/>
          <p:nvPr/>
        </p:nvSpPr>
        <p:spPr>
          <a:xfrm>
            <a:off x="9154311" y="1717630"/>
            <a:ext cx="17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Display</a:t>
            </a:r>
            <a:r>
              <a:rPr lang="es-AR" dirty="0"/>
              <a:t> OLED</a:t>
            </a:r>
            <a:endParaRPr lang="en-US" dirty="0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86698283-2156-46EB-8E68-7D023AB457C8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832699" y="1513492"/>
            <a:ext cx="3321612" cy="38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94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229B997-09F4-40D8-A47A-718E23FD2B7C}"/>
              </a:ext>
            </a:extLst>
          </p:cNvPr>
          <p:cNvSpPr txBox="1"/>
          <p:nvPr/>
        </p:nvSpPr>
        <p:spPr>
          <a:xfrm>
            <a:off x="8545825" y="3003202"/>
            <a:ext cx="1770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Sensor de temperatura</a:t>
            </a:r>
            <a:endParaRPr lang="en-US" dirty="0"/>
          </a:p>
        </p:txBody>
      </p:sp>
      <p:pic>
        <p:nvPicPr>
          <p:cNvPr id="4" name="Imagen 3" descr="Imagen que contiene tabla, interior, comida, taza&#10;&#10;Descripción generada automáticamente">
            <a:extLst>
              <a:ext uri="{FF2B5EF4-FFF2-40B4-BE49-F238E27FC236}">
                <a16:creationId xmlns:a16="http://schemas.microsoft.com/office/drawing/2014/main" id="{67B83523-2FF7-4C04-A7DD-872DA14B9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212" y="945991"/>
            <a:ext cx="2465576" cy="4383247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6C73678-9483-4DD4-BF5C-B5B9373930C1}"/>
              </a:ext>
            </a:extLst>
          </p:cNvPr>
          <p:cNvCxnSpPr/>
          <p:nvPr/>
        </p:nvCxnSpPr>
        <p:spPr>
          <a:xfrm flipH="1">
            <a:off x="6584736" y="3326368"/>
            <a:ext cx="1847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364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229B997-09F4-40D8-A47A-718E23FD2B7C}"/>
              </a:ext>
            </a:extLst>
          </p:cNvPr>
          <p:cNvSpPr txBox="1"/>
          <p:nvPr/>
        </p:nvSpPr>
        <p:spPr>
          <a:xfrm>
            <a:off x="8432390" y="3126940"/>
            <a:ext cx="202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Cableado interno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7FE516-D844-48DA-A2F7-08D16E806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801" y="679508"/>
            <a:ext cx="4684387" cy="492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6C73678-9483-4DD4-BF5C-B5B9373930C1}"/>
              </a:ext>
            </a:extLst>
          </p:cNvPr>
          <p:cNvCxnSpPr/>
          <p:nvPr/>
        </p:nvCxnSpPr>
        <p:spPr>
          <a:xfrm flipH="1">
            <a:off x="6584736" y="3326368"/>
            <a:ext cx="1847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92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F7489-5835-4B33-917C-0C62B361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6000" b="1" dirty="0"/>
              <a:t>IOT	</a:t>
            </a:r>
            <a:endParaRPr lang="en-US" sz="6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7A9676-A0B0-4335-960C-4A130E4E2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Usamos ADAFRUIT.IO como plataforma </a:t>
            </a:r>
            <a:r>
              <a:rPr lang="es-AR" sz="2800" dirty="0" err="1"/>
              <a:t>cloud</a:t>
            </a:r>
            <a:r>
              <a:rPr lang="es-AR" sz="2800" dirty="0"/>
              <a:t> de IOT.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446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F11F4AC-3D7E-4C40-B7F7-E8A886B8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89D6A18-6500-435D-BC1F-5806F0224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A8EBD6-A0EF-4CC7-A9F3-5A472D718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60D2EAF8-8A50-47D6-BAB3-DC15DCE34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78" y="2562560"/>
            <a:ext cx="9951041" cy="2661902"/>
          </a:xfrm>
          <a:prstGeom prst="rect">
            <a:avLst/>
          </a:prstGeom>
        </p:spPr>
      </p:pic>
      <p:sp>
        <p:nvSpPr>
          <p:cNvPr id="44" name="Título 1">
            <a:extLst>
              <a:ext uri="{FF2B5EF4-FFF2-40B4-BE49-F238E27FC236}">
                <a16:creationId xmlns:a16="http://schemas.microsoft.com/office/drawing/2014/main" id="{3FEC9549-AB13-47C9-BF1F-B394D12A0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874" y="1079793"/>
            <a:ext cx="4339440" cy="1107489"/>
          </a:xfrm>
        </p:spPr>
        <p:txBody>
          <a:bodyPr>
            <a:normAutofit/>
          </a:bodyPr>
          <a:lstStyle/>
          <a:p>
            <a:r>
              <a:rPr lang="es-AR" sz="3600" b="1" dirty="0"/>
              <a:t>Arquitectura</a:t>
            </a:r>
            <a:r>
              <a:rPr lang="es-AR" sz="6000" b="1" dirty="0"/>
              <a:t>	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635337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Panorámica</PresentationFormat>
  <Paragraphs>17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Planta IOT</vt:lpstr>
      <vt:lpstr>Objetivo </vt:lpstr>
      <vt:lpstr>Máquina de estados  </vt:lpstr>
      <vt:lpstr>Presentación de PowerPoint</vt:lpstr>
      <vt:lpstr>Presentación de PowerPoint</vt:lpstr>
      <vt:lpstr>Presentación de PowerPoint</vt:lpstr>
      <vt:lpstr>Presentación de PowerPoint</vt:lpstr>
      <vt:lpstr>IOT </vt:lpstr>
      <vt:lpstr>Arquitectura </vt:lpstr>
      <vt:lpstr>Dashboard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Planta IOT</dc:title>
  <dc:creator>Cipolat, Damian</dc:creator>
  <cp:lastModifiedBy>Cipolat, Damian</cp:lastModifiedBy>
  <cp:revision>1</cp:revision>
  <dcterms:created xsi:type="dcterms:W3CDTF">2020-12-21T07:42:56Z</dcterms:created>
  <dcterms:modified xsi:type="dcterms:W3CDTF">2020-12-21T07:43:36Z</dcterms:modified>
</cp:coreProperties>
</file>