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CFF-25E7-406A-B819-D6D85F89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End-tidal Sevoflurane Gas Concentration of Patient During Surgery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EA8C-7DCB-47D8-A8D7-6F8B63C1C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Damian Dziedzic</a:t>
            </a:r>
          </a:p>
          <a:p>
            <a:r>
              <a:rPr lang="en-US" dirty="0"/>
              <a:t>Domenico </a:t>
            </a:r>
            <a:r>
              <a:rPr lang="en-US" dirty="0" err="1"/>
              <a:t>panuccio</a:t>
            </a:r>
            <a:endParaRPr lang="en-US" dirty="0"/>
          </a:p>
          <a:p>
            <a:r>
              <a:rPr lang="en-US" dirty="0" err="1"/>
              <a:t>Ee-uy</a:t>
            </a:r>
            <a:r>
              <a:rPr lang="en-US" dirty="0"/>
              <a:t> 4563</a:t>
            </a:r>
          </a:p>
          <a:p>
            <a:r>
              <a:rPr lang="en-US" dirty="0"/>
              <a:t>Intro to </a:t>
            </a:r>
            <a:r>
              <a:rPr lang="en-US"/>
              <a:t>machine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462F-F058-4998-8A03-E638DC80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5FDA-A5F2-447B-A6E5-6F401A0C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the current time (t) exhaled sevoflurane gas concentration is predicted based on features from the previous second (t-1) using the models:</a:t>
            </a:r>
          </a:p>
          <a:p>
            <a:pPr lvl="1"/>
            <a:r>
              <a:rPr lang="en-US" dirty="0"/>
              <a:t>Multivariate Time Series Forecasting with Long Short-Term Memory (LSTM) Recurrent Neural Network</a:t>
            </a:r>
          </a:p>
          <a:p>
            <a:pPr lvl="1"/>
            <a:r>
              <a:rPr lang="en-US" dirty="0"/>
              <a:t>Regular Multivariate Linear Regression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B461D-6C3F-44CE-855D-DF887F36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39" y="4600050"/>
            <a:ext cx="4869487" cy="1829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1908B-245F-4E92-82CC-BB66F369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04376"/>
            <a:ext cx="2912913" cy="1925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DBF7F0-02BA-4145-B6AF-DF22629ADE3C}"/>
              </a:ext>
            </a:extLst>
          </p:cNvPr>
          <p:cNvSpPr txBox="1"/>
          <p:nvPr/>
        </p:nvSpPr>
        <p:spPr>
          <a:xfrm>
            <a:off x="7158125" y="4376077"/>
            <a:ext cx="372491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Heart Rate (bpm)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Blood Oxygen Saturation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 Blood Pressure (mm Hg)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End-tidal CO2 (mm Hg)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Respiratory Rate (breaths per minute)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Inspired oxygen concentration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Inspired sevoflurane gas concentration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End-tidal sevoflurane gas concentration (%)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595EB-9D03-4B2C-8F1B-7B7872B2584C}"/>
              </a:ext>
            </a:extLst>
          </p:cNvPr>
          <p:cNvSpPr txBox="1"/>
          <p:nvPr/>
        </p:nvSpPr>
        <p:spPr>
          <a:xfrm>
            <a:off x="1563357" y="6429652"/>
            <a:ext cx="451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Recurrent Neural Network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91329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EB75-B04E-438D-9E4F-82BFB74D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 – LSTM RNN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1BF6A-330D-4AD3-B380-5626D706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5" y="4388951"/>
            <a:ext cx="8139172" cy="22383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53DD5-B16D-4DF9-876B-7CC23851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Values for the following surgical cases:</a:t>
            </a:r>
          </a:p>
          <a:p>
            <a:pPr lvl="1"/>
            <a:r>
              <a:rPr lang="en-US" dirty="0"/>
              <a:t>Case 3: 0.986</a:t>
            </a:r>
          </a:p>
          <a:p>
            <a:pPr lvl="1"/>
            <a:r>
              <a:rPr lang="en-US" dirty="0"/>
              <a:t>Case 4: 0.990</a:t>
            </a:r>
          </a:p>
          <a:p>
            <a:pPr lvl="1"/>
            <a:r>
              <a:rPr lang="en-US" dirty="0"/>
              <a:t>Case 5: 0.930</a:t>
            </a:r>
          </a:p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83E6D52-AB6D-4C59-96B3-4D38C8CE2154}"/>
              </a:ext>
            </a:extLst>
          </p:cNvPr>
          <p:cNvSpPr/>
          <p:nvPr/>
        </p:nvSpPr>
        <p:spPr>
          <a:xfrm>
            <a:off x="3893212" y="2896067"/>
            <a:ext cx="622690" cy="1065865"/>
          </a:xfrm>
          <a:prstGeom prst="rightBrac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D1344-CC66-44D7-89FC-74EA991A8BC9}"/>
              </a:ext>
            </a:extLst>
          </p:cNvPr>
          <p:cNvSpPr txBox="1"/>
          <p:nvPr/>
        </p:nvSpPr>
        <p:spPr>
          <a:xfrm>
            <a:off x="4611269" y="2828834"/>
            <a:ext cx="435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consistent. Perhaps the LSTM model was too complex for the dataset and when there was noise or large variance in the data it was more difficult to track </a:t>
            </a:r>
          </a:p>
        </p:txBody>
      </p:sp>
    </p:spTree>
    <p:extLst>
      <p:ext uri="{BB962C8B-B14F-4D97-AF65-F5344CB8AC3E}">
        <p14:creationId xmlns:p14="http://schemas.microsoft.com/office/powerpoint/2010/main" val="45741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EB75-B04E-438D-9E4F-82BFB74D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 – 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53DD5-B16D-4DF9-876B-7CC23851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Values for the following surgical cases:</a:t>
            </a:r>
          </a:p>
          <a:p>
            <a:pPr lvl="1"/>
            <a:r>
              <a:rPr lang="en-US" dirty="0"/>
              <a:t>Case 3: 0.997</a:t>
            </a:r>
          </a:p>
          <a:p>
            <a:pPr lvl="1"/>
            <a:r>
              <a:rPr lang="en-US" dirty="0"/>
              <a:t>Case 4: 0.998</a:t>
            </a:r>
          </a:p>
          <a:p>
            <a:pPr lvl="1"/>
            <a:r>
              <a:rPr lang="en-US" dirty="0"/>
              <a:t>Case 5: 0.996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90139-D5E1-410F-AB8D-46CE2B6D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00" y="4422328"/>
            <a:ext cx="8158222" cy="219076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191BC59-1D39-43C6-B6A4-E7B720386205}"/>
              </a:ext>
            </a:extLst>
          </p:cNvPr>
          <p:cNvSpPr/>
          <p:nvPr/>
        </p:nvSpPr>
        <p:spPr>
          <a:xfrm>
            <a:off x="3893212" y="2896067"/>
            <a:ext cx="622690" cy="1065865"/>
          </a:xfrm>
          <a:prstGeom prst="rightBrac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51710-1B74-4A5D-AB5F-633955C8B5A2}"/>
              </a:ext>
            </a:extLst>
          </p:cNvPr>
          <p:cNvSpPr txBox="1"/>
          <p:nvPr/>
        </p:nvSpPr>
        <p:spPr>
          <a:xfrm>
            <a:off x="4616879" y="2967334"/>
            <a:ext cx="435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demonstrates improved performance compared to the LSTM 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8350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212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Prediction of End-tidal Sevoflurane Gas Concentration of Patient During Surgery</vt:lpstr>
      <vt:lpstr>Project Details</vt:lpstr>
      <vt:lpstr>Project Results – LSTM RNN</vt:lpstr>
      <vt:lpstr>Project Results –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End-tidal Sevoflurane Gas Concentration of Patient During Surgery</dc:title>
  <dc:creator>Damian Dziedzic</dc:creator>
  <cp:lastModifiedBy>Damian Dziedzic</cp:lastModifiedBy>
  <cp:revision>5</cp:revision>
  <dcterms:created xsi:type="dcterms:W3CDTF">2017-12-18T22:33:38Z</dcterms:created>
  <dcterms:modified xsi:type="dcterms:W3CDTF">2017-12-18T23:01:42Z</dcterms:modified>
</cp:coreProperties>
</file>