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849" r:id="rId3"/>
    <p:sldId id="888" r:id="rId4"/>
    <p:sldId id="889" r:id="rId5"/>
    <p:sldId id="891" r:id="rId6"/>
    <p:sldId id="890" r:id="rId7"/>
    <p:sldId id="835" r:id="rId8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60581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6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8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6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estapitutorial.com/lessons/httpmethods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4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5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6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7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8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</a:t>
            </a: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Creating a Web Page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Understanding Template Engines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Installing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Understanding Routes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Installing Manual Libraries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Template Engines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Express now ask you to setup a default template engine to create your HTML pages.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Template engines basically help you to create semantic templates to build your HTML pages.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6138" y="1356160"/>
            <a:ext cx="4030662" cy="45092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6" y="4945977"/>
            <a:ext cx="399857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3" y="1042988"/>
            <a:ext cx="8346299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Understanding Routes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HTTP Verbs</a:t>
            </a:r>
          </a:p>
          <a:p>
            <a:endParaRPr lang="en-US" sz="1400" dirty="0"/>
          </a:p>
          <a:p>
            <a:r>
              <a:rPr lang="en-US" sz="1400" dirty="0" smtClean="0"/>
              <a:t>The HTTP verbs basically are the actions or methods</a:t>
            </a:r>
          </a:p>
          <a:p>
            <a:r>
              <a:rPr lang="en-US" sz="1400" dirty="0" smtClean="0"/>
              <a:t>that we are available to use as a resources from the</a:t>
            </a:r>
          </a:p>
          <a:p>
            <a:r>
              <a:rPr lang="en-US" sz="1400" dirty="0" smtClean="0"/>
              <a:t>server. The most common verbs are: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GET (Read)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POST (Create)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PUT (Update/Replace)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PATCH (Update/Modify)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DELETE (Delete)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/>
            <a:r>
              <a:rPr lang="en-US" sz="1400" dirty="0" smtClean="0"/>
              <a:t>If you want to know more about verbs and Rest API’s </a:t>
            </a:r>
            <a:r>
              <a:rPr lang="en-US" sz="1400" dirty="0"/>
              <a:t>you could go to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www.restapitutorial.com/lessons/httpmethods.html</a:t>
            </a:r>
            <a:r>
              <a:rPr lang="en-US" sz="14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8710" y="2706630"/>
            <a:ext cx="4030662" cy="19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Lets’ make some code 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717826" name="Picture 2" descr="Node.js and Express - Serving Static Cont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34392"/>
            <a:ext cx="8213725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8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9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40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41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42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476501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026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dirty="0" err="1" smtClean="0">
                  <a:solidFill>
                    <a:srgbClr val="FF0000"/>
                  </a:solidFill>
                  <a:hlinkClick r:id="rId14"/>
                </a:rPr>
                <a:t>Fabian_Jaramillo_ordonez</a:t>
              </a:r>
              <a:r>
                <a:rPr lang="en-GB" sz="1100" dirty="0" smtClean="0">
                  <a:solidFill>
                    <a:srgbClr val="FF0000"/>
                  </a:solidFill>
                  <a:hlinkClick r:id="rId14"/>
                </a:rPr>
                <a:t>@epam.com</a:t>
              </a:r>
              <a:endParaRPr lang="en-GB" sz="1100" dirty="0">
                <a:solidFill>
                  <a:srgbClr val="FF0000"/>
                </a:solidFill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37528</TotalTime>
  <Words>216</Words>
  <Application>Microsoft Office PowerPoint</Application>
  <PresentationFormat>On-screen Show (4:3)</PresentationFormat>
  <Paragraphs>56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782</cp:revision>
  <dcterms:created xsi:type="dcterms:W3CDTF">2005-12-21T15:29:09Z</dcterms:created>
  <dcterms:modified xsi:type="dcterms:W3CDTF">2016-07-11T09:45:15Z</dcterms:modified>
</cp:coreProperties>
</file>