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849" r:id="rId3"/>
    <p:sldId id="888" r:id="rId4"/>
    <p:sldId id="889" r:id="rId5"/>
    <p:sldId id="891" r:id="rId6"/>
    <p:sldId id="892" r:id="rId7"/>
    <p:sldId id="893" r:id="rId8"/>
    <p:sldId id="890" r:id="rId9"/>
    <p:sldId id="894" r:id="rId10"/>
    <p:sldId id="895" r:id="rId11"/>
    <p:sldId id="896" r:id="rId12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10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2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9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7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png"/><Relationship Id="rId14" Type="http://schemas.openxmlformats.org/officeDocument/2006/relationships/hyperlink" Target="mailto:international_sales@epam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" TargetMode="External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damianfabian/pen/PGZzBv" TargetMode="External"/><Relationship Id="rId5" Type="http://schemas.openxmlformats.org/officeDocument/2006/relationships/hyperlink" Target="http://www.joshfinnie.com/blog/reactjs-tutorial-part-1/" TargetMode="External"/><Relationship Id="rId4" Type="http://schemas.openxmlformats.org/officeDocument/2006/relationships/hyperlink" Target="https://www.terlici.com/2015/03/18/fast-react-loading-server-render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9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0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1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2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3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7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8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9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0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1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239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React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works?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Why is so popular?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Gulp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React from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works?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 algn="just"/>
            <a:r>
              <a:rPr lang="en-US" dirty="0" smtClean="0"/>
              <a:t>React is one JavaScript library to build interfaces based on components, implements a virtual-DOM to make changes in the DOM faster.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 smtClean="0"/>
              <a:t>React allow you to work in JSX or JS; JSX is mix language between JavaScript and XML, at the end React will always run JavaScript code. All the components in JSX should be compile to JavaScript.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8676" y="2128734"/>
            <a:ext cx="4030662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182481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How Works?</a:t>
            </a:r>
          </a:p>
          <a:p>
            <a:endParaRPr lang="en-US" dirty="0" smtClean="0"/>
          </a:p>
          <a:p>
            <a:pPr marL="0" indent="0"/>
            <a:r>
              <a:rPr lang="en-US" sz="1400" dirty="0" smtClean="0"/>
              <a:t>React give you the option to create encapsulated components with their own state to reuse all your components easily. </a:t>
            </a:r>
          </a:p>
          <a:p>
            <a:pPr marL="0" indent="0"/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7792" y="2417682"/>
            <a:ext cx="3103484" cy="3354191"/>
          </a:xfrm>
          <a:prstGeom prst="rect">
            <a:avLst/>
          </a:prstGeom>
        </p:spPr>
      </p:pic>
      <p:pic>
        <p:nvPicPr>
          <p:cNvPr id="716802" name="Picture 2" descr="http://memesvault.com/wp-content/uploads/What-Meme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4" y="2923341"/>
            <a:ext cx="4572000" cy="32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Why is so popular?</a:t>
            </a:r>
          </a:p>
          <a:p>
            <a:endParaRPr lang="en-US" sz="1400" dirty="0" smtClean="0"/>
          </a:p>
          <a:p>
            <a:r>
              <a:rPr lang="en-US" sz="1400" dirty="0" smtClean="0"/>
              <a:t>I found these points as the most important things to think about it when you want to use React: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Simple and Clean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Small library with better performance with the DOM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Component based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Great value for large projects reusing all the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717826" name="Picture 2" descr="http://www.effectiveui.com/blog/wp-content/uploads/2015/08/Angular-vs-reac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94" y="4440318"/>
            <a:ext cx="4030662" cy="14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.ytimg.com/vi/dwSLFai8ovQ/maxresdefaul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42" y="1984260"/>
            <a:ext cx="4692696" cy="36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GULP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Toolkit to manage the workflow of your development automatically with tasks.</a:t>
            </a:r>
          </a:p>
          <a:p>
            <a:endParaRPr lang="en-US" dirty="0" smtClean="0"/>
          </a:p>
          <a:p>
            <a:r>
              <a:rPr lang="en-US" u="sng" dirty="0" smtClean="0"/>
              <a:t>How to install it?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To add Gulp to you app just run this command in your root folder. 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–save-dev gulp”</a:t>
            </a:r>
          </a:p>
          <a:p>
            <a:pPr marL="0" indent="0"/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0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Works?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719874" name="Picture 2" descr="https://i.imgflip.com/pn8ev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87" y="2851104"/>
            <a:ext cx="4030662" cy="26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 from 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You could use Node.js and React to build your components in the server side, with this React will create a string representation of your component doing the render process faster for the browser.</a:t>
            </a:r>
          </a:p>
          <a:p>
            <a:endParaRPr lang="en-US" dirty="0" smtClean="0"/>
          </a:p>
          <a:p>
            <a:r>
              <a:rPr lang="en-US" u="sng" dirty="0" smtClean="0"/>
              <a:t>How works?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Basically we should execute React on server and React on client, with this React will identify the component was build on Server side and will create all the events needed. 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smtClean="0"/>
              <a:t>Let’s see one example… Time to code </a:t>
            </a:r>
            <a:r>
              <a:rPr lang="en-US" sz="1400" dirty="0" smtClean="0">
                <a:sym typeface="Wingdings" panose="05000000000000000000" pitchFamily="2" charset="2"/>
              </a:rPr>
              <a:t> </a:t>
            </a:r>
            <a:endParaRPr lang="en-US" sz="1400" dirty="0" smtClean="0"/>
          </a:p>
          <a:p>
            <a:pPr marL="0" indent="0"/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3318" y="1375011"/>
            <a:ext cx="3103482" cy="44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://facebook.github.io/react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http://gulpjs.com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https://</a:t>
            </a:r>
            <a:r>
              <a:rPr lang="en-US" sz="2000" u="sng" dirty="0" smtClean="0">
                <a:hlinkClick r:id="rId4"/>
              </a:rPr>
              <a:t>www.terlici.com/2015/03/18/fast-react-loading-server-rendering.html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http://www.joshfinnie.com/blog/reactjs-tutorial-part-1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codepen.io/damianfabian/pen/PGZzBv</a:t>
            </a:r>
            <a:endParaRPr lang="en-US" sz="2000" u="sng" dirty="0" smtClean="0"/>
          </a:p>
          <a:p>
            <a:pPr marL="0" indent="0"/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368538"/>
      </p:ext>
    </p:extLst>
  </p:cSld>
  <p:clrMapOvr>
    <a:masterClrMapping/>
  </p:clrMapOvr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37639</TotalTime>
  <Words>452</Words>
  <Application>Microsoft Office PowerPoint</Application>
  <PresentationFormat>On-screen Show (4:3)</PresentationFormat>
  <Paragraphs>99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790</cp:revision>
  <dcterms:created xsi:type="dcterms:W3CDTF">2005-12-21T15:29:09Z</dcterms:created>
  <dcterms:modified xsi:type="dcterms:W3CDTF">2016-10-11T06:11:29Z</dcterms:modified>
</cp:coreProperties>
</file>