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2" r:id="rId2"/>
  </p:sldMasterIdLst>
  <p:notesMasterIdLst>
    <p:notesMasterId r:id="rId10"/>
  </p:notesMasterIdLst>
  <p:handoutMasterIdLst>
    <p:handoutMasterId r:id="rId11"/>
  </p:handoutMasterIdLst>
  <p:sldIdLst>
    <p:sldId id="849" r:id="rId3"/>
    <p:sldId id="888" r:id="rId4"/>
    <p:sldId id="889" r:id="rId5"/>
    <p:sldId id="896" r:id="rId6"/>
    <p:sldId id="891" r:id="rId7"/>
    <p:sldId id="894" r:id="rId8"/>
    <p:sldId id="895" r:id="rId9"/>
  </p:sldIdLst>
  <p:sldSz cx="9144000" cy="6858000" type="screen4x3"/>
  <p:notesSz cx="7315200" cy="96012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53">
          <p15:clr>
            <a:srgbClr val="A4A3A4"/>
          </p15:clr>
        </p15:guide>
        <p15:guide id="2" pos="1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E6E9"/>
    <a:srgbClr val="DCDCF4"/>
    <a:srgbClr val="3333CC"/>
    <a:srgbClr val="6600FF"/>
    <a:srgbClr val="FF00FF"/>
    <a:srgbClr val="DE8650"/>
    <a:srgbClr val="002B78"/>
    <a:srgbClr val="E1CDFF"/>
    <a:srgbClr val="D5B9FF"/>
    <a:srgbClr val="B87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5283" autoAdjust="0"/>
  </p:normalViewPr>
  <p:slideViewPr>
    <p:cSldViewPr>
      <p:cViewPr varScale="1">
        <p:scale>
          <a:sx n="115" d="100"/>
          <a:sy n="115" d="100"/>
        </p:scale>
        <p:origin x="1530" y="108"/>
      </p:cViewPr>
      <p:guideLst>
        <p:guide orient="horz" pos="3753"/>
        <p:guide pos="1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8" d="100"/>
        <a:sy n="78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2676" y="-84"/>
      </p:cViewPr>
      <p:guideLst>
        <p:guide orient="horz" pos="3024"/>
        <p:guide pos="2304"/>
      </p:guideLst>
    </p:cSldViewPr>
  </p:notesViewPr>
  <p:gridSpacing cx="72237" cy="72237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7098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l" defTabSz="96505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2631" y="1"/>
            <a:ext cx="317098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505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7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19551"/>
            <a:ext cx="317098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l" defTabSz="96505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7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2631" y="9119551"/>
            <a:ext cx="317098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505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fld id="{B1A22FFB-6514-4A8A-9D42-25D816C459F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7098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l" defTabSz="96505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2631" y="1"/>
            <a:ext cx="317098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505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129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1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Click to edit Master text styles</a:t>
            </a:r>
          </a:p>
          <a:p>
            <a:pPr lvl="1"/>
            <a:r>
              <a:rPr lang="ru-RU" noProof="0" smtClean="0"/>
              <a:t>Second level</a:t>
            </a:r>
          </a:p>
          <a:p>
            <a:pPr lvl="2"/>
            <a:r>
              <a:rPr lang="ru-RU" noProof="0" smtClean="0"/>
              <a:t>Third level</a:t>
            </a:r>
          </a:p>
          <a:p>
            <a:pPr lvl="3"/>
            <a:r>
              <a:rPr lang="ru-RU" noProof="0" smtClean="0"/>
              <a:t>Fourth level</a:t>
            </a:r>
          </a:p>
          <a:p>
            <a:pPr lvl="4"/>
            <a:r>
              <a:rPr lang="ru-RU" noProof="0" smtClean="0"/>
              <a:t>Fifth level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19551"/>
            <a:ext cx="317098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l" defTabSz="96505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2631" y="9119551"/>
            <a:ext cx="317098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505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fld id="{D5B5E1CA-35AF-47C8-8B26-29C0B980B8FA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FEB960-9B31-43AE-A5AA-04FDE4F7A96B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2037"/>
          </a:xfrm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9" y="4560889"/>
            <a:ext cx="5851525" cy="4321175"/>
          </a:xfrm>
          <a:noFill/>
          <a:ln/>
        </p:spPr>
        <p:txBody>
          <a:bodyPr/>
          <a:lstStyle/>
          <a:p>
            <a:endParaRPr lang="en-GB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1"/>
          <p:cNvSpPr txBox="1">
            <a:spLocks noGrp="1" noChangeArrowheads="1"/>
          </p:cNvSpPr>
          <p:nvPr/>
        </p:nvSpPr>
        <p:spPr bwMode="auto">
          <a:xfrm>
            <a:off x="4143588" y="9119474"/>
            <a:ext cx="3161453" cy="471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5137" tIns="49471" rIns="95137" bIns="49471" anchor="b"/>
          <a:lstStyle/>
          <a:p>
            <a:pPr algn="r" defTabSz="483299">
              <a:buClr>
                <a:srgbClr val="000000"/>
              </a:buClr>
              <a:buSzPct val="100000"/>
              <a:tabLst>
                <a:tab pos="0" algn="l"/>
                <a:tab pos="483299" algn="l"/>
                <a:tab pos="966597" algn="l"/>
                <a:tab pos="1449896" algn="l"/>
                <a:tab pos="1933193" algn="l"/>
                <a:tab pos="2416492" algn="l"/>
                <a:tab pos="2899791" algn="l"/>
                <a:tab pos="3383089" algn="l"/>
                <a:tab pos="3866388" algn="l"/>
                <a:tab pos="4349686" algn="l"/>
                <a:tab pos="4832985" algn="l"/>
                <a:tab pos="5316283" algn="l"/>
                <a:tab pos="5799581" algn="l"/>
                <a:tab pos="6282880" algn="l"/>
                <a:tab pos="6766178" algn="l"/>
                <a:tab pos="7249477" algn="l"/>
                <a:tab pos="7732776" algn="l"/>
                <a:tab pos="8216074" algn="l"/>
                <a:tab pos="8699373" algn="l"/>
                <a:tab pos="9182670" algn="l"/>
                <a:tab pos="9665969" algn="l"/>
              </a:tabLst>
            </a:pPr>
            <a:fld id="{8C8879A3-D3AE-4D83-9285-115C32E59E9C}" type="slidenum">
              <a:rPr lang="en-GB" sz="1300">
                <a:solidFill>
                  <a:srgbClr val="000000"/>
                </a:solidFill>
                <a:latin typeface="Arial" charset="0"/>
              </a:rPr>
              <a:pPr algn="r" defTabSz="483299">
                <a:buClr>
                  <a:srgbClr val="000000"/>
                </a:buClr>
                <a:buSzPct val="100000"/>
                <a:tabLst>
                  <a:tab pos="0" algn="l"/>
                  <a:tab pos="483299" algn="l"/>
                  <a:tab pos="966597" algn="l"/>
                  <a:tab pos="1449896" algn="l"/>
                  <a:tab pos="1933193" algn="l"/>
                  <a:tab pos="2416492" algn="l"/>
                  <a:tab pos="2899791" algn="l"/>
                  <a:tab pos="3383089" algn="l"/>
                  <a:tab pos="3866388" algn="l"/>
                  <a:tab pos="4349686" algn="l"/>
                  <a:tab pos="4832985" algn="l"/>
                  <a:tab pos="5316283" algn="l"/>
                  <a:tab pos="5799581" algn="l"/>
                  <a:tab pos="6282880" algn="l"/>
                  <a:tab pos="6766178" algn="l"/>
                  <a:tab pos="7249477" algn="l"/>
                  <a:tab pos="7732776" algn="l"/>
                  <a:tab pos="8216074" algn="l"/>
                  <a:tab pos="8699373" algn="l"/>
                  <a:tab pos="9182670" algn="l"/>
                  <a:tab pos="9665969" algn="l"/>
                </a:tabLst>
              </a:pPr>
              <a:t>7</a:t>
            </a:fld>
            <a:endParaRPr lang="en-GB" sz="13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339" name="Text Box 1"/>
          <p:cNvSpPr txBox="1">
            <a:spLocks noChangeArrowheads="1"/>
          </p:cNvSpPr>
          <p:nvPr/>
        </p:nvSpPr>
        <p:spPr bwMode="auto">
          <a:xfrm>
            <a:off x="1219201" y="720089"/>
            <a:ext cx="4876800" cy="360045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6660" tIns="48329" rIns="96660" bIns="48329" anchor="ctr"/>
          <a:lstStyle/>
          <a:p>
            <a:pPr defTabSz="483299">
              <a:buClr>
                <a:srgbClr val="000000"/>
              </a:buClr>
              <a:buSzPct val="100000"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body"/>
          </p:nvPr>
        </p:nvSpPr>
        <p:spPr>
          <a:xfrm>
            <a:off x="731520" y="4560571"/>
            <a:ext cx="5845386" cy="4313872"/>
          </a:xfrm>
          <a:noFill/>
          <a:ln/>
        </p:spPr>
        <p:txBody>
          <a:bodyPr wrap="none" lIns="95137" tIns="49471" rIns="95137" bIns="49471" anchor="ctr"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0456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633F06-EFAF-4FBB-A578-C78947B79B3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0CF531-7D12-4DC1-BE0A-703F355FA318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6225" y="157163"/>
            <a:ext cx="2060575" cy="60213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2913" y="157163"/>
            <a:ext cx="6030912" cy="60213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BAB766-9E33-4B06-9878-EFC8BCB27E46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3" y="157163"/>
            <a:ext cx="8226425" cy="3937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73075" y="1042988"/>
            <a:ext cx="4030663" cy="5135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138" y="1042988"/>
            <a:ext cx="4030662" cy="5135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6DB259-355B-4D80-90B3-F50BCB352002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1588" y="0"/>
          <a:ext cx="9142412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3739" name="Photo Editor Photo" r:id="rId3" imgW="9142857" imgH="743054" progId="">
                  <p:embed/>
                </p:oleObj>
              </mc:Choice>
              <mc:Fallback>
                <p:oleObj name="Photo Editor Photo" r:id="rId3" imgW="9142857" imgH="743054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0"/>
                        <a:ext cx="9142412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BE0E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61963" y="6491288"/>
            <a:ext cx="5981700" cy="177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>
              <a:defRPr/>
            </a:pPr>
            <a:r>
              <a:rPr lang="en-US" sz="800" dirty="0">
                <a:solidFill>
                  <a:srgbClr val="AEAEAE"/>
                </a:solidFill>
                <a:latin typeface="Verdana" pitchFamily="34" charset="0"/>
              </a:rPr>
              <a:t>® </a:t>
            </a:r>
            <a:r>
              <a:rPr lang="en-US" sz="800" dirty="0" smtClean="0">
                <a:solidFill>
                  <a:srgbClr val="AEAEAE"/>
                </a:solidFill>
                <a:latin typeface="Verdana" pitchFamily="34" charset="0"/>
              </a:rPr>
              <a:t>2016 </a:t>
            </a:r>
            <a:r>
              <a:rPr lang="en-US" sz="800" dirty="0">
                <a:solidFill>
                  <a:srgbClr val="AEAEAE"/>
                </a:solidFill>
                <a:latin typeface="Verdana" pitchFamily="34" charset="0"/>
              </a:rPr>
              <a:t>EPAM Systems. All rights reserved.                                                         </a:t>
            </a:r>
            <a:r>
              <a:rPr lang="en-US" sz="1000" dirty="0">
                <a:solidFill>
                  <a:srgbClr val="AEAEAE"/>
                </a:solidFill>
                <a:latin typeface="Verdana" pitchFamily="34" charset="0"/>
              </a:rPr>
              <a:t>Slide </a:t>
            </a:r>
            <a:fld id="{DFF5ECD7-AD97-4901-A34F-D9B91EE4A56B}" type="slidenum">
              <a:rPr lang="en-US" sz="1000">
                <a:solidFill>
                  <a:srgbClr val="AEAEAE"/>
                </a:solidFill>
                <a:latin typeface="Verdana" pitchFamily="34" charset="0"/>
              </a:rPr>
              <a:pPr>
                <a:defRPr/>
              </a:pPr>
              <a:t>‹#›</a:t>
            </a:fld>
            <a:endParaRPr lang="en-US" sz="1000" dirty="0">
              <a:latin typeface="Verdana" pitchFamily="34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011238" y="169068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8200" y="1447800"/>
            <a:ext cx="750728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 typeface="Verdana" pitchFamily="34" charset="0"/>
              <a:buNone/>
              <a:defRPr/>
            </a:pPr>
            <a:endParaRPr lang="en-US" b="1" dirty="0">
              <a:solidFill>
                <a:srgbClr val="002B78"/>
              </a:solidFill>
              <a:latin typeface="Tahoma" pitchFamily="34" charset="0"/>
            </a:endParaRPr>
          </a:p>
        </p:txBody>
      </p:sp>
      <p:sp>
        <p:nvSpPr>
          <p:cNvPr id="8" name="Freeform 8"/>
          <p:cNvSpPr>
            <a:spLocks noEditPoints="1"/>
          </p:cNvSpPr>
          <p:nvPr/>
        </p:nvSpPr>
        <p:spPr bwMode="auto">
          <a:xfrm>
            <a:off x="7688263" y="6410325"/>
            <a:ext cx="990600" cy="247650"/>
          </a:xfrm>
          <a:custGeom>
            <a:avLst/>
            <a:gdLst/>
            <a:ahLst/>
            <a:cxnLst>
              <a:cxn ang="0">
                <a:pos x="1997" y="570"/>
              </a:cxn>
              <a:cxn ang="0">
                <a:pos x="0" y="377"/>
              </a:cxn>
              <a:cxn ang="0">
                <a:pos x="1660" y="25"/>
              </a:cxn>
              <a:cxn ang="0">
                <a:pos x="1651" y="108"/>
              </a:cxn>
              <a:cxn ang="0">
                <a:pos x="1679" y="92"/>
              </a:cxn>
              <a:cxn ang="0">
                <a:pos x="1639" y="583"/>
              </a:cxn>
              <a:cxn ang="0">
                <a:pos x="1848" y="94"/>
              </a:cxn>
              <a:cxn ang="0">
                <a:pos x="1867" y="109"/>
              </a:cxn>
              <a:cxn ang="0">
                <a:pos x="2001" y="75"/>
              </a:cxn>
              <a:cxn ang="0">
                <a:pos x="1966" y="13"/>
              </a:cxn>
              <a:cxn ang="0">
                <a:pos x="1876" y="5"/>
              </a:cxn>
              <a:cxn ang="0">
                <a:pos x="1811" y="31"/>
              </a:cxn>
              <a:cxn ang="0">
                <a:pos x="1755" y="2"/>
              </a:cxn>
              <a:cxn ang="0">
                <a:pos x="1667" y="19"/>
              </a:cxn>
              <a:cxn ang="0">
                <a:pos x="1268" y="19"/>
              </a:cxn>
              <a:cxn ang="0">
                <a:pos x="1217" y="61"/>
              </a:cxn>
              <a:cxn ang="0">
                <a:pos x="1187" y="233"/>
              </a:cxn>
              <a:cxn ang="0">
                <a:pos x="1337" y="96"/>
              </a:cxn>
              <a:cxn ang="0">
                <a:pos x="1367" y="98"/>
              </a:cxn>
              <a:cxn ang="0">
                <a:pos x="1356" y="211"/>
              </a:cxn>
              <a:cxn ang="0">
                <a:pos x="1240" y="285"/>
              </a:cxn>
              <a:cxn ang="0">
                <a:pos x="1165" y="383"/>
              </a:cxn>
              <a:cxn ang="0">
                <a:pos x="1159" y="556"/>
              </a:cxn>
              <a:cxn ang="0">
                <a:pos x="1228" y="589"/>
              </a:cxn>
              <a:cxn ang="0">
                <a:pos x="1314" y="577"/>
              </a:cxn>
              <a:cxn ang="0">
                <a:pos x="1498" y="121"/>
              </a:cxn>
              <a:cxn ang="0">
                <a:pos x="1477" y="36"/>
              </a:cxn>
              <a:cxn ang="0">
                <a:pos x="1368" y="0"/>
              </a:cxn>
              <a:cxn ang="0">
                <a:pos x="1323" y="493"/>
              </a:cxn>
              <a:cxn ang="0">
                <a:pos x="1289" y="498"/>
              </a:cxn>
              <a:cxn ang="0">
                <a:pos x="1295" y="369"/>
              </a:cxn>
              <a:cxn ang="0">
                <a:pos x="824" y="38"/>
              </a:cxn>
              <a:cxn ang="0">
                <a:pos x="729" y="2"/>
              </a:cxn>
              <a:cxn ang="0">
                <a:pos x="630" y="9"/>
              </a:cxn>
              <a:cxn ang="0">
                <a:pos x="567" y="50"/>
              </a:cxn>
              <a:cxn ang="0">
                <a:pos x="539" y="121"/>
              </a:cxn>
              <a:cxn ang="0">
                <a:pos x="509" y="541"/>
              </a:cxn>
              <a:cxn ang="0">
                <a:pos x="608" y="589"/>
              </a:cxn>
              <a:cxn ang="0">
                <a:pos x="743" y="568"/>
              </a:cxn>
              <a:cxn ang="0">
                <a:pos x="787" y="520"/>
              </a:cxn>
              <a:cxn ang="0">
                <a:pos x="685" y="356"/>
              </a:cxn>
              <a:cxn ang="0">
                <a:pos x="641" y="502"/>
              </a:cxn>
              <a:cxn ang="0">
                <a:pos x="627" y="479"/>
              </a:cxn>
              <a:cxn ang="0">
                <a:pos x="843" y="79"/>
              </a:cxn>
              <a:cxn ang="0">
                <a:pos x="708" y="94"/>
              </a:cxn>
              <a:cxn ang="0">
                <a:pos x="699" y="252"/>
              </a:cxn>
              <a:cxn ang="0">
                <a:pos x="687" y="92"/>
              </a:cxn>
              <a:cxn ang="0">
                <a:pos x="1068" y="0"/>
              </a:cxn>
              <a:cxn ang="0">
                <a:pos x="980" y="4"/>
              </a:cxn>
              <a:cxn ang="0">
                <a:pos x="963" y="581"/>
              </a:cxn>
              <a:cxn ang="0">
                <a:pos x="1077" y="579"/>
              </a:cxn>
              <a:cxn ang="0">
                <a:pos x="1124" y="520"/>
              </a:cxn>
              <a:cxn ang="0">
                <a:pos x="1172" y="56"/>
              </a:cxn>
              <a:cxn ang="0">
                <a:pos x="1015" y="92"/>
              </a:cxn>
              <a:cxn ang="0">
                <a:pos x="1045" y="106"/>
              </a:cxn>
              <a:cxn ang="0">
                <a:pos x="991" y="496"/>
              </a:cxn>
              <a:cxn ang="0">
                <a:pos x="959" y="495"/>
              </a:cxn>
              <a:cxn ang="0">
                <a:pos x="999" y="109"/>
              </a:cxn>
            </a:cxnLst>
            <a:rect l="0" t="0" r="r" b="b"/>
            <a:pathLst>
              <a:path w="2496" h="706">
                <a:moveTo>
                  <a:pt x="2029" y="56"/>
                </a:moveTo>
                <a:lnTo>
                  <a:pt x="2020" y="177"/>
                </a:lnTo>
                <a:lnTo>
                  <a:pt x="2349" y="314"/>
                </a:lnTo>
                <a:lnTo>
                  <a:pt x="1999" y="450"/>
                </a:lnTo>
                <a:lnTo>
                  <a:pt x="1990" y="573"/>
                </a:lnTo>
                <a:lnTo>
                  <a:pt x="1997" y="570"/>
                </a:lnTo>
                <a:lnTo>
                  <a:pt x="2496" y="373"/>
                </a:lnTo>
                <a:lnTo>
                  <a:pt x="2496" y="248"/>
                </a:lnTo>
                <a:lnTo>
                  <a:pt x="2029" y="56"/>
                </a:lnTo>
                <a:close/>
                <a:moveTo>
                  <a:pt x="506" y="56"/>
                </a:moveTo>
                <a:lnTo>
                  <a:pt x="0" y="252"/>
                </a:lnTo>
                <a:lnTo>
                  <a:pt x="0" y="377"/>
                </a:lnTo>
                <a:lnTo>
                  <a:pt x="467" y="573"/>
                </a:lnTo>
                <a:lnTo>
                  <a:pt x="476" y="450"/>
                </a:lnTo>
                <a:lnTo>
                  <a:pt x="146" y="314"/>
                </a:lnTo>
                <a:lnTo>
                  <a:pt x="497" y="177"/>
                </a:lnTo>
                <a:lnTo>
                  <a:pt x="506" y="56"/>
                </a:lnTo>
                <a:close/>
                <a:moveTo>
                  <a:pt x="1660" y="25"/>
                </a:moveTo>
                <a:lnTo>
                  <a:pt x="1662" y="4"/>
                </a:lnTo>
                <a:lnTo>
                  <a:pt x="1533" y="4"/>
                </a:lnTo>
                <a:lnTo>
                  <a:pt x="1465" y="583"/>
                </a:lnTo>
                <a:lnTo>
                  <a:pt x="1593" y="583"/>
                </a:lnTo>
                <a:lnTo>
                  <a:pt x="1649" y="119"/>
                </a:lnTo>
                <a:lnTo>
                  <a:pt x="1651" y="108"/>
                </a:lnTo>
                <a:lnTo>
                  <a:pt x="1656" y="100"/>
                </a:lnTo>
                <a:lnTo>
                  <a:pt x="1660" y="96"/>
                </a:lnTo>
                <a:lnTo>
                  <a:pt x="1663" y="94"/>
                </a:lnTo>
                <a:lnTo>
                  <a:pt x="1669" y="92"/>
                </a:lnTo>
                <a:lnTo>
                  <a:pt x="1674" y="92"/>
                </a:lnTo>
                <a:lnTo>
                  <a:pt x="1679" y="92"/>
                </a:lnTo>
                <a:lnTo>
                  <a:pt x="1683" y="94"/>
                </a:lnTo>
                <a:lnTo>
                  <a:pt x="1688" y="96"/>
                </a:lnTo>
                <a:lnTo>
                  <a:pt x="1690" y="100"/>
                </a:lnTo>
                <a:lnTo>
                  <a:pt x="1693" y="108"/>
                </a:lnTo>
                <a:lnTo>
                  <a:pt x="1695" y="119"/>
                </a:lnTo>
                <a:lnTo>
                  <a:pt x="1639" y="583"/>
                </a:lnTo>
                <a:lnTo>
                  <a:pt x="1767" y="583"/>
                </a:lnTo>
                <a:lnTo>
                  <a:pt x="1823" y="119"/>
                </a:lnTo>
                <a:lnTo>
                  <a:pt x="1825" y="109"/>
                </a:lnTo>
                <a:lnTo>
                  <a:pt x="1830" y="102"/>
                </a:lnTo>
                <a:lnTo>
                  <a:pt x="1837" y="96"/>
                </a:lnTo>
                <a:lnTo>
                  <a:pt x="1848" y="94"/>
                </a:lnTo>
                <a:lnTo>
                  <a:pt x="1853" y="96"/>
                </a:lnTo>
                <a:lnTo>
                  <a:pt x="1858" y="96"/>
                </a:lnTo>
                <a:lnTo>
                  <a:pt x="1862" y="98"/>
                </a:lnTo>
                <a:lnTo>
                  <a:pt x="1864" y="102"/>
                </a:lnTo>
                <a:lnTo>
                  <a:pt x="1866" y="104"/>
                </a:lnTo>
                <a:lnTo>
                  <a:pt x="1867" y="109"/>
                </a:lnTo>
                <a:lnTo>
                  <a:pt x="1867" y="115"/>
                </a:lnTo>
                <a:lnTo>
                  <a:pt x="1867" y="121"/>
                </a:lnTo>
                <a:lnTo>
                  <a:pt x="1813" y="583"/>
                </a:lnTo>
                <a:lnTo>
                  <a:pt x="1943" y="583"/>
                </a:lnTo>
                <a:lnTo>
                  <a:pt x="2001" y="82"/>
                </a:lnTo>
                <a:lnTo>
                  <a:pt x="2001" y="75"/>
                </a:lnTo>
                <a:lnTo>
                  <a:pt x="2001" y="65"/>
                </a:lnTo>
                <a:lnTo>
                  <a:pt x="1999" y="56"/>
                </a:lnTo>
                <a:lnTo>
                  <a:pt x="1997" y="48"/>
                </a:lnTo>
                <a:lnTo>
                  <a:pt x="1988" y="32"/>
                </a:lnTo>
                <a:lnTo>
                  <a:pt x="1978" y="23"/>
                </a:lnTo>
                <a:lnTo>
                  <a:pt x="1966" y="13"/>
                </a:lnTo>
                <a:lnTo>
                  <a:pt x="1950" y="5"/>
                </a:lnTo>
                <a:lnTo>
                  <a:pt x="1934" y="2"/>
                </a:lnTo>
                <a:lnTo>
                  <a:pt x="1918" y="0"/>
                </a:lnTo>
                <a:lnTo>
                  <a:pt x="1902" y="2"/>
                </a:lnTo>
                <a:lnTo>
                  <a:pt x="1890" y="4"/>
                </a:lnTo>
                <a:lnTo>
                  <a:pt x="1876" y="5"/>
                </a:lnTo>
                <a:lnTo>
                  <a:pt x="1864" y="9"/>
                </a:lnTo>
                <a:lnTo>
                  <a:pt x="1851" y="15"/>
                </a:lnTo>
                <a:lnTo>
                  <a:pt x="1841" y="23"/>
                </a:lnTo>
                <a:lnTo>
                  <a:pt x="1830" y="31"/>
                </a:lnTo>
                <a:lnTo>
                  <a:pt x="1820" y="40"/>
                </a:lnTo>
                <a:lnTo>
                  <a:pt x="1811" y="31"/>
                </a:lnTo>
                <a:lnTo>
                  <a:pt x="1804" y="23"/>
                </a:lnTo>
                <a:lnTo>
                  <a:pt x="1795" y="15"/>
                </a:lnTo>
                <a:lnTo>
                  <a:pt x="1785" y="9"/>
                </a:lnTo>
                <a:lnTo>
                  <a:pt x="1776" y="5"/>
                </a:lnTo>
                <a:lnTo>
                  <a:pt x="1765" y="4"/>
                </a:lnTo>
                <a:lnTo>
                  <a:pt x="1755" y="2"/>
                </a:lnTo>
                <a:lnTo>
                  <a:pt x="1743" y="0"/>
                </a:lnTo>
                <a:lnTo>
                  <a:pt x="1718" y="2"/>
                </a:lnTo>
                <a:lnTo>
                  <a:pt x="1695" y="7"/>
                </a:lnTo>
                <a:lnTo>
                  <a:pt x="1686" y="9"/>
                </a:lnTo>
                <a:lnTo>
                  <a:pt x="1676" y="13"/>
                </a:lnTo>
                <a:lnTo>
                  <a:pt x="1667" y="19"/>
                </a:lnTo>
                <a:lnTo>
                  <a:pt x="1660" y="25"/>
                </a:lnTo>
                <a:close/>
                <a:moveTo>
                  <a:pt x="1368" y="0"/>
                </a:moveTo>
                <a:lnTo>
                  <a:pt x="1331" y="2"/>
                </a:lnTo>
                <a:lnTo>
                  <a:pt x="1303" y="7"/>
                </a:lnTo>
                <a:lnTo>
                  <a:pt x="1279" y="13"/>
                </a:lnTo>
                <a:lnTo>
                  <a:pt x="1268" y="19"/>
                </a:lnTo>
                <a:lnTo>
                  <a:pt x="1258" y="25"/>
                </a:lnTo>
                <a:lnTo>
                  <a:pt x="1247" y="31"/>
                </a:lnTo>
                <a:lnTo>
                  <a:pt x="1238" y="38"/>
                </a:lnTo>
                <a:lnTo>
                  <a:pt x="1231" y="46"/>
                </a:lnTo>
                <a:lnTo>
                  <a:pt x="1224" y="54"/>
                </a:lnTo>
                <a:lnTo>
                  <a:pt x="1217" y="61"/>
                </a:lnTo>
                <a:lnTo>
                  <a:pt x="1212" y="71"/>
                </a:lnTo>
                <a:lnTo>
                  <a:pt x="1208" y="82"/>
                </a:lnTo>
                <a:lnTo>
                  <a:pt x="1205" y="94"/>
                </a:lnTo>
                <a:lnTo>
                  <a:pt x="1201" y="106"/>
                </a:lnTo>
                <a:lnTo>
                  <a:pt x="1200" y="117"/>
                </a:lnTo>
                <a:lnTo>
                  <a:pt x="1187" y="233"/>
                </a:lnTo>
                <a:lnTo>
                  <a:pt x="1312" y="233"/>
                </a:lnTo>
                <a:lnTo>
                  <a:pt x="1317" y="160"/>
                </a:lnTo>
                <a:lnTo>
                  <a:pt x="1321" y="134"/>
                </a:lnTo>
                <a:lnTo>
                  <a:pt x="1326" y="115"/>
                </a:lnTo>
                <a:lnTo>
                  <a:pt x="1331" y="104"/>
                </a:lnTo>
                <a:lnTo>
                  <a:pt x="1337" y="96"/>
                </a:lnTo>
                <a:lnTo>
                  <a:pt x="1344" y="92"/>
                </a:lnTo>
                <a:lnTo>
                  <a:pt x="1351" y="90"/>
                </a:lnTo>
                <a:lnTo>
                  <a:pt x="1356" y="90"/>
                </a:lnTo>
                <a:lnTo>
                  <a:pt x="1361" y="92"/>
                </a:lnTo>
                <a:lnTo>
                  <a:pt x="1365" y="94"/>
                </a:lnTo>
                <a:lnTo>
                  <a:pt x="1367" y="98"/>
                </a:lnTo>
                <a:lnTo>
                  <a:pt x="1368" y="102"/>
                </a:lnTo>
                <a:lnTo>
                  <a:pt x="1370" y="106"/>
                </a:lnTo>
                <a:lnTo>
                  <a:pt x="1370" y="111"/>
                </a:lnTo>
                <a:lnTo>
                  <a:pt x="1370" y="119"/>
                </a:lnTo>
                <a:lnTo>
                  <a:pt x="1360" y="204"/>
                </a:lnTo>
                <a:lnTo>
                  <a:pt x="1356" y="211"/>
                </a:lnTo>
                <a:lnTo>
                  <a:pt x="1349" y="219"/>
                </a:lnTo>
                <a:lnTo>
                  <a:pt x="1337" y="227"/>
                </a:lnTo>
                <a:lnTo>
                  <a:pt x="1321" y="237"/>
                </a:lnTo>
                <a:lnTo>
                  <a:pt x="1309" y="242"/>
                </a:lnTo>
                <a:lnTo>
                  <a:pt x="1272" y="265"/>
                </a:lnTo>
                <a:lnTo>
                  <a:pt x="1240" y="285"/>
                </a:lnTo>
                <a:lnTo>
                  <a:pt x="1215" y="300"/>
                </a:lnTo>
                <a:lnTo>
                  <a:pt x="1198" y="315"/>
                </a:lnTo>
                <a:lnTo>
                  <a:pt x="1184" y="331"/>
                </a:lnTo>
                <a:lnTo>
                  <a:pt x="1175" y="348"/>
                </a:lnTo>
                <a:lnTo>
                  <a:pt x="1168" y="366"/>
                </a:lnTo>
                <a:lnTo>
                  <a:pt x="1165" y="383"/>
                </a:lnTo>
                <a:lnTo>
                  <a:pt x="1150" y="498"/>
                </a:lnTo>
                <a:lnTo>
                  <a:pt x="1149" y="512"/>
                </a:lnTo>
                <a:lnTo>
                  <a:pt x="1149" y="523"/>
                </a:lnTo>
                <a:lnTo>
                  <a:pt x="1152" y="535"/>
                </a:lnTo>
                <a:lnTo>
                  <a:pt x="1154" y="546"/>
                </a:lnTo>
                <a:lnTo>
                  <a:pt x="1159" y="556"/>
                </a:lnTo>
                <a:lnTo>
                  <a:pt x="1166" y="566"/>
                </a:lnTo>
                <a:lnTo>
                  <a:pt x="1175" y="573"/>
                </a:lnTo>
                <a:lnTo>
                  <a:pt x="1186" y="579"/>
                </a:lnTo>
                <a:lnTo>
                  <a:pt x="1198" y="583"/>
                </a:lnTo>
                <a:lnTo>
                  <a:pt x="1212" y="587"/>
                </a:lnTo>
                <a:lnTo>
                  <a:pt x="1228" y="589"/>
                </a:lnTo>
                <a:lnTo>
                  <a:pt x="1245" y="589"/>
                </a:lnTo>
                <a:lnTo>
                  <a:pt x="1265" y="589"/>
                </a:lnTo>
                <a:lnTo>
                  <a:pt x="1281" y="587"/>
                </a:lnTo>
                <a:lnTo>
                  <a:pt x="1295" y="585"/>
                </a:lnTo>
                <a:lnTo>
                  <a:pt x="1307" y="581"/>
                </a:lnTo>
                <a:lnTo>
                  <a:pt x="1314" y="577"/>
                </a:lnTo>
                <a:lnTo>
                  <a:pt x="1321" y="573"/>
                </a:lnTo>
                <a:lnTo>
                  <a:pt x="1328" y="568"/>
                </a:lnTo>
                <a:lnTo>
                  <a:pt x="1331" y="560"/>
                </a:lnTo>
                <a:lnTo>
                  <a:pt x="1330" y="583"/>
                </a:lnTo>
                <a:lnTo>
                  <a:pt x="1446" y="583"/>
                </a:lnTo>
                <a:lnTo>
                  <a:pt x="1498" y="121"/>
                </a:lnTo>
                <a:lnTo>
                  <a:pt x="1500" y="106"/>
                </a:lnTo>
                <a:lnTo>
                  <a:pt x="1500" y="90"/>
                </a:lnTo>
                <a:lnTo>
                  <a:pt x="1497" y="77"/>
                </a:lnTo>
                <a:lnTo>
                  <a:pt x="1495" y="63"/>
                </a:lnTo>
                <a:lnTo>
                  <a:pt x="1488" y="48"/>
                </a:lnTo>
                <a:lnTo>
                  <a:pt x="1477" y="36"/>
                </a:lnTo>
                <a:lnTo>
                  <a:pt x="1465" y="25"/>
                </a:lnTo>
                <a:lnTo>
                  <a:pt x="1451" y="17"/>
                </a:lnTo>
                <a:lnTo>
                  <a:pt x="1435" y="9"/>
                </a:lnTo>
                <a:lnTo>
                  <a:pt x="1414" y="4"/>
                </a:lnTo>
                <a:lnTo>
                  <a:pt x="1393" y="2"/>
                </a:lnTo>
                <a:lnTo>
                  <a:pt x="1368" y="0"/>
                </a:lnTo>
                <a:close/>
                <a:moveTo>
                  <a:pt x="1317" y="337"/>
                </a:moveTo>
                <a:lnTo>
                  <a:pt x="1330" y="331"/>
                </a:lnTo>
                <a:lnTo>
                  <a:pt x="1346" y="325"/>
                </a:lnTo>
                <a:lnTo>
                  <a:pt x="1328" y="473"/>
                </a:lnTo>
                <a:lnTo>
                  <a:pt x="1326" y="485"/>
                </a:lnTo>
                <a:lnTo>
                  <a:pt x="1323" y="493"/>
                </a:lnTo>
                <a:lnTo>
                  <a:pt x="1317" y="498"/>
                </a:lnTo>
                <a:lnTo>
                  <a:pt x="1310" y="500"/>
                </a:lnTo>
                <a:lnTo>
                  <a:pt x="1303" y="502"/>
                </a:lnTo>
                <a:lnTo>
                  <a:pt x="1298" y="500"/>
                </a:lnTo>
                <a:lnTo>
                  <a:pt x="1293" y="500"/>
                </a:lnTo>
                <a:lnTo>
                  <a:pt x="1289" y="498"/>
                </a:lnTo>
                <a:lnTo>
                  <a:pt x="1288" y="495"/>
                </a:lnTo>
                <a:lnTo>
                  <a:pt x="1284" y="491"/>
                </a:lnTo>
                <a:lnTo>
                  <a:pt x="1284" y="487"/>
                </a:lnTo>
                <a:lnTo>
                  <a:pt x="1282" y="481"/>
                </a:lnTo>
                <a:lnTo>
                  <a:pt x="1282" y="473"/>
                </a:lnTo>
                <a:lnTo>
                  <a:pt x="1295" y="369"/>
                </a:lnTo>
                <a:lnTo>
                  <a:pt x="1298" y="360"/>
                </a:lnTo>
                <a:lnTo>
                  <a:pt x="1302" y="350"/>
                </a:lnTo>
                <a:lnTo>
                  <a:pt x="1309" y="344"/>
                </a:lnTo>
                <a:lnTo>
                  <a:pt x="1317" y="337"/>
                </a:lnTo>
                <a:close/>
                <a:moveTo>
                  <a:pt x="833" y="50"/>
                </a:moveTo>
                <a:lnTo>
                  <a:pt x="824" y="38"/>
                </a:lnTo>
                <a:lnTo>
                  <a:pt x="813" y="29"/>
                </a:lnTo>
                <a:lnTo>
                  <a:pt x="801" y="19"/>
                </a:lnTo>
                <a:lnTo>
                  <a:pt x="787" y="13"/>
                </a:lnTo>
                <a:lnTo>
                  <a:pt x="769" y="7"/>
                </a:lnTo>
                <a:lnTo>
                  <a:pt x="750" y="4"/>
                </a:lnTo>
                <a:lnTo>
                  <a:pt x="729" y="2"/>
                </a:lnTo>
                <a:lnTo>
                  <a:pt x="704" y="0"/>
                </a:lnTo>
                <a:lnTo>
                  <a:pt x="690" y="0"/>
                </a:lnTo>
                <a:lnTo>
                  <a:pt x="674" y="2"/>
                </a:lnTo>
                <a:lnTo>
                  <a:pt x="659" y="4"/>
                </a:lnTo>
                <a:lnTo>
                  <a:pt x="643" y="7"/>
                </a:lnTo>
                <a:lnTo>
                  <a:pt x="630" y="9"/>
                </a:lnTo>
                <a:lnTo>
                  <a:pt x="616" y="15"/>
                </a:lnTo>
                <a:lnTo>
                  <a:pt x="606" y="21"/>
                </a:lnTo>
                <a:lnTo>
                  <a:pt x="594" y="27"/>
                </a:lnTo>
                <a:lnTo>
                  <a:pt x="585" y="34"/>
                </a:lnTo>
                <a:lnTo>
                  <a:pt x="576" y="42"/>
                </a:lnTo>
                <a:lnTo>
                  <a:pt x="567" y="50"/>
                </a:lnTo>
                <a:lnTo>
                  <a:pt x="560" y="59"/>
                </a:lnTo>
                <a:lnTo>
                  <a:pt x="555" y="71"/>
                </a:lnTo>
                <a:lnTo>
                  <a:pt x="550" y="82"/>
                </a:lnTo>
                <a:lnTo>
                  <a:pt x="544" y="94"/>
                </a:lnTo>
                <a:lnTo>
                  <a:pt x="543" y="108"/>
                </a:lnTo>
                <a:lnTo>
                  <a:pt x="539" y="121"/>
                </a:lnTo>
                <a:lnTo>
                  <a:pt x="499" y="469"/>
                </a:lnTo>
                <a:lnTo>
                  <a:pt x="497" y="483"/>
                </a:lnTo>
                <a:lnTo>
                  <a:pt x="497" y="498"/>
                </a:lnTo>
                <a:lnTo>
                  <a:pt x="499" y="512"/>
                </a:lnTo>
                <a:lnTo>
                  <a:pt x="502" y="525"/>
                </a:lnTo>
                <a:lnTo>
                  <a:pt x="509" y="541"/>
                </a:lnTo>
                <a:lnTo>
                  <a:pt x="518" y="554"/>
                </a:lnTo>
                <a:lnTo>
                  <a:pt x="530" y="564"/>
                </a:lnTo>
                <a:lnTo>
                  <a:pt x="546" y="573"/>
                </a:lnTo>
                <a:lnTo>
                  <a:pt x="564" y="581"/>
                </a:lnTo>
                <a:lnTo>
                  <a:pt x="585" y="585"/>
                </a:lnTo>
                <a:lnTo>
                  <a:pt x="608" y="589"/>
                </a:lnTo>
                <a:lnTo>
                  <a:pt x="634" y="589"/>
                </a:lnTo>
                <a:lnTo>
                  <a:pt x="666" y="589"/>
                </a:lnTo>
                <a:lnTo>
                  <a:pt x="694" y="585"/>
                </a:lnTo>
                <a:lnTo>
                  <a:pt x="720" y="577"/>
                </a:lnTo>
                <a:lnTo>
                  <a:pt x="732" y="573"/>
                </a:lnTo>
                <a:lnTo>
                  <a:pt x="743" y="568"/>
                </a:lnTo>
                <a:lnTo>
                  <a:pt x="752" y="560"/>
                </a:lnTo>
                <a:lnTo>
                  <a:pt x="760" y="554"/>
                </a:lnTo>
                <a:lnTo>
                  <a:pt x="769" y="546"/>
                </a:lnTo>
                <a:lnTo>
                  <a:pt x="776" y="539"/>
                </a:lnTo>
                <a:lnTo>
                  <a:pt x="782" y="529"/>
                </a:lnTo>
                <a:lnTo>
                  <a:pt x="787" y="520"/>
                </a:lnTo>
                <a:lnTo>
                  <a:pt x="792" y="508"/>
                </a:lnTo>
                <a:lnTo>
                  <a:pt x="796" y="498"/>
                </a:lnTo>
                <a:lnTo>
                  <a:pt x="799" y="485"/>
                </a:lnTo>
                <a:lnTo>
                  <a:pt x="801" y="473"/>
                </a:lnTo>
                <a:lnTo>
                  <a:pt x="815" y="356"/>
                </a:lnTo>
                <a:lnTo>
                  <a:pt x="685" y="356"/>
                </a:lnTo>
                <a:lnTo>
                  <a:pt x="671" y="479"/>
                </a:lnTo>
                <a:lnTo>
                  <a:pt x="667" y="489"/>
                </a:lnTo>
                <a:lnTo>
                  <a:pt x="662" y="496"/>
                </a:lnTo>
                <a:lnTo>
                  <a:pt x="655" y="500"/>
                </a:lnTo>
                <a:lnTo>
                  <a:pt x="646" y="502"/>
                </a:lnTo>
                <a:lnTo>
                  <a:pt x="641" y="502"/>
                </a:lnTo>
                <a:lnTo>
                  <a:pt x="636" y="500"/>
                </a:lnTo>
                <a:lnTo>
                  <a:pt x="632" y="498"/>
                </a:lnTo>
                <a:lnTo>
                  <a:pt x="630" y="495"/>
                </a:lnTo>
                <a:lnTo>
                  <a:pt x="629" y="491"/>
                </a:lnTo>
                <a:lnTo>
                  <a:pt x="627" y="485"/>
                </a:lnTo>
                <a:lnTo>
                  <a:pt x="627" y="479"/>
                </a:lnTo>
                <a:lnTo>
                  <a:pt x="627" y="473"/>
                </a:lnTo>
                <a:lnTo>
                  <a:pt x="643" y="337"/>
                </a:lnTo>
                <a:lnTo>
                  <a:pt x="817" y="337"/>
                </a:lnTo>
                <a:lnTo>
                  <a:pt x="843" y="117"/>
                </a:lnTo>
                <a:lnTo>
                  <a:pt x="845" y="98"/>
                </a:lnTo>
                <a:lnTo>
                  <a:pt x="843" y="79"/>
                </a:lnTo>
                <a:lnTo>
                  <a:pt x="840" y="63"/>
                </a:lnTo>
                <a:lnTo>
                  <a:pt x="833" y="50"/>
                </a:lnTo>
                <a:close/>
                <a:moveTo>
                  <a:pt x="695" y="90"/>
                </a:moveTo>
                <a:lnTo>
                  <a:pt x="701" y="90"/>
                </a:lnTo>
                <a:lnTo>
                  <a:pt x="704" y="92"/>
                </a:lnTo>
                <a:lnTo>
                  <a:pt x="708" y="94"/>
                </a:lnTo>
                <a:lnTo>
                  <a:pt x="711" y="98"/>
                </a:lnTo>
                <a:lnTo>
                  <a:pt x="713" y="102"/>
                </a:lnTo>
                <a:lnTo>
                  <a:pt x="713" y="106"/>
                </a:lnTo>
                <a:lnTo>
                  <a:pt x="715" y="111"/>
                </a:lnTo>
                <a:lnTo>
                  <a:pt x="713" y="119"/>
                </a:lnTo>
                <a:lnTo>
                  <a:pt x="699" y="252"/>
                </a:lnTo>
                <a:lnTo>
                  <a:pt x="653" y="252"/>
                </a:lnTo>
                <a:lnTo>
                  <a:pt x="669" y="119"/>
                </a:lnTo>
                <a:lnTo>
                  <a:pt x="671" y="108"/>
                </a:lnTo>
                <a:lnTo>
                  <a:pt x="674" y="100"/>
                </a:lnTo>
                <a:lnTo>
                  <a:pt x="680" y="94"/>
                </a:lnTo>
                <a:lnTo>
                  <a:pt x="687" y="92"/>
                </a:lnTo>
                <a:lnTo>
                  <a:pt x="695" y="90"/>
                </a:lnTo>
                <a:close/>
                <a:moveTo>
                  <a:pt x="1147" y="25"/>
                </a:moveTo>
                <a:lnTo>
                  <a:pt x="1128" y="13"/>
                </a:lnTo>
                <a:lnTo>
                  <a:pt x="1108" y="7"/>
                </a:lnTo>
                <a:lnTo>
                  <a:pt x="1089" y="2"/>
                </a:lnTo>
                <a:lnTo>
                  <a:pt x="1068" y="0"/>
                </a:lnTo>
                <a:lnTo>
                  <a:pt x="1052" y="2"/>
                </a:lnTo>
                <a:lnTo>
                  <a:pt x="1038" y="4"/>
                </a:lnTo>
                <a:lnTo>
                  <a:pt x="1024" y="7"/>
                </a:lnTo>
                <a:lnTo>
                  <a:pt x="1012" y="13"/>
                </a:lnTo>
                <a:lnTo>
                  <a:pt x="989" y="29"/>
                </a:lnTo>
                <a:lnTo>
                  <a:pt x="980" y="4"/>
                </a:lnTo>
                <a:lnTo>
                  <a:pt x="883" y="4"/>
                </a:lnTo>
                <a:lnTo>
                  <a:pt x="799" y="706"/>
                </a:lnTo>
                <a:lnTo>
                  <a:pt x="929" y="706"/>
                </a:lnTo>
                <a:lnTo>
                  <a:pt x="945" y="570"/>
                </a:lnTo>
                <a:lnTo>
                  <a:pt x="954" y="575"/>
                </a:lnTo>
                <a:lnTo>
                  <a:pt x="963" y="581"/>
                </a:lnTo>
                <a:lnTo>
                  <a:pt x="975" y="585"/>
                </a:lnTo>
                <a:lnTo>
                  <a:pt x="987" y="587"/>
                </a:lnTo>
                <a:lnTo>
                  <a:pt x="1024" y="589"/>
                </a:lnTo>
                <a:lnTo>
                  <a:pt x="1043" y="589"/>
                </a:lnTo>
                <a:lnTo>
                  <a:pt x="1061" y="585"/>
                </a:lnTo>
                <a:lnTo>
                  <a:pt x="1077" y="579"/>
                </a:lnTo>
                <a:lnTo>
                  <a:pt x="1093" y="570"/>
                </a:lnTo>
                <a:lnTo>
                  <a:pt x="1107" y="556"/>
                </a:lnTo>
                <a:lnTo>
                  <a:pt x="1115" y="543"/>
                </a:lnTo>
                <a:lnTo>
                  <a:pt x="1119" y="535"/>
                </a:lnTo>
                <a:lnTo>
                  <a:pt x="1122" y="527"/>
                </a:lnTo>
                <a:lnTo>
                  <a:pt x="1124" y="520"/>
                </a:lnTo>
                <a:lnTo>
                  <a:pt x="1126" y="510"/>
                </a:lnTo>
                <a:lnTo>
                  <a:pt x="1175" y="94"/>
                </a:lnTo>
                <a:lnTo>
                  <a:pt x="1177" y="84"/>
                </a:lnTo>
                <a:lnTo>
                  <a:pt x="1175" y="75"/>
                </a:lnTo>
                <a:lnTo>
                  <a:pt x="1175" y="65"/>
                </a:lnTo>
                <a:lnTo>
                  <a:pt x="1172" y="56"/>
                </a:lnTo>
                <a:lnTo>
                  <a:pt x="1168" y="48"/>
                </a:lnTo>
                <a:lnTo>
                  <a:pt x="1163" y="38"/>
                </a:lnTo>
                <a:lnTo>
                  <a:pt x="1156" y="32"/>
                </a:lnTo>
                <a:lnTo>
                  <a:pt x="1147" y="25"/>
                </a:lnTo>
                <a:close/>
                <a:moveTo>
                  <a:pt x="1008" y="94"/>
                </a:moveTo>
                <a:lnTo>
                  <a:pt x="1015" y="92"/>
                </a:lnTo>
                <a:lnTo>
                  <a:pt x="1024" y="90"/>
                </a:lnTo>
                <a:lnTo>
                  <a:pt x="1031" y="90"/>
                </a:lnTo>
                <a:lnTo>
                  <a:pt x="1035" y="92"/>
                </a:lnTo>
                <a:lnTo>
                  <a:pt x="1038" y="94"/>
                </a:lnTo>
                <a:lnTo>
                  <a:pt x="1042" y="96"/>
                </a:lnTo>
                <a:lnTo>
                  <a:pt x="1045" y="106"/>
                </a:lnTo>
                <a:lnTo>
                  <a:pt x="1045" y="117"/>
                </a:lnTo>
                <a:lnTo>
                  <a:pt x="1001" y="473"/>
                </a:lnTo>
                <a:lnTo>
                  <a:pt x="999" y="481"/>
                </a:lnTo>
                <a:lnTo>
                  <a:pt x="998" y="487"/>
                </a:lnTo>
                <a:lnTo>
                  <a:pt x="994" y="493"/>
                </a:lnTo>
                <a:lnTo>
                  <a:pt x="991" y="496"/>
                </a:lnTo>
                <a:lnTo>
                  <a:pt x="985" y="500"/>
                </a:lnTo>
                <a:lnTo>
                  <a:pt x="977" y="502"/>
                </a:lnTo>
                <a:lnTo>
                  <a:pt x="971" y="500"/>
                </a:lnTo>
                <a:lnTo>
                  <a:pt x="966" y="500"/>
                </a:lnTo>
                <a:lnTo>
                  <a:pt x="963" y="498"/>
                </a:lnTo>
                <a:lnTo>
                  <a:pt x="959" y="495"/>
                </a:lnTo>
                <a:lnTo>
                  <a:pt x="957" y="491"/>
                </a:lnTo>
                <a:lnTo>
                  <a:pt x="955" y="487"/>
                </a:lnTo>
                <a:lnTo>
                  <a:pt x="955" y="481"/>
                </a:lnTo>
                <a:lnTo>
                  <a:pt x="957" y="475"/>
                </a:lnTo>
                <a:lnTo>
                  <a:pt x="999" y="117"/>
                </a:lnTo>
                <a:lnTo>
                  <a:pt x="999" y="109"/>
                </a:lnTo>
                <a:lnTo>
                  <a:pt x="1001" y="104"/>
                </a:lnTo>
                <a:lnTo>
                  <a:pt x="1005" y="98"/>
                </a:lnTo>
                <a:lnTo>
                  <a:pt x="1008" y="94"/>
                </a:lnTo>
                <a:close/>
              </a:path>
            </a:pathLst>
          </a:custGeom>
          <a:solidFill>
            <a:srgbClr val="ADADAD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1588" y="0"/>
          <a:ext cx="9142412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5787" name="Photo Editor Photo" r:id="rId3" imgW="9142857" imgH="743054" progId="">
                  <p:embed/>
                </p:oleObj>
              </mc:Choice>
              <mc:Fallback>
                <p:oleObj name="Photo Editor Photo" r:id="rId3" imgW="9142857" imgH="743054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0"/>
                        <a:ext cx="9142412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BE0E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61963" y="6491288"/>
            <a:ext cx="5981700" cy="177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>
              <a:defRPr/>
            </a:pPr>
            <a:r>
              <a:rPr lang="en-US" sz="800" dirty="0">
                <a:solidFill>
                  <a:srgbClr val="AEAEAE"/>
                </a:solidFill>
                <a:latin typeface="Verdana" pitchFamily="34" charset="0"/>
              </a:rPr>
              <a:t>® </a:t>
            </a:r>
            <a:r>
              <a:rPr lang="en-US" sz="800" dirty="0" smtClean="0">
                <a:solidFill>
                  <a:srgbClr val="AEAEAE"/>
                </a:solidFill>
                <a:latin typeface="Verdana" pitchFamily="34" charset="0"/>
              </a:rPr>
              <a:t>2016 </a:t>
            </a:r>
            <a:r>
              <a:rPr lang="en-US" sz="800" dirty="0">
                <a:solidFill>
                  <a:srgbClr val="AEAEAE"/>
                </a:solidFill>
                <a:latin typeface="Verdana" pitchFamily="34" charset="0"/>
              </a:rPr>
              <a:t>EPAM Systems. All rights reserved.                                                         </a:t>
            </a:r>
            <a:r>
              <a:rPr lang="en-US" sz="1000" dirty="0">
                <a:solidFill>
                  <a:srgbClr val="AEAEAE"/>
                </a:solidFill>
                <a:latin typeface="Verdana" pitchFamily="34" charset="0"/>
              </a:rPr>
              <a:t>Slide </a:t>
            </a:r>
            <a:fld id="{DFF5ECD7-AD97-4901-A34F-D9B91EE4A56B}" type="slidenum">
              <a:rPr lang="en-US" sz="1000">
                <a:solidFill>
                  <a:srgbClr val="AEAEAE"/>
                </a:solidFill>
                <a:latin typeface="Verdana" pitchFamily="34" charset="0"/>
              </a:rPr>
              <a:pPr>
                <a:defRPr/>
              </a:pPr>
              <a:t>‹#›</a:t>
            </a:fld>
            <a:endParaRPr lang="en-US" sz="1000" dirty="0">
              <a:latin typeface="Verdana" pitchFamily="34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011238" y="169068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8200" y="1447800"/>
            <a:ext cx="750728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 typeface="Verdana" pitchFamily="34" charset="0"/>
              <a:buNone/>
              <a:defRPr/>
            </a:pPr>
            <a:endParaRPr lang="en-US" b="1" dirty="0">
              <a:solidFill>
                <a:srgbClr val="002B78"/>
              </a:solidFill>
              <a:latin typeface="Tahoma" pitchFamily="34" charset="0"/>
            </a:endParaRPr>
          </a:p>
        </p:txBody>
      </p:sp>
      <p:sp>
        <p:nvSpPr>
          <p:cNvPr id="8" name="Freeform 8"/>
          <p:cNvSpPr>
            <a:spLocks noEditPoints="1"/>
          </p:cNvSpPr>
          <p:nvPr/>
        </p:nvSpPr>
        <p:spPr bwMode="auto">
          <a:xfrm>
            <a:off x="7688263" y="6410325"/>
            <a:ext cx="990600" cy="247650"/>
          </a:xfrm>
          <a:custGeom>
            <a:avLst/>
            <a:gdLst/>
            <a:ahLst/>
            <a:cxnLst>
              <a:cxn ang="0">
                <a:pos x="1997" y="570"/>
              </a:cxn>
              <a:cxn ang="0">
                <a:pos x="0" y="377"/>
              </a:cxn>
              <a:cxn ang="0">
                <a:pos x="1660" y="25"/>
              </a:cxn>
              <a:cxn ang="0">
                <a:pos x="1651" y="108"/>
              </a:cxn>
              <a:cxn ang="0">
                <a:pos x="1679" y="92"/>
              </a:cxn>
              <a:cxn ang="0">
                <a:pos x="1639" y="583"/>
              </a:cxn>
              <a:cxn ang="0">
                <a:pos x="1848" y="94"/>
              </a:cxn>
              <a:cxn ang="0">
                <a:pos x="1867" y="109"/>
              </a:cxn>
              <a:cxn ang="0">
                <a:pos x="2001" y="75"/>
              </a:cxn>
              <a:cxn ang="0">
                <a:pos x="1966" y="13"/>
              </a:cxn>
              <a:cxn ang="0">
                <a:pos x="1876" y="5"/>
              </a:cxn>
              <a:cxn ang="0">
                <a:pos x="1811" y="31"/>
              </a:cxn>
              <a:cxn ang="0">
                <a:pos x="1755" y="2"/>
              </a:cxn>
              <a:cxn ang="0">
                <a:pos x="1667" y="19"/>
              </a:cxn>
              <a:cxn ang="0">
                <a:pos x="1268" y="19"/>
              </a:cxn>
              <a:cxn ang="0">
                <a:pos x="1217" y="61"/>
              </a:cxn>
              <a:cxn ang="0">
                <a:pos x="1187" y="233"/>
              </a:cxn>
              <a:cxn ang="0">
                <a:pos x="1337" y="96"/>
              </a:cxn>
              <a:cxn ang="0">
                <a:pos x="1367" y="98"/>
              </a:cxn>
              <a:cxn ang="0">
                <a:pos x="1356" y="211"/>
              </a:cxn>
              <a:cxn ang="0">
                <a:pos x="1240" y="285"/>
              </a:cxn>
              <a:cxn ang="0">
                <a:pos x="1165" y="383"/>
              </a:cxn>
              <a:cxn ang="0">
                <a:pos x="1159" y="556"/>
              </a:cxn>
              <a:cxn ang="0">
                <a:pos x="1228" y="589"/>
              </a:cxn>
              <a:cxn ang="0">
                <a:pos x="1314" y="577"/>
              </a:cxn>
              <a:cxn ang="0">
                <a:pos x="1498" y="121"/>
              </a:cxn>
              <a:cxn ang="0">
                <a:pos x="1477" y="36"/>
              </a:cxn>
              <a:cxn ang="0">
                <a:pos x="1368" y="0"/>
              </a:cxn>
              <a:cxn ang="0">
                <a:pos x="1323" y="493"/>
              </a:cxn>
              <a:cxn ang="0">
                <a:pos x="1289" y="498"/>
              </a:cxn>
              <a:cxn ang="0">
                <a:pos x="1295" y="369"/>
              </a:cxn>
              <a:cxn ang="0">
                <a:pos x="824" y="38"/>
              </a:cxn>
              <a:cxn ang="0">
                <a:pos x="729" y="2"/>
              </a:cxn>
              <a:cxn ang="0">
                <a:pos x="630" y="9"/>
              </a:cxn>
              <a:cxn ang="0">
                <a:pos x="567" y="50"/>
              </a:cxn>
              <a:cxn ang="0">
                <a:pos x="539" y="121"/>
              </a:cxn>
              <a:cxn ang="0">
                <a:pos x="509" y="541"/>
              </a:cxn>
              <a:cxn ang="0">
                <a:pos x="608" y="589"/>
              </a:cxn>
              <a:cxn ang="0">
                <a:pos x="743" y="568"/>
              </a:cxn>
              <a:cxn ang="0">
                <a:pos x="787" y="520"/>
              </a:cxn>
              <a:cxn ang="0">
                <a:pos x="685" y="356"/>
              </a:cxn>
              <a:cxn ang="0">
                <a:pos x="641" y="502"/>
              </a:cxn>
              <a:cxn ang="0">
                <a:pos x="627" y="479"/>
              </a:cxn>
              <a:cxn ang="0">
                <a:pos x="843" y="79"/>
              </a:cxn>
              <a:cxn ang="0">
                <a:pos x="708" y="94"/>
              </a:cxn>
              <a:cxn ang="0">
                <a:pos x="699" y="252"/>
              </a:cxn>
              <a:cxn ang="0">
                <a:pos x="687" y="92"/>
              </a:cxn>
              <a:cxn ang="0">
                <a:pos x="1068" y="0"/>
              </a:cxn>
              <a:cxn ang="0">
                <a:pos x="980" y="4"/>
              </a:cxn>
              <a:cxn ang="0">
                <a:pos x="963" y="581"/>
              </a:cxn>
              <a:cxn ang="0">
                <a:pos x="1077" y="579"/>
              </a:cxn>
              <a:cxn ang="0">
                <a:pos x="1124" y="520"/>
              </a:cxn>
              <a:cxn ang="0">
                <a:pos x="1172" y="56"/>
              </a:cxn>
              <a:cxn ang="0">
                <a:pos x="1015" y="92"/>
              </a:cxn>
              <a:cxn ang="0">
                <a:pos x="1045" y="106"/>
              </a:cxn>
              <a:cxn ang="0">
                <a:pos x="991" y="496"/>
              </a:cxn>
              <a:cxn ang="0">
                <a:pos x="959" y="495"/>
              </a:cxn>
              <a:cxn ang="0">
                <a:pos x="999" y="109"/>
              </a:cxn>
            </a:cxnLst>
            <a:rect l="0" t="0" r="r" b="b"/>
            <a:pathLst>
              <a:path w="2496" h="706">
                <a:moveTo>
                  <a:pt x="2029" y="56"/>
                </a:moveTo>
                <a:lnTo>
                  <a:pt x="2020" y="177"/>
                </a:lnTo>
                <a:lnTo>
                  <a:pt x="2349" y="314"/>
                </a:lnTo>
                <a:lnTo>
                  <a:pt x="1999" y="450"/>
                </a:lnTo>
                <a:lnTo>
                  <a:pt x="1990" y="573"/>
                </a:lnTo>
                <a:lnTo>
                  <a:pt x="1997" y="570"/>
                </a:lnTo>
                <a:lnTo>
                  <a:pt x="2496" y="373"/>
                </a:lnTo>
                <a:lnTo>
                  <a:pt x="2496" y="248"/>
                </a:lnTo>
                <a:lnTo>
                  <a:pt x="2029" y="56"/>
                </a:lnTo>
                <a:close/>
                <a:moveTo>
                  <a:pt x="506" y="56"/>
                </a:moveTo>
                <a:lnTo>
                  <a:pt x="0" y="252"/>
                </a:lnTo>
                <a:lnTo>
                  <a:pt x="0" y="377"/>
                </a:lnTo>
                <a:lnTo>
                  <a:pt x="467" y="573"/>
                </a:lnTo>
                <a:lnTo>
                  <a:pt x="476" y="450"/>
                </a:lnTo>
                <a:lnTo>
                  <a:pt x="146" y="314"/>
                </a:lnTo>
                <a:lnTo>
                  <a:pt x="497" y="177"/>
                </a:lnTo>
                <a:lnTo>
                  <a:pt x="506" y="56"/>
                </a:lnTo>
                <a:close/>
                <a:moveTo>
                  <a:pt x="1660" y="25"/>
                </a:moveTo>
                <a:lnTo>
                  <a:pt x="1662" y="4"/>
                </a:lnTo>
                <a:lnTo>
                  <a:pt x="1533" y="4"/>
                </a:lnTo>
                <a:lnTo>
                  <a:pt x="1465" y="583"/>
                </a:lnTo>
                <a:lnTo>
                  <a:pt x="1593" y="583"/>
                </a:lnTo>
                <a:lnTo>
                  <a:pt x="1649" y="119"/>
                </a:lnTo>
                <a:lnTo>
                  <a:pt x="1651" y="108"/>
                </a:lnTo>
                <a:lnTo>
                  <a:pt x="1656" y="100"/>
                </a:lnTo>
                <a:lnTo>
                  <a:pt x="1660" y="96"/>
                </a:lnTo>
                <a:lnTo>
                  <a:pt x="1663" y="94"/>
                </a:lnTo>
                <a:lnTo>
                  <a:pt x="1669" y="92"/>
                </a:lnTo>
                <a:lnTo>
                  <a:pt x="1674" y="92"/>
                </a:lnTo>
                <a:lnTo>
                  <a:pt x="1679" y="92"/>
                </a:lnTo>
                <a:lnTo>
                  <a:pt x="1683" y="94"/>
                </a:lnTo>
                <a:lnTo>
                  <a:pt x="1688" y="96"/>
                </a:lnTo>
                <a:lnTo>
                  <a:pt x="1690" y="100"/>
                </a:lnTo>
                <a:lnTo>
                  <a:pt x="1693" y="108"/>
                </a:lnTo>
                <a:lnTo>
                  <a:pt x="1695" y="119"/>
                </a:lnTo>
                <a:lnTo>
                  <a:pt x="1639" y="583"/>
                </a:lnTo>
                <a:lnTo>
                  <a:pt x="1767" y="583"/>
                </a:lnTo>
                <a:lnTo>
                  <a:pt x="1823" y="119"/>
                </a:lnTo>
                <a:lnTo>
                  <a:pt x="1825" y="109"/>
                </a:lnTo>
                <a:lnTo>
                  <a:pt x="1830" y="102"/>
                </a:lnTo>
                <a:lnTo>
                  <a:pt x="1837" y="96"/>
                </a:lnTo>
                <a:lnTo>
                  <a:pt x="1848" y="94"/>
                </a:lnTo>
                <a:lnTo>
                  <a:pt x="1853" y="96"/>
                </a:lnTo>
                <a:lnTo>
                  <a:pt x="1858" y="96"/>
                </a:lnTo>
                <a:lnTo>
                  <a:pt x="1862" y="98"/>
                </a:lnTo>
                <a:lnTo>
                  <a:pt x="1864" y="102"/>
                </a:lnTo>
                <a:lnTo>
                  <a:pt x="1866" y="104"/>
                </a:lnTo>
                <a:lnTo>
                  <a:pt x="1867" y="109"/>
                </a:lnTo>
                <a:lnTo>
                  <a:pt x="1867" y="115"/>
                </a:lnTo>
                <a:lnTo>
                  <a:pt x="1867" y="121"/>
                </a:lnTo>
                <a:lnTo>
                  <a:pt x="1813" y="583"/>
                </a:lnTo>
                <a:lnTo>
                  <a:pt x="1943" y="583"/>
                </a:lnTo>
                <a:lnTo>
                  <a:pt x="2001" y="82"/>
                </a:lnTo>
                <a:lnTo>
                  <a:pt x="2001" y="75"/>
                </a:lnTo>
                <a:lnTo>
                  <a:pt x="2001" y="65"/>
                </a:lnTo>
                <a:lnTo>
                  <a:pt x="1999" y="56"/>
                </a:lnTo>
                <a:lnTo>
                  <a:pt x="1997" y="48"/>
                </a:lnTo>
                <a:lnTo>
                  <a:pt x="1988" y="32"/>
                </a:lnTo>
                <a:lnTo>
                  <a:pt x="1978" y="23"/>
                </a:lnTo>
                <a:lnTo>
                  <a:pt x="1966" y="13"/>
                </a:lnTo>
                <a:lnTo>
                  <a:pt x="1950" y="5"/>
                </a:lnTo>
                <a:lnTo>
                  <a:pt x="1934" y="2"/>
                </a:lnTo>
                <a:lnTo>
                  <a:pt x="1918" y="0"/>
                </a:lnTo>
                <a:lnTo>
                  <a:pt x="1902" y="2"/>
                </a:lnTo>
                <a:lnTo>
                  <a:pt x="1890" y="4"/>
                </a:lnTo>
                <a:lnTo>
                  <a:pt x="1876" y="5"/>
                </a:lnTo>
                <a:lnTo>
                  <a:pt x="1864" y="9"/>
                </a:lnTo>
                <a:lnTo>
                  <a:pt x="1851" y="15"/>
                </a:lnTo>
                <a:lnTo>
                  <a:pt x="1841" y="23"/>
                </a:lnTo>
                <a:lnTo>
                  <a:pt x="1830" y="31"/>
                </a:lnTo>
                <a:lnTo>
                  <a:pt x="1820" y="40"/>
                </a:lnTo>
                <a:lnTo>
                  <a:pt x="1811" y="31"/>
                </a:lnTo>
                <a:lnTo>
                  <a:pt x="1804" y="23"/>
                </a:lnTo>
                <a:lnTo>
                  <a:pt x="1795" y="15"/>
                </a:lnTo>
                <a:lnTo>
                  <a:pt x="1785" y="9"/>
                </a:lnTo>
                <a:lnTo>
                  <a:pt x="1776" y="5"/>
                </a:lnTo>
                <a:lnTo>
                  <a:pt x="1765" y="4"/>
                </a:lnTo>
                <a:lnTo>
                  <a:pt x="1755" y="2"/>
                </a:lnTo>
                <a:lnTo>
                  <a:pt x="1743" y="0"/>
                </a:lnTo>
                <a:lnTo>
                  <a:pt x="1718" y="2"/>
                </a:lnTo>
                <a:lnTo>
                  <a:pt x="1695" y="7"/>
                </a:lnTo>
                <a:lnTo>
                  <a:pt x="1686" y="9"/>
                </a:lnTo>
                <a:lnTo>
                  <a:pt x="1676" y="13"/>
                </a:lnTo>
                <a:lnTo>
                  <a:pt x="1667" y="19"/>
                </a:lnTo>
                <a:lnTo>
                  <a:pt x="1660" y="25"/>
                </a:lnTo>
                <a:close/>
                <a:moveTo>
                  <a:pt x="1368" y="0"/>
                </a:moveTo>
                <a:lnTo>
                  <a:pt x="1331" y="2"/>
                </a:lnTo>
                <a:lnTo>
                  <a:pt x="1303" y="7"/>
                </a:lnTo>
                <a:lnTo>
                  <a:pt x="1279" y="13"/>
                </a:lnTo>
                <a:lnTo>
                  <a:pt x="1268" y="19"/>
                </a:lnTo>
                <a:lnTo>
                  <a:pt x="1258" y="25"/>
                </a:lnTo>
                <a:lnTo>
                  <a:pt x="1247" y="31"/>
                </a:lnTo>
                <a:lnTo>
                  <a:pt x="1238" y="38"/>
                </a:lnTo>
                <a:lnTo>
                  <a:pt x="1231" y="46"/>
                </a:lnTo>
                <a:lnTo>
                  <a:pt x="1224" y="54"/>
                </a:lnTo>
                <a:lnTo>
                  <a:pt x="1217" y="61"/>
                </a:lnTo>
                <a:lnTo>
                  <a:pt x="1212" y="71"/>
                </a:lnTo>
                <a:lnTo>
                  <a:pt x="1208" y="82"/>
                </a:lnTo>
                <a:lnTo>
                  <a:pt x="1205" y="94"/>
                </a:lnTo>
                <a:lnTo>
                  <a:pt x="1201" y="106"/>
                </a:lnTo>
                <a:lnTo>
                  <a:pt x="1200" y="117"/>
                </a:lnTo>
                <a:lnTo>
                  <a:pt x="1187" y="233"/>
                </a:lnTo>
                <a:lnTo>
                  <a:pt x="1312" y="233"/>
                </a:lnTo>
                <a:lnTo>
                  <a:pt x="1317" y="160"/>
                </a:lnTo>
                <a:lnTo>
                  <a:pt x="1321" y="134"/>
                </a:lnTo>
                <a:lnTo>
                  <a:pt x="1326" y="115"/>
                </a:lnTo>
                <a:lnTo>
                  <a:pt x="1331" y="104"/>
                </a:lnTo>
                <a:lnTo>
                  <a:pt x="1337" y="96"/>
                </a:lnTo>
                <a:lnTo>
                  <a:pt x="1344" y="92"/>
                </a:lnTo>
                <a:lnTo>
                  <a:pt x="1351" y="90"/>
                </a:lnTo>
                <a:lnTo>
                  <a:pt x="1356" y="90"/>
                </a:lnTo>
                <a:lnTo>
                  <a:pt x="1361" y="92"/>
                </a:lnTo>
                <a:lnTo>
                  <a:pt x="1365" y="94"/>
                </a:lnTo>
                <a:lnTo>
                  <a:pt x="1367" y="98"/>
                </a:lnTo>
                <a:lnTo>
                  <a:pt x="1368" y="102"/>
                </a:lnTo>
                <a:lnTo>
                  <a:pt x="1370" y="106"/>
                </a:lnTo>
                <a:lnTo>
                  <a:pt x="1370" y="111"/>
                </a:lnTo>
                <a:lnTo>
                  <a:pt x="1370" y="119"/>
                </a:lnTo>
                <a:lnTo>
                  <a:pt x="1360" y="204"/>
                </a:lnTo>
                <a:lnTo>
                  <a:pt x="1356" y="211"/>
                </a:lnTo>
                <a:lnTo>
                  <a:pt x="1349" y="219"/>
                </a:lnTo>
                <a:lnTo>
                  <a:pt x="1337" y="227"/>
                </a:lnTo>
                <a:lnTo>
                  <a:pt x="1321" y="237"/>
                </a:lnTo>
                <a:lnTo>
                  <a:pt x="1309" y="242"/>
                </a:lnTo>
                <a:lnTo>
                  <a:pt x="1272" y="265"/>
                </a:lnTo>
                <a:lnTo>
                  <a:pt x="1240" y="285"/>
                </a:lnTo>
                <a:lnTo>
                  <a:pt x="1215" y="300"/>
                </a:lnTo>
                <a:lnTo>
                  <a:pt x="1198" y="315"/>
                </a:lnTo>
                <a:lnTo>
                  <a:pt x="1184" y="331"/>
                </a:lnTo>
                <a:lnTo>
                  <a:pt x="1175" y="348"/>
                </a:lnTo>
                <a:lnTo>
                  <a:pt x="1168" y="366"/>
                </a:lnTo>
                <a:lnTo>
                  <a:pt x="1165" y="383"/>
                </a:lnTo>
                <a:lnTo>
                  <a:pt x="1150" y="498"/>
                </a:lnTo>
                <a:lnTo>
                  <a:pt x="1149" y="512"/>
                </a:lnTo>
                <a:lnTo>
                  <a:pt x="1149" y="523"/>
                </a:lnTo>
                <a:lnTo>
                  <a:pt x="1152" y="535"/>
                </a:lnTo>
                <a:lnTo>
                  <a:pt x="1154" y="546"/>
                </a:lnTo>
                <a:lnTo>
                  <a:pt x="1159" y="556"/>
                </a:lnTo>
                <a:lnTo>
                  <a:pt x="1166" y="566"/>
                </a:lnTo>
                <a:lnTo>
                  <a:pt x="1175" y="573"/>
                </a:lnTo>
                <a:lnTo>
                  <a:pt x="1186" y="579"/>
                </a:lnTo>
                <a:lnTo>
                  <a:pt x="1198" y="583"/>
                </a:lnTo>
                <a:lnTo>
                  <a:pt x="1212" y="587"/>
                </a:lnTo>
                <a:lnTo>
                  <a:pt x="1228" y="589"/>
                </a:lnTo>
                <a:lnTo>
                  <a:pt x="1245" y="589"/>
                </a:lnTo>
                <a:lnTo>
                  <a:pt x="1265" y="589"/>
                </a:lnTo>
                <a:lnTo>
                  <a:pt x="1281" y="587"/>
                </a:lnTo>
                <a:lnTo>
                  <a:pt x="1295" y="585"/>
                </a:lnTo>
                <a:lnTo>
                  <a:pt x="1307" y="581"/>
                </a:lnTo>
                <a:lnTo>
                  <a:pt x="1314" y="577"/>
                </a:lnTo>
                <a:lnTo>
                  <a:pt x="1321" y="573"/>
                </a:lnTo>
                <a:lnTo>
                  <a:pt x="1328" y="568"/>
                </a:lnTo>
                <a:lnTo>
                  <a:pt x="1331" y="560"/>
                </a:lnTo>
                <a:lnTo>
                  <a:pt x="1330" y="583"/>
                </a:lnTo>
                <a:lnTo>
                  <a:pt x="1446" y="583"/>
                </a:lnTo>
                <a:lnTo>
                  <a:pt x="1498" y="121"/>
                </a:lnTo>
                <a:lnTo>
                  <a:pt x="1500" y="106"/>
                </a:lnTo>
                <a:lnTo>
                  <a:pt x="1500" y="90"/>
                </a:lnTo>
                <a:lnTo>
                  <a:pt x="1497" y="77"/>
                </a:lnTo>
                <a:lnTo>
                  <a:pt x="1495" y="63"/>
                </a:lnTo>
                <a:lnTo>
                  <a:pt x="1488" y="48"/>
                </a:lnTo>
                <a:lnTo>
                  <a:pt x="1477" y="36"/>
                </a:lnTo>
                <a:lnTo>
                  <a:pt x="1465" y="25"/>
                </a:lnTo>
                <a:lnTo>
                  <a:pt x="1451" y="17"/>
                </a:lnTo>
                <a:lnTo>
                  <a:pt x="1435" y="9"/>
                </a:lnTo>
                <a:lnTo>
                  <a:pt x="1414" y="4"/>
                </a:lnTo>
                <a:lnTo>
                  <a:pt x="1393" y="2"/>
                </a:lnTo>
                <a:lnTo>
                  <a:pt x="1368" y="0"/>
                </a:lnTo>
                <a:close/>
                <a:moveTo>
                  <a:pt x="1317" y="337"/>
                </a:moveTo>
                <a:lnTo>
                  <a:pt x="1330" y="331"/>
                </a:lnTo>
                <a:lnTo>
                  <a:pt x="1346" y="325"/>
                </a:lnTo>
                <a:lnTo>
                  <a:pt x="1328" y="473"/>
                </a:lnTo>
                <a:lnTo>
                  <a:pt x="1326" y="485"/>
                </a:lnTo>
                <a:lnTo>
                  <a:pt x="1323" y="493"/>
                </a:lnTo>
                <a:lnTo>
                  <a:pt x="1317" y="498"/>
                </a:lnTo>
                <a:lnTo>
                  <a:pt x="1310" y="500"/>
                </a:lnTo>
                <a:lnTo>
                  <a:pt x="1303" y="502"/>
                </a:lnTo>
                <a:lnTo>
                  <a:pt x="1298" y="500"/>
                </a:lnTo>
                <a:lnTo>
                  <a:pt x="1293" y="500"/>
                </a:lnTo>
                <a:lnTo>
                  <a:pt x="1289" y="498"/>
                </a:lnTo>
                <a:lnTo>
                  <a:pt x="1288" y="495"/>
                </a:lnTo>
                <a:lnTo>
                  <a:pt x="1284" y="491"/>
                </a:lnTo>
                <a:lnTo>
                  <a:pt x="1284" y="487"/>
                </a:lnTo>
                <a:lnTo>
                  <a:pt x="1282" y="481"/>
                </a:lnTo>
                <a:lnTo>
                  <a:pt x="1282" y="473"/>
                </a:lnTo>
                <a:lnTo>
                  <a:pt x="1295" y="369"/>
                </a:lnTo>
                <a:lnTo>
                  <a:pt x="1298" y="360"/>
                </a:lnTo>
                <a:lnTo>
                  <a:pt x="1302" y="350"/>
                </a:lnTo>
                <a:lnTo>
                  <a:pt x="1309" y="344"/>
                </a:lnTo>
                <a:lnTo>
                  <a:pt x="1317" y="337"/>
                </a:lnTo>
                <a:close/>
                <a:moveTo>
                  <a:pt x="833" y="50"/>
                </a:moveTo>
                <a:lnTo>
                  <a:pt x="824" y="38"/>
                </a:lnTo>
                <a:lnTo>
                  <a:pt x="813" y="29"/>
                </a:lnTo>
                <a:lnTo>
                  <a:pt x="801" y="19"/>
                </a:lnTo>
                <a:lnTo>
                  <a:pt x="787" y="13"/>
                </a:lnTo>
                <a:lnTo>
                  <a:pt x="769" y="7"/>
                </a:lnTo>
                <a:lnTo>
                  <a:pt x="750" y="4"/>
                </a:lnTo>
                <a:lnTo>
                  <a:pt x="729" y="2"/>
                </a:lnTo>
                <a:lnTo>
                  <a:pt x="704" y="0"/>
                </a:lnTo>
                <a:lnTo>
                  <a:pt x="690" y="0"/>
                </a:lnTo>
                <a:lnTo>
                  <a:pt x="674" y="2"/>
                </a:lnTo>
                <a:lnTo>
                  <a:pt x="659" y="4"/>
                </a:lnTo>
                <a:lnTo>
                  <a:pt x="643" y="7"/>
                </a:lnTo>
                <a:lnTo>
                  <a:pt x="630" y="9"/>
                </a:lnTo>
                <a:lnTo>
                  <a:pt x="616" y="15"/>
                </a:lnTo>
                <a:lnTo>
                  <a:pt x="606" y="21"/>
                </a:lnTo>
                <a:lnTo>
                  <a:pt x="594" y="27"/>
                </a:lnTo>
                <a:lnTo>
                  <a:pt x="585" y="34"/>
                </a:lnTo>
                <a:lnTo>
                  <a:pt x="576" y="42"/>
                </a:lnTo>
                <a:lnTo>
                  <a:pt x="567" y="50"/>
                </a:lnTo>
                <a:lnTo>
                  <a:pt x="560" y="59"/>
                </a:lnTo>
                <a:lnTo>
                  <a:pt x="555" y="71"/>
                </a:lnTo>
                <a:lnTo>
                  <a:pt x="550" y="82"/>
                </a:lnTo>
                <a:lnTo>
                  <a:pt x="544" y="94"/>
                </a:lnTo>
                <a:lnTo>
                  <a:pt x="543" y="108"/>
                </a:lnTo>
                <a:lnTo>
                  <a:pt x="539" y="121"/>
                </a:lnTo>
                <a:lnTo>
                  <a:pt x="499" y="469"/>
                </a:lnTo>
                <a:lnTo>
                  <a:pt x="497" y="483"/>
                </a:lnTo>
                <a:lnTo>
                  <a:pt x="497" y="498"/>
                </a:lnTo>
                <a:lnTo>
                  <a:pt x="499" y="512"/>
                </a:lnTo>
                <a:lnTo>
                  <a:pt x="502" y="525"/>
                </a:lnTo>
                <a:lnTo>
                  <a:pt x="509" y="541"/>
                </a:lnTo>
                <a:lnTo>
                  <a:pt x="518" y="554"/>
                </a:lnTo>
                <a:lnTo>
                  <a:pt x="530" y="564"/>
                </a:lnTo>
                <a:lnTo>
                  <a:pt x="546" y="573"/>
                </a:lnTo>
                <a:lnTo>
                  <a:pt x="564" y="581"/>
                </a:lnTo>
                <a:lnTo>
                  <a:pt x="585" y="585"/>
                </a:lnTo>
                <a:lnTo>
                  <a:pt x="608" y="589"/>
                </a:lnTo>
                <a:lnTo>
                  <a:pt x="634" y="589"/>
                </a:lnTo>
                <a:lnTo>
                  <a:pt x="666" y="589"/>
                </a:lnTo>
                <a:lnTo>
                  <a:pt x="694" y="585"/>
                </a:lnTo>
                <a:lnTo>
                  <a:pt x="720" y="577"/>
                </a:lnTo>
                <a:lnTo>
                  <a:pt x="732" y="573"/>
                </a:lnTo>
                <a:lnTo>
                  <a:pt x="743" y="568"/>
                </a:lnTo>
                <a:lnTo>
                  <a:pt x="752" y="560"/>
                </a:lnTo>
                <a:lnTo>
                  <a:pt x="760" y="554"/>
                </a:lnTo>
                <a:lnTo>
                  <a:pt x="769" y="546"/>
                </a:lnTo>
                <a:lnTo>
                  <a:pt x="776" y="539"/>
                </a:lnTo>
                <a:lnTo>
                  <a:pt x="782" y="529"/>
                </a:lnTo>
                <a:lnTo>
                  <a:pt x="787" y="520"/>
                </a:lnTo>
                <a:lnTo>
                  <a:pt x="792" y="508"/>
                </a:lnTo>
                <a:lnTo>
                  <a:pt x="796" y="498"/>
                </a:lnTo>
                <a:lnTo>
                  <a:pt x="799" y="485"/>
                </a:lnTo>
                <a:lnTo>
                  <a:pt x="801" y="473"/>
                </a:lnTo>
                <a:lnTo>
                  <a:pt x="815" y="356"/>
                </a:lnTo>
                <a:lnTo>
                  <a:pt x="685" y="356"/>
                </a:lnTo>
                <a:lnTo>
                  <a:pt x="671" y="479"/>
                </a:lnTo>
                <a:lnTo>
                  <a:pt x="667" y="489"/>
                </a:lnTo>
                <a:lnTo>
                  <a:pt x="662" y="496"/>
                </a:lnTo>
                <a:lnTo>
                  <a:pt x="655" y="500"/>
                </a:lnTo>
                <a:lnTo>
                  <a:pt x="646" y="502"/>
                </a:lnTo>
                <a:lnTo>
                  <a:pt x="641" y="502"/>
                </a:lnTo>
                <a:lnTo>
                  <a:pt x="636" y="500"/>
                </a:lnTo>
                <a:lnTo>
                  <a:pt x="632" y="498"/>
                </a:lnTo>
                <a:lnTo>
                  <a:pt x="630" y="495"/>
                </a:lnTo>
                <a:lnTo>
                  <a:pt x="629" y="491"/>
                </a:lnTo>
                <a:lnTo>
                  <a:pt x="627" y="485"/>
                </a:lnTo>
                <a:lnTo>
                  <a:pt x="627" y="479"/>
                </a:lnTo>
                <a:lnTo>
                  <a:pt x="627" y="473"/>
                </a:lnTo>
                <a:lnTo>
                  <a:pt x="643" y="337"/>
                </a:lnTo>
                <a:lnTo>
                  <a:pt x="817" y="337"/>
                </a:lnTo>
                <a:lnTo>
                  <a:pt x="843" y="117"/>
                </a:lnTo>
                <a:lnTo>
                  <a:pt x="845" y="98"/>
                </a:lnTo>
                <a:lnTo>
                  <a:pt x="843" y="79"/>
                </a:lnTo>
                <a:lnTo>
                  <a:pt x="840" y="63"/>
                </a:lnTo>
                <a:lnTo>
                  <a:pt x="833" y="50"/>
                </a:lnTo>
                <a:close/>
                <a:moveTo>
                  <a:pt x="695" y="90"/>
                </a:moveTo>
                <a:lnTo>
                  <a:pt x="701" y="90"/>
                </a:lnTo>
                <a:lnTo>
                  <a:pt x="704" y="92"/>
                </a:lnTo>
                <a:lnTo>
                  <a:pt x="708" y="94"/>
                </a:lnTo>
                <a:lnTo>
                  <a:pt x="711" y="98"/>
                </a:lnTo>
                <a:lnTo>
                  <a:pt x="713" y="102"/>
                </a:lnTo>
                <a:lnTo>
                  <a:pt x="713" y="106"/>
                </a:lnTo>
                <a:lnTo>
                  <a:pt x="715" y="111"/>
                </a:lnTo>
                <a:lnTo>
                  <a:pt x="713" y="119"/>
                </a:lnTo>
                <a:lnTo>
                  <a:pt x="699" y="252"/>
                </a:lnTo>
                <a:lnTo>
                  <a:pt x="653" y="252"/>
                </a:lnTo>
                <a:lnTo>
                  <a:pt x="669" y="119"/>
                </a:lnTo>
                <a:lnTo>
                  <a:pt x="671" y="108"/>
                </a:lnTo>
                <a:lnTo>
                  <a:pt x="674" y="100"/>
                </a:lnTo>
                <a:lnTo>
                  <a:pt x="680" y="94"/>
                </a:lnTo>
                <a:lnTo>
                  <a:pt x="687" y="92"/>
                </a:lnTo>
                <a:lnTo>
                  <a:pt x="695" y="90"/>
                </a:lnTo>
                <a:close/>
                <a:moveTo>
                  <a:pt x="1147" y="25"/>
                </a:moveTo>
                <a:lnTo>
                  <a:pt x="1128" y="13"/>
                </a:lnTo>
                <a:lnTo>
                  <a:pt x="1108" y="7"/>
                </a:lnTo>
                <a:lnTo>
                  <a:pt x="1089" y="2"/>
                </a:lnTo>
                <a:lnTo>
                  <a:pt x="1068" y="0"/>
                </a:lnTo>
                <a:lnTo>
                  <a:pt x="1052" y="2"/>
                </a:lnTo>
                <a:lnTo>
                  <a:pt x="1038" y="4"/>
                </a:lnTo>
                <a:lnTo>
                  <a:pt x="1024" y="7"/>
                </a:lnTo>
                <a:lnTo>
                  <a:pt x="1012" y="13"/>
                </a:lnTo>
                <a:lnTo>
                  <a:pt x="989" y="29"/>
                </a:lnTo>
                <a:lnTo>
                  <a:pt x="980" y="4"/>
                </a:lnTo>
                <a:lnTo>
                  <a:pt x="883" y="4"/>
                </a:lnTo>
                <a:lnTo>
                  <a:pt x="799" y="706"/>
                </a:lnTo>
                <a:lnTo>
                  <a:pt x="929" y="706"/>
                </a:lnTo>
                <a:lnTo>
                  <a:pt x="945" y="570"/>
                </a:lnTo>
                <a:lnTo>
                  <a:pt x="954" y="575"/>
                </a:lnTo>
                <a:lnTo>
                  <a:pt x="963" y="581"/>
                </a:lnTo>
                <a:lnTo>
                  <a:pt x="975" y="585"/>
                </a:lnTo>
                <a:lnTo>
                  <a:pt x="987" y="587"/>
                </a:lnTo>
                <a:lnTo>
                  <a:pt x="1024" y="589"/>
                </a:lnTo>
                <a:lnTo>
                  <a:pt x="1043" y="589"/>
                </a:lnTo>
                <a:lnTo>
                  <a:pt x="1061" y="585"/>
                </a:lnTo>
                <a:lnTo>
                  <a:pt x="1077" y="579"/>
                </a:lnTo>
                <a:lnTo>
                  <a:pt x="1093" y="570"/>
                </a:lnTo>
                <a:lnTo>
                  <a:pt x="1107" y="556"/>
                </a:lnTo>
                <a:lnTo>
                  <a:pt x="1115" y="543"/>
                </a:lnTo>
                <a:lnTo>
                  <a:pt x="1119" y="535"/>
                </a:lnTo>
                <a:lnTo>
                  <a:pt x="1122" y="527"/>
                </a:lnTo>
                <a:lnTo>
                  <a:pt x="1124" y="520"/>
                </a:lnTo>
                <a:lnTo>
                  <a:pt x="1126" y="510"/>
                </a:lnTo>
                <a:lnTo>
                  <a:pt x="1175" y="94"/>
                </a:lnTo>
                <a:lnTo>
                  <a:pt x="1177" y="84"/>
                </a:lnTo>
                <a:lnTo>
                  <a:pt x="1175" y="75"/>
                </a:lnTo>
                <a:lnTo>
                  <a:pt x="1175" y="65"/>
                </a:lnTo>
                <a:lnTo>
                  <a:pt x="1172" y="56"/>
                </a:lnTo>
                <a:lnTo>
                  <a:pt x="1168" y="48"/>
                </a:lnTo>
                <a:lnTo>
                  <a:pt x="1163" y="38"/>
                </a:lnTo>
                <a:lnTo>
                  <a:pt x="1156" y="32"/>
                </a:lnTo>
                <a:lnTo>
                  <a:pt x="1147" y="25"/>
                </a:lnTo>
                <a:close/>
                <a:moveTo>
                  <a:pt x="1008" y="94"/>
                </a:moveTo>
                <a:lnTo>
                  <a:pt x="1015" y="92"/>
                </a:lnTo>
                <a:lnTo>
                  <a:pt x="1024" y="90"/>
                </a:lnTo>
                <a:lnTo>
                  <a:pt x="1031" y="90"/>
                </a:lnTo>
                <a:lnTo>
                  <a:pt x="1035" y="92"/>
                </a:lnTo>
                <a:lnTo>
                  <a:pt x="1038" y="94"/>
                </a:lnTo>
                <a:lnTo>
                  <a:pt x="1042" y="96"/>
                </a:lnTo>
                <a:lnTo>
                  <a:pt x="1045" y="106"/>
                </a:lnTo>
                <a:lnTo>
                  <a:pt x="1045" y="117"/>
                </a:lnTo>
                <a:lnTo>
                  <a:pt x="1001" y="473"/>
                </a:lnTo>
                <a:lnTo>
                  <a:pt x="999" y="481"/>
                </a:lnTo>
                <a:lnTo>
                  <a:pt x="998" y="487"/>
                </a:lnTo>
                <a:lnTo>
                  <a:pt x="994" y="493"/>
                </a:lnTo>
                <a:lnTo>
                  <a:pt x="991" y="496"/>
                </a:lnTo>
                <a:lnTo>
                  <a:pt x="985" y="500"/>
                </a:lnTo>
                <a:lnTo>
                  <a:pt x="977" y="502"/>
                </a:lnTo>
                <a:lnTo>
                  <a:pt x="971" y="500"/>
                </a:lnTo>
                <a:lnTo>
                  <a:pt x="966" y="500"/>
                </a:lnTo>
                <a:lnTo>
                  <a:pt x="963" y="498"/>
                </a:lnTo>
                <a:lnTo>
                  <a:pt x="959" y="495"/>
                </a:lnTo>
                <a:lnTo>
                  <a:pt x="957" y="491"/>
                </a:lnTo>
                <a:lnTo>
                  <a:pt x="955" y="487"/>
                </a:lnTo>
                <a:lnTo>
                  <a:pt x="955" y="481"/>
                </a:lnTo>
                <a:lnTo>
                  <a:pt x="957" y="475"/>
                </a:lnTo>
                <a:lnTo>
                  <a:pt x="999" y="117"/>
                </a:lnTo>
                <a:lnTo>
                  <a:pt x="999" y="109"/>
                </a:lnTo>
                <a:lnTo>
                  <a:pt x="1001" y="104"/>
                </a:lnTo>
                <a:lnTo>
                  <a:pt x="1005" y="98"/>
                </a:lnTo>
                <a:lnTo>
                  <a:pt x="1008" y="94"/>
                </a:lnTo>
                <a:close/>
              </a:path>
            </a:pathLst>
          </a:custGeom>
          <a:solidFill>
            <a:srgbClr val="ADADAD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A86165-AFD5-4F48-A3DE-22293F494538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934A6-EFFC-4C64-93A6-2271D8CED88B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771610-C4C0-4721-BF50-70F48DAB409A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0" y="1042988"/>
            <a:ext cx="3314700" cy="513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2100" y="1042988"/>
            <a:ext cx="3314700" cy="513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9FB062-DE9B-415F-A1A4-572D90FE7763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EFB22F-B800-449E-8EB7-1E6198A18C61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C476EA-D414-4AB2-AB1E-440662DF9D68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13FCE1-220E-4639-9482-CDC93FFF731F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34D953-AD06-4B97-B21A-C304948CD2EA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734092-AA75-4CA9-97D0-4A0E9421E151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A91612-5239-40DD-874E-058D80C6E6A6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87E934-22BC-477B-9E5F-9B8E8B9F3A65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85000" y="157163"/>
            <a:ext cx="1701800" cy="60213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74838" y="157163"/>
            <a:ext cx="4957762" cy="60213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AF957D-3921-45CC-A9AD-ED95BD697068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4FCA20-2720-4557-B192-C4FC8BE1909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3075" y="1042988"/>
            <a:ext cx="4030663" cy="513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138" y="1042988"/>
            <a:ext cx="4030662" cy="513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F39C8-98A7-4C4D-8C0A-08EDCEB70C32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FD4F4C-01EB-4ADD-8295-705693C40696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802383-21FF-4200-99D9-5690F6C5D93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51EAC1-B117-444C-87B9-BCC550EBC706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AA8321-B584-497C-A118-D537C776C817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vmlDrawing" Target="../drawings/vmlDrawing1.v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588" y="-3175"/>
          <a:ext cx="9142412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Photo Editor Photo" r:id="rId17" imgW="9142857" imgH="743054" progId="">
                  <p:embed/>
                </p:oleObj>
              </mc:Choice>
              <mc:Fallback>
                <p:oleObj name="Photo Editor Photo" r:id="rId17" imgW="9142857" imgH="743054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-3175"/>
                        <a:ext cx="9142412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BE0E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42913" y="157163"/>
            <a:ext cx="8226425" cy="3937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title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461963" y="6451600"/>
            <a:ext cx="2357437" cy="166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r>
              <a:rPr lang="en-US" sz="800" b="0" dirty="0">
                <a:solidFill>
                  <a:srgbClr val="AEAEAE"/>
                </a:solidFill>
                <a:latin typeface="Verdana" pitchFamily="34" charset="0"/>
              </a:rPr>
              <a:t>® </a:t>
            </a:r>
            <a:r>
              <a:rPr lang="en-US" sz="800" b="0" dirty="0" smtClean="0">
                <a:solidFill>
                  <a:srgbClr val="AEAEAE"/>
                </a:solidFill>
                <a:latin typeface="Verdana" pitchFamily="34" charset="0"/>
              </a:rPr>
              <a:t>2016. </a:t>
            </a:r>
            <a:r>
              <a:rPr lang="en-US" sz="800" b="0" dirty="0">
                <a:solidFill>
                  <a:srgbClr val="AEAEAE"/>
                </a:solidFill>
                <a:latin typeface="Verdana" pitchFamily="34" charset="0"/>
              </a:rPr>
              <a:t>EPAM Systems. All rights reserved.</a:t>
            </a:r>
            <a:endParaRPr lang="en-US" b="0" dirty="0">
              <a:latin typeface="Verdana" pitchFamily="34" charset="0"/>
            </a:endParaRP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1011238" y="169068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endParaRPr lang="en-US" b="0" dirty="0">
              <a:latin typeface="Arial" charset="0"/>
            </a:endParaRP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838200" y="1447800"/>
            <a:ext cx="750728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 typeface="Verdana" pitchFamily="34" charset="0"/>
              <a:buNone/>
              <a:defRPr/>
            </a:pPr>
            <a:endParaRPr lang="en-US" dirty="0">
              <a:solidFill>
                <a:srgbClr val="002B78"/>
              </a:solidFill>
            </a:endParaRPr>
          </a:p>
        </p:txBody>
      </p:sp>
      <p:sp>
        <p:nvSpPr>
          <p:cNvPr id="1032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3075" y="1042988"/>
            <a:ext cx="8213725" cy="513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 Click to add text</a:t>
            </a:r>
          </a:p>
          <a:p>
            <a:pPr lvl="1"/>
            <a:r>
              <a:rPr lang="en-US" dirty="0" smtClean="0"/>
              <a:t>Click to add text</a:t>
            </a:r>
          </a:p>
          <a:p>
            <a:pPr lvl="2"/>
            <a:r>
              <a:rPr lang="en-US" dirty="0" smtClean="0"/>
              <a:t>Click to add text</a:t>
            </a:r>
          </a:p>
          <a:p>
            <a:pPr lvl="3"/>
            <a:r>
              <a:rPr lang="en-US" dirty="0" smtClean="0"/>
              <a:t>Click to add text</a:t>
            </a:r>
          </a:p>
          <a:p>
            <a:pPr lvl="4"/>
            <a:r>
              <a:rPr lang="en-US" dirty="0" smtClean="0"/>
              <a:t>Fifth level</a:t>
            </a:r>
          </a:p>
          <a:p>
            <a:pPr lvl="4"/>
            <a:endParaRPr lang="en-US" dirty="0" smtClean="0"/>
          </a:p>
          <a:p>
            <a:pPr lvl="4"/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ru-RU" dirty="0" smtClean="0"/>
          </a:p>
        </p:txBody>
      </p:sp>
      <p:sp>
        <p:nvSpPr>
          <p:cNvPr id="5128" name="Freeform 8"/>
          <p:cNvSpPr>
            <a:spLocks noEditPoints="1"/>
          </p:cNvSpPr>
          <p:nvPr/>
        </p:nvSpPr>
        <p:spPr bwMode="auto">
          <a:xfrm>
            <a:off x="7688263" y="6410325"/>
            <a:ext cx="990600" cy="247650"/>
          </a:xfrm>
          <a:custGeom>
            <a:avLst/>
            <a:gdLst/>
            <a:ahLst/>
            <a:cxnLst>
              <a:cxn ang="0">
                <a:pos x="1997" y="570"/>
              </a:cxn>
              <a:cxn ang="0">
                <a:pos x="0" y="377"/>
              </a:cxn>
              <a:cxn ang="0">
                <a:pos x="1660" y="25"/>
              </a:cxn>
              <a:cxn ang="0">
                <a:pos x="1651" y="108"/>
              </a:cxn>
              <a:cxn ang="0">
                <a:pos x="1679" y="92"/>
              </a:cxn>
              <a:cxn ang="0">
                <a:pos x="1639" y="583"/>
              </a:cxn>
              <a:cxn ang="0">
                <a:pos x="1848" y="94"/>
              </a:cxn>
              <a:cxn ang="0">
                <a:pos x="1867" y="109"/>
              </a:cxn>
              <a:cxn ang="0">
                <a:pos x="2001" y="75"/>
              </a:cxn>
              <a:cxn ang="0">
                <a:pos x="1966" y="13"/>
              </a:cxn>
              <a:cxn ang="0">
                <a:pos x="1876" y="5"/>
              </a:cxn>
              <a:cxn ang="0">
                <a:pos x="1811" y="31"/>
              </a:cxn>
              <a:cxn ang="0">
                <a:pos x="1755" y="2"/>
              </a:cxn>
              <a:cxn ang="0">
                <a:pos x="1667" y="19"/>
              </a:cxn>
              <a:cxn ang="0">
                <a:pos x="1268" y="19"/>
              </a:cxn>
              <a:cxn ang="0">
                <a:pos x="1217" y="61"/>
              </a:cxn>
              <a:cxn ang="0">
                <a:pos x="1187" y="233"/>
              </a:cxn>
              <a:cxn ang="0">
                <a:pos x="1337" y="96"/>
              </a:cxn>
              <a:cxn ang="0">
                <a:pos x="1367" y="98"/>
              </a:cxn>
              <a:cxn ang="0">
                <a:pos x="1356" y="211"/>
              </a:cxn>
              <a:cxn ang="0">
                <a:pos x="1240" y="285"/>
              </a:cxn>
              <a:cxn ang="0">
                <a:pos x="1165" y="383"/>
              </a:cxn>
              <a:cxn ang="0">
                <a:pos x="1159" y="556"/>
              </a:cxn>
              <a:cxn ang="0">
                <a:pos x="1228" y="589"/>
              </a:cxn>
              <a:cxn ang="0">
                <a:pos x="1314" y="577"/>
              </a:cxn>
              <a:cxn ang="0">
                <a:pos x="1498" y="121"/>
              </a:cxn>
              <a:cxn ang="0">
                <a:pos x="1477" y="36"/>
              </a:cxn>
              <a:cxn ang="0">
                <a:pos x="1368" y="0"/>
              </a:cxn>
              <a:cxn ang="0">
                <a:pos x="1323" y="493"/>
              </a:cxn>
              <a:cxn ang="0">
                <a:pos x="1289" y="498"/>
              </a:cxn>
              <a:cxn ang="0">
                <a:pos x="1295" y="369"/>
              </a:cxn>
              <a:cxn ang="0">
                <a:pos x="824" y="38"/>
              </a:cxn>
              <a:cxn ang="0">
                <a:pos x="729" y="2"/>
              </a:cxn>
              <a:cxn ang="0">
                <a:pos x="630" y="9"/>
              </a:cxn>
              <a:cxn ang="0">
                <a:pos x="567" y="50"/>
              </a:cxn>
              <a:cxn ang="0">
                <a:pos x="539" y="121"/>
              </a:cxn>
              <a:cxn ang="0">
                <a:pos x="509" y="541"/>
              </a:cxn>
              <a:cxn ang="0">
                <a:pos x="608" y="589"/>
              </a:cxn>
              <a:cxn ang="0">
                <a:pos x="743" y="568"/>
              </a:cxn>
              <a:cxn ang="0">
                <a:pos x="787" y="520"/>
              </a:cxn>
              <a:cxn ang="0">
                <a:pos x="685" y="356"/>
              </a:cxn>
              <a:cxn ang="0">
                <a:pos x="641" y="502"/>
              </a:cxn>
              <a:cxn ang="0">
                <a:pos x="627" y="479"/>
              </a:cxn>
              <a:cxn ang="0">
                <a:pos x="843" y="79"/>
              </a:cxn>
              <a:cxn ang="0">
                <a:pos x="708" y="94"/>
              </a:cxn>
              <a:cxn ang="0">
                <a:pos x="699" y="252"/>
              </a:cxn>
              <a:cxn ang="0">
                <a:pos x="687" y="92"/>
              </a:cxn>
              <a:cxn ang="0">
                <a:pos x="1068" y="0"/>
              </a:cxn>
              <a:cxn ang="0">
                <a:pos x="980" y="4"/>
              </a:cxn>
              <a:cxn ang="0">
                <a:pos x="963" y="581"/>
              </a:cxn>
              <a:cxn ang="0">
                <a:pos x="1077" y="579"/>
              </a:cxn>
              <a:cxn ang="0">
                <a:pos x="1124" y="520"/>
              </a:cxn>
              <a:cxn ang="0">
                <a:pos x="1172" y="56"/>
              </a:cxn>
              <a:cxn ang="0">
                <a:pos x="1015" y="92"/>
              </a:cxn>
              <a:cxn ang="0">
                <a:pos x="1045" y="106"/>
              </a:cxn>
              <a:cxn ang="0">
                <a:pos x="991" y="496"/>
              </a:cxn>
              <a:cxn ang="0">
                <a:pos x="959" y="495"/>
              </a:cxn>
              <a:cxn ang="0">
                <a:pos x="999" y="109"/>
              </a:cxn>
            </a:cxnLst>
            <a:rect l="0" t="0" r="r" b="b"/>
            <a:pathLst>
              <a:path w="2496" h="706">
                <a:moveTo>
                  <a:pt x="2029" y="56"/>
                </a:moveTo>
                <a:lnTo>
                  <a:pt x="2020" y="177"/>
                </a:lnTo>
                <a:lnTo>
                  <a:pt x="2349" y="314"/>
                </a:lnTo>
                <a:lnTo>
                  <a:pt x="1999" y="450"/>
                </a:lnTo>
                <a:lnTo>
                  <a:pt x="1990" y="573"/>
                </a:lnTo>
                <a:lnTo>
                  <a:pt x="1997" y="570"/>
                </a:lnTo>
                <a:lnTo>
                  <a:pt x="2496" y="373"/>
                </a:lnTo>
                <a:lnTo>
                  <a:pt x="2496" y="248"/>
                </a:lnTo>
                <a:lnTo>
                  <a:pt x="2029" y="56"/>
                </a:lnTo>
                <a:close/>
                <a:moveTo>
                  <a:pt x="506" y="56"/>
                </a:moveTo>
                <a:lnTo>
                  <a:pt x="0" y="252"/>
                </a:lnTo>
                <a:lnTo>
                  <a:pt x="0" y="377"/>
                </a:lnTo>
                <a:lnTo>
                  <a:pt x="467" y="573"/>
                </a:lnTo>
                <a:lnTo>
                  <a:pt x="476" y="450"/>
                </a:lnTo>
                <a:lnTo>
                  <a:pt x="146" y="314"/>
                </a:lnTo>
                <a:lnTo>
                  <a:pt x="497" y="177"/>
                </a:lnTo>
                <a:lnTo>
                  <a:pt x="506" y="56"/>
                </a:lnTo>
                <a:close/>
                <a:moveTo>
                  <a:pt x="1660" y="25"/>
                </a:moveTo>
                <a:lnTo>
                  <a:pt x="1662" y="4"/>
                </a:lnTo>
                <a:lnTo>
                  <a:pt x="1533" y="4"/>
                </a:lnTo>
                <a:lnTo>
                  <a:pt x="1465" y="583"/>
                </a:lnTo>
                <a:lnTo>
                  <a:pt x="1593" y="583"/>
                </a:lnTo>
                <a:lnTo>
                  <a:pt x="1649" y="119"/>
                </a:lnTo>
                <a:lnTo>
                  <a:pt x="1651" y="108"/>
                </a:lnTo>
                <a:lnTo>
                  <a:pt x="1656" y="100"/>
                </a:lnTo>
                <a:lnTo>
                  <a:pt x="1660" y="96"/>
                </a:lnTo>
                <a:lnTo>
                  <a:pt x="1663" y="94"/>
                </a:lnTo>
                <a:lnTo>
                  <a:pt x="1669" y="92"/>
                </a:lnTo>
                <a:lnTo>
                  <a:pt x="1674" y="92"/>
                </a:lnTo>
                <a:lnTo>
                  <a:pt x="1679" y="92"/>
                </a:lnTo>
                <a:lnTo>
                  <a:pt x="1683" y="94"/>
                </a:lnTo>
                <a:lnTo>
                  <a:pt x="1688" y="96"/>
                </a:lnTo>
                <a:lnTo>
                  <a:pt x="1690" y="100"/>
                </a:lnTo>
                <a:lnTo>
                  <a:pt x="1693" y="108"/>
                </a:lnTo>
                <a:lnTo>
                  <a:pt x="1695" y="119"/>
                </a:lnTo>
                <a:lnTo>
                  <a:pt x="1639" y="583"/>
                </a:lnTo>
                <a:lnTo>
                  <a:pt x="1767" y="583"/>
                </a:lnTo>
                <a:lnTo>
                  <a:pt x="1823" y="119"/>
                </a:lnTo>
                <a:lnTo>
                  <a:pt x="1825" y="109"/>
                </a:lnTo>
                <a:lnTo>
                  <a:pt x="1830" y="102"/>
                </a:lnTo>
                <a:lnTo>
                  <a:pt x="1837" y="96"/>
                </a:lnTo>
                <a:lnTo>
                  <a:pt x="1848" y="94"/>
                </a:lnTo>
                <a:lnTo>
                  <a:pt x="1853" y="96"/>
                </a:lnTo>
                <a:lnTo>
                  <a:pt x="1858" y="96"/>
                </a:lnTo>
                <a:lnTo>
                  <a:pt x="1862" y="98"/>
                </a:lnTo>
                <a:lnTo>
                  <a:pt x="1864" y="102"/>
                </a:lnTo>
                <a:lnTo>
                  <a:pt x="1866" y="104"/>
                </a:lnTo>
                <a:lnTo>
                  <a:pt x="1867" y="109"/>
                </a:lnTo>
                <a:lnTo>
                  <a:pt x="1867" y="115"/>
                </a:lnTo>
                <a:lnTo>
                  <a:pt x="1867" y="121"/>
                </a:lnTo>
                <a:lnTo>
                  <a:pt x="1813" y="583"/>
                </a:lnTo>
                <a:lnTo>
                  <a:pt x="1943" y="583"/>
                </a:lnTo>
                <a:lnTo>
                  <a:pt x="2001" y="82"/>
                </a:lnTo>
                <a:lnTo>
                  <a:pt x="2001" y="75"/>
                </a:lnTo>
                <a:lnTo>
                  <a:pt x="2001" y="65"/>
                </a:lnTo>
                <a:lnTo>
                  <a:pt x="1999" y="56"/>
                </a:lnTo>
                <a:lnTo>
                  <a:pt x="1997" y="48"/>
                </a:lnTo>
                <a:lnTo>
                  <a:pt x="1988" y="32"/>
                </a:lnTo>
                <a:lnTo>
                  <a:pt x="1978" y="23"/>
                </a:lnTo>
                <a:lnTo>
                  <a:pt x="1966" y="13"/>
                </a:lnTo>
                <a:lnTo>
                  <a:pt x="1950" y="5"/>
                </a:lnTo>
                <a:lnTo>
                  <a:pt x="1934" y="2"/>
                </a:lnTo>
                <a:lnTo>
                  <a:pt x="1918" y="0"/>
                </a:lnTo>
                <a:lnTo>
                  <a:pt x="1902" y="2"/>
                </a:lnTo>
                <a:lnTo>
                  <a:pt x="1890" y="4"/>
                </a:lnTo>
                <a:lnTo>
                  <a:pt x="1876" y="5"/>
                </a:lnTo>
                <a:lnTo>
                  <a:pt x="1864" y="9"/>
                </a:lnTo>
                <a:lnTo>
                  <a:pt x="1851" y="15"/>
                </a:lnTo>
                <a:lnTo>
                  <a:pt x="1841" y="23"/>
                </a:lnTo>
                <a:lnTo>
                  <a:pt x="1830" y="31"/>
                </a:lnTo>
                <a:lnTo>
                  <a:pt x="1820" y="40"/>
                </a:lnTo>
                <a:lnTo>
                  <a:pt x="1811" y="31"/>
                </a:lnTo>
                <a:lnTo>
                  <a:pt x="1804" y="23"/>
                </a:lnTo>
                <a:lnTo>
                  <a:pt x="1795" y="15"/>
                </a:lnTo>
                <a:lnTo>
                  <a:pt x="1785" y="9"/>
                </a:lnTo>
                <a:lnTo>
                  <a:pt x="1776" y="5"/>
                </a:lnTo>
                <a:lnTo>
                  <a:pt x="1765" y="4"/>
                </a:lnTo>
                <a:lnTo>
                  <a:pt x="1755" y="2"/>
                </a:lnTo>
                <a:lnTo>
                  <a:pt x="1743" y="0"/>
                </a:lnTo>
                <a:lnTo>
                  <a:pt x="1718" y="2"/>
                </a:lnTo>
                <a:lnTo>
                  <a:pt x="1695" y="7"/>
                </a:lnTo>
                <a:lnTo>
                  <a:pt x="1686" y="9"/>
                </a:lnTo>
                <a:lnTo>
                  <a:pt x="1676" y="13"/>
                </a:lnTo>
                <a:lnTo>
                  <a:pt x="1667" y="19"/>
                </a:lnTo>
                <a:lnTo>
                  <a:pt x="1660" y="25"/>
                </a:lnTo>
                <a:close/>
                <a:moveTo>
                  <a:pt x="1368" y="0"/>
                </a:moveTo>
                <a:lnTo>
                  <a:pt x="1331" y="2"/>
                </a:lnTo>
                <a:lnTo>
                  <a:pt x="1303" y="7"/>
                </a:lnTo>
                <a:lnTo>
                  <a:pt x="1279" y="13"/>
                </a:lnTo>
                <a:lnTo>
                  <a:pt x="1268" y="19"/>
                </a:lnTo>
                <a:lnTo>
                  <a:pt x="1258" y="25"/>
                </a:lnTo>
                <a:lnTo>
                  <a:pt x="1247" y="31"/>
                </a:lnTo>
                <a:lnTo>
                  <a:pt x="1238" y="38"/>
                </a:lnTo>
                <a:lnTo>
                  <a:pt x="1231" y="46"/>
                </a:lnTo>
                <a:lnTo>
                  <a:pt x="1224" y="54"/>
                </a:lnTo>
                <a:lnTo>
                  <a:pt x="1217" y="61"/>
                </a:lnTo>
                <a:lnTo>
                  <a:pt x="1212" y="71"/>
                </a:lnTo>
                <a:lnTo>
                  <a:pt x="1208" y="82"/>
                </a:lnTo>
                <a:lnTo>
                  <a:pt x="1205" y="94"/>
                </a:lnTo>
                <a:lnTo>
                  <a:pt x="1201" y="106"/>
                </a:lnTo>
                <a:lnTo>
                  <a:pt x="1200" y="117"/>
                </a:lnTo>
                <a:lnTo>
                  <a:pt x="1187" y="233"/>
                </a:lnTo>
                <a:lnTo>
                  <a:pt x="1312" y="233"/>
                </a:lnTo>
                <a:lnTo>
                  <a:pt x="1317" y="160"/>
                </a:lnTo>
                <a:lnTo>
                  <a:pt x="1321" y="134"/>
                </a:lnTo>
                <a:lnTo>
                  <a:pt x="1326" y="115"/>
                </a:lnTo>
                <a:lnTo>
                  <a:pt x="1331" y="104"/>
                </a:lnTo>
                <a:lnTo>
                  <a:pt x="1337" y="96"/>
                </a:lnTo>
                <a:lnTo>
                  <a:pt x="1344" y="92"/>
                </a:lnTo>
                <a:lnTo>
                  <a:pt x="1351" y="90"/>
                </a:lnTo>
                <a:lnTo>
                  <a:pt x="1356" y="90"/>
                </a:lnTo>
                <a:lnTo>
                  <a:pt x="1361" y="92"/>
                </a:lnTo>
                <a:lnTo>
                  <a:pt x="1365" y="94"/>
                </a:lnTo>
                <a:lnTo>
                  <a:pt x="1367" y="98"/>
                </a:lnTo>
                <a:lnTo>
                  <a:pt x="1368" y="102"/>
                </a:lnTo>
                <a:lnTo>
                  <a:pt x="1370" y="106"/>
                </a:lnTo>
                <a:lnTo>
                  <a:pt x="1370" y="111"/>
                </a:lnTo>
                <a:lnTo>
                  <a:pt x="1370" y="119"/>
                </a:lnTo>
                <a:lnTo>
                  <a:pt x="1360" y="204"/>
                </a:lnTo>
                <a:lnTo>
                  <a:pt x="1356" y="211"/>
                </a:lnTo>
                <a:lnTo>
                  <a:pt x="1349" y="219"/>
                </a:lnTo>
                <a:lnTo>
                  <a:pt x="1337" y="227"/>
                </a:lnTo>
                <a:lnTo>
                  <a:pt x="1321" y="237"/>
                </a:lnTo>
                <a:lnTo>
                  <a:pt x="1309" y="242"/>
                </a:lnTo>
                <a:lnTo>
                  <a:pt x="1272" y="265"/>
                </a:lnTo>
                <a:lnTo>
                  <a:pt x="1240" y="285"/>
                </a:lnTo>
                <a:lnTo>
                  <a:pt x="1215" y="300"/>
                </a:lnTo>
                <a:lnTo>
                  <a:pt x="1198" y="315"/>
                </a:lnTo>
                <a:lnTo>
                  <a:pt x="1184" y="331"/>
                </a:lnTo>
                <a:lnTo>
                  <a:pt x="1175" y="348"/>
                </a:lnTo>
                <a:lnTo>
                  <a:pt x="1168" y="366"/>
                </a:lnTo>
                <a:lnTo>
                  <a:pt x="1165" y="383"/>
                </a:lnTo>
                <a:lnTo>
                  <a:pt x="1150" y="498"/>
                </a:lnTo>
                <a:lnTo>
                  <a:pt x="1149" y="512"/>
                </a:lnTo>
                <a:lnTo>
                  <a:pt x="1149" y="523"/>
                </a:lnTo>
                <a:lnTo>
                  <a:pt x="1152" y="535"/>
                </a:lnTo>
                <a:lnTo>
                  <a:pt x="1154" y="546"/>
                </a:lnTo>
                <a:lnTo>
                  <a:pt x="1159" y="556"/>
                </a:lnTo>
                <a:lnTo>
                  <a:pt x="1166" y="566"/>
                </a:lnTo>
                <a:lnTo>
                  <a:pt x="1175" y="573"/>
                </a:lnTo>
                <a:lnTo>
                  <a:pt x="1186" y="579"/>
                </a:lnTo>
                <a:lnTo>
                  <a:pt x="1198" y="583"/>
                </a:lnTo>
                <a:lnTo>
                  <a:pt x="1212" y="587"/>
                </a:lnTo>
                <a:lnTo>
                  <a:pt x="1228" y="589"/>
                </a:lnTo>
                <a:lnTo>
                  <a:pt x="1245" y="589"/>
                </a:lnTo>
                <a:lnTo>
                  <a:pt x="1265" y="589"/>
                </a:lnTo>
                <a:lnTo>
                  <a:pt x="1281" y="587"/>
                </a:lnTo>
                <a:lnTo>
                  <a:pt x="1295" y="585"/>
                </a:lnTo>
                <a:lnTo>
                  <a:pt x="1307" y="581"/>
                </a:lnTo>
                <a:lnTo>
                  <a:pt x="1314" y="577"/>
                </a:lnTo>
                <a:lnTo>
                  <a:pt x="1321" y="573"/>
                </a:lnTo>
                <a:lnTo>
                  <a:pt x="1328" y="568"/>
                </a:lnTo>
                <a:lnTo>
                  <a:pt x="1331" y="560"/>
                </a:lnTo>
                <a:lnTo>
                  <a:pt x="1330" y="583"/>
                </a:lnTo>
                <a:lnTo>
                  <a:pt x="1446" y="583"/>
                </a:lnTo>
                <a:lnTo>
                  <a:pt x="1498" y="121"/>
                </a:lnTo>
                <a:lnTo>
                  <a:pt x="1500" y="106"/>
                </a:lnTo>
                <a:lnTo>
                  <a:pt x="1500" y="90"/>
                </a:lnTo>
                <a:lnTo>
                  <a:pt x="1497" y="77"/>
                </a:lnTo>
                <a:lnTo>
                  <a:pt x="1495" y="63"/>
                </a:lnTo>
                <a:lnTo>
                  <a:pt x="1488" y="48"/>
                </a:lnTo>
                <a:lnTo>
                  <a:pt x="1477" y="36"/>
                </a:lnTo>
                <a:lnTo>
                  <a:pt x="1465" y="25"/>
                </a:lnTo>
                <a:lnTo>
                  <a:pt x="1451" y="17"/>
                </a:lnTo>
                <a:lnTo>
                  <a:pt x="1435" y="9"/>
                </a:lnTo>
                <a:lnTo>
                  <a:pt x="1414" y="4"/>
                </a:lnTo>
                <a:lnTo>
                  <a:pt x="1393" y="2"/>
                </a:lnTo>
                <a:lnTo>
                  <a:pt x="1368" y="0"/>
                </a:lnTo>
                <a:close/>
                <a:moveTo>
                  <a:pt x="1317" y="337"/>
                </a:moveTo>
                <a:lnTo>
                  <a:pt x="1330" y="331"/>
                </a:lnTo>
                <a:lnTo>
                  <a:pt x="1346" y="325"/>
                </a:lnTo>
                <a:lnTo>
                  <a:pt x="1328" y="473"/>
                </a:lnTo>
                <a:lnTo>
                  <a:pt x="1326" y="485"/>
                </a:lnTo>
                <a:lnTo>
                  <a:pt x="1323" y="493"/>
                </a:lnTo>
                <a:lnTo>
                  <a:pt x="1317" y="498"/>
                </a:lnTo>
                <a:lnTo>
                  <a:pt x="1310" y="500"/>
                </a:lnTo>
                <a:lnTo>
                  <a:pt x="1303" y="502"/>
                </a:lnTo>
                <a:lnTo>
                  <a:pt x="1298" y="500"/>
                </a:lnTo>
                <a:lnTo>
                  <a:pt x="1293" y="500"/>
                </a:lnTo>
                <a:lnTo>
                  <a:pt x="1289" y="498"/>
                </a:lnTo>
                <a:lnTo>
                  <a:pt x="1288" y="495"/>
                </a:lnTo>
                <a:lnTo>
                  <a:pt x="1284" y="491"/>
                </a:lnTo>
                <a:lnTo>
                  <a:pt x="1284" y="487"/>
                </a:lnTo>
                <a:lnTo>
                  <a:pt x="1282" y="481"/>
                </a:lnTo>
                <a:lnTo>
                  <a:pt x="1282" y="473"/>
                </a:lnTo>
                <a:lnTo>
                  <a:pt x="1295" y="369"/>
                </a:lnTo>
                <a:lnTo>
                  <a:pt x="1298" y="360"/>
                </a:lnTo>
                <a:lnTo>
                  <a:pt x="1302" y="350"/>
                </a:lnTo>
                <a:lnTo>
                  <a:pt x="1309" y="344"/>
                </a:lnTo>
                <a:lnTo>
                  <a:pt x="1317" y="337"/>
                </a:lnTo>
                <a:close/>
                <a:moveTo>
                  <a:pt x="833" y="50"/>
                </a:moveTo>
                <a:lnTo>
                  <a:pt x="824" y="38"/>
                </a:lnTo>
                <a:lnTo>
                  <a:pt x="813" y="29"/>
                </a:lnTo>
                <a:lnTo>
                  <a:pt x="801" y="19"/>
                </a:lnTo>
                <a:lnTo>
                  <a:pt x="787" y="13"/>
                </a:lnTo>
                <a:lnTo>
                  <a:pt x="769" y="7"/>
                </a:lnTo>
                <a:lnTo>
                  <a:pt x="750" y="4"/>
                </a:lnTo>
                <a:lnTo>
                  <a:pt x="729" y="2"/>
                </a:lnTo>
                <a:lnTo>
                  <a:pt x="704" y="0"/>
                </a:lnTo>
                <a:lnTo>
                  <a:pt x="690" y="0"/>
                </a:lnTo>
                <a:lnTo>
                  <a:pt x="674" y="2"/>
                </a:lnTo>
                <a:lnTo>
                  <a:pt x="659" y="4"/>
                </a:lnTo>
                <a:lnTo>
                  <a:pt x="643" y="7"/>
                </a:lnTo>
                <a:lnTo>
                  <a:pt x="630" y="9"/>
                </a:lnTo>
                <a:lnTo>
                  <a:pt x="616" y="15"/>
                </a:lnTo>
                <a:lnTo>
                  <a:pt x="606" y="21"/>
                </a:lnTo>
                <a:lnTo>
                  <a:pt x="594" y="27"/>
                </a:lnTo>
                <a:lnTo>
                  <a:pt x="585" y="34"/>
                </a:lnTo>
                <a:lnTo>
                  <a:pt x="576" y="42"/>
                </a:lnTo>
                <a:lnTo>
                  <a:pt x="567" y="50"/>
                </a:lnTo>
                <a:lnTo>
                  <a:pt x="560" y="59"/>
                </a:lnTo>
                <a:lnTo>
                  <a:pt x="555" y="71"/>
                </a:lnTo>
                <a:lnTo>
                  <a:pt x="550" y="82"/>
                </a:lnTo>
                <a:lnTo>
                  <a:pt x="544" y="94"/>
                </a:lnTo>
                <a:lnTo>
                  <a:pt x="543" y="108"/>
                </a:lnTo>
                <a:lnTo>
                  <a:pt x="539" y="121"/>
                </a:lnTo>
                <a:lnTo>
                  <a:pt x="499" y="469"/>
                </a:lnTo>
                <a:lnTo>
                  <a:pt x="497" y="483"/>
                </a:lnTo>
                <a:lnTo>
                  <a:pt x="497" y="498"/>
                </a:lnTo>
                <a:lnTo>
                  <a:pt x="499" y="512"/>
                </a:lnTo>
                <a:lnTo>
                  <a:pt x="502" y="525"/>
                </a:lnTo>
                <a:lnTo>
                  <a:pt x="509" y="541"/>
                </a:lnTo>
                <a:lnTo>
                  <a:pt x="518" y="554"/>
                </a:lnTo>
                <a:lnTo>
                  <a:pt x="530" y="564"/>
                </a:lnTo>
                <a:lnTo>
                  <a:pt x="546" y="573"/>
                </a:lnTo>
                <a:lnTo>
                  <a:pt x="564" y="581"/>
                </a:lnTo>
                <a:lnTo>
                  <a:pt x="585" y="585"/>
                </a:lnTo>
                <a:lnTo>
                  <a:pt x="608" y="589"/>
                </a:lnTo>
                <a:lnTo>
                  <a:pt x="634" y="589"/>
                </a:lnTo>
                <a:lnTo>
                  <a:pt x="666" y="589"/>
                </a:lnTo>
                <a:lnTo>
                  <a:pt x="694" y="585"/>
                </a:lnTo>
                <a:lnTo>
                  <a:pt x="720" y="577"/>
                </a:lnTo>
                <a:lnTo>
                  <a:pt x="732" y="573"/>
                </a:lnTo>
                <a:lnTo>
                  <a:pt x="743" y="568"/>
                </a:lnTo>
                <a:lnTo>
                  <a:pt x="752" y="560"/>
                </a:lnTo>
                <a:lnTo>
                  <a:pt x="760" y="554"/>
                </a:lnTo>
                <a:lnTo>
                  <a:pt x="769" y="546"/>
                </a:lnTo>
                <a:lnTo>
                  <a:pt x="776" y="539"/>
                </a:lnTo>
                <a:lnTo>
                  <a:pt x="782" y="529"/>
                </a:lnTo>
                <a:lnTo>
                  <a:pt x="787" y="520"/>
                </a:lnTo>
                <a:lnTo>
                  <a:pt x="792" y="508"/>
                </a:lnTo>
                <a:lnTo>
                  <a:pt x="796" y="498"/>
                </a:lnTo>
                <a:lnTo>
                  <a:pt x="799" y="485"/>
                </a:lnTo>
                <a:lnTo>
                  <a:pt x="801" y="473"/>
                </a:lnTo>
                <a:lnTo>
                  <a:pt x="815" y="356"/>
                </a:lnTo>
                <a:lnTo>
                  <a:pt x="685" y="356"/>
                </a:lnTo>
                <a:lnTo>
                  <a:pt x="671" y="479"/>
                </a:lnTo>
                <a:lnTo>
                  <a:pt x="667" y="489"/>
                </a:lnTo>
                <a:lnTo>
                  <a:pt x="662" y="496"/>
                </a:lnTo>
                <a:lnTo>
                  <a:pt x="655" y="500"/>
                </a:lnTo>
                <a:lnTo>
                  <a:pt x="646" y="502"/>
                </a:lnTo>
                <a:lnTo>
                  <a:pt x="641" y="502"/>
                </a:lnTo>
                <a:lnTo>
                  <a:pt x="636" y="500"/>
                </a:lnTo>
                <a:lnTo>
                  <a:pt x="632" y="498"/>
                </a:lnTo>
                <a:lnTo>
                  <a:pt x="630" y="495"/>
                </a:lnTo>
                <a:lnTo>
                  <a:pt x="629" y="491"/>
                </a:lnTo>
                <a:lnTo>
                  <a:pt x="627" y="485"/>
                </a:lnTo>
                <a:lnTo>
                  <a:pt x="627" y="479"/>
                </a:lnTo>
                <a:lnTo>
                  <a:pt x="627" y="473"/>
                </a:lnTo>
                <a:lnTo>
                  <a:pt x="643" y="337"/>
                </a:lnTo>
                <a:lnTo>
                  <a:pt x="817" y="337"/>
                </a:lnTo>
                <a:lnTo>
                  <a:pt x="843" y="117"/>
                </a:lnTo>
                <a:lnTo>
                  <a:pt x="845" y="98"/>
                </a:lnTo>
                <a:lnTo>
                  <a:pt x="843" y="79"/>
                </a:lnTo>
                <a:lnTo>
                  <a:pt x="840" y="63"/>
                </a:lnTo>
                <a:lnTo>
                  <a:pt x="833" y="50"/>
                </a:lnTo>
                <a:close/>
                <a:moveTo>
                  <a:pt x="695" y="90"/>
                </a:moveTo>
                <a:lnTo>
                  <a:pt x="701" y="90"/>
                </a:lnTo>
                <a:lnTo>
                  <a:pt x="704" y="92"/>
                </a:lnTo>
                <a:lnTo>
                  <a:pt x="708" y="94"/>
                </a:lnTo>
                <a:lnTo>
                  <a:pt x="711" y="98"/>
                </a:lnTo>
                <a:lnTo>
                  <a:pt x="713" y="102"/>
                </a:lnTo>
                <a:lnTo>
                  <a:pt x="713" y="106"/>
                </a:lnTo>
                <a:lnTo>
                  <a:pt x="715" y="111"/>
                </a:lnTo>
                <a:lnTo>
                  <a:pt x="713" y="119"/>
                </a:lnTo>
                <a:lnTo>
                  <a:pt x="699" y="252"/>
                </a:lnTo>
                <a:lnTo>
                  <a:pt x="653" y="252"/>
                </a:lnTo>
                <a:lnTo>
                  <a:pt x="669" y="119"/>
                </a:lnTo>
                <a:lnTo>
                  <a:pt x="671" y="108"/>
                </a:lnTo>
                <a:lnTo>
                  <a:pt x="674" y="100"/>
                </a:lnTo>
                <a:lnTo>
                  <a:pt x="680" y="94"/>
                </a:lnTo>
                <a:lnTo>
                  <a:pt x="687" y="92"/>
                </a:lnTo>
                <a:lnTo>
                  <a:pt x="695" y="90"/>
                </a:lnTo>
                <a:close/>
                <a:moveTo>
                  <a:pt x="1147" y="25"/>
                </a:moveTo>
                <a:lnTo>
                  <a:pt x="1128" y="13"/>
                </a:lnTo>
                <a:lnTo>
                  <a:pt x="1108" y="7"/>
                </a:lnTo>
                <a:lnTo>
                  <a:pt x="1089" y="2"/>
                </a:lnTo>
                <a:lnTo>
                  <a:pt x="1068" y="0"/>
                </a:lnTo>
                <a:lnTo>
                  <a:pt x="1052" y="2"/>
                </a:lnTo>
                <a:lnTo>
                  <a:pt x="1038" y="4"/>
                </a:lnTo>
                <a:lnTo>
                  <a:pt x="1024" y="7"/>
                </a:lnTo>
                <a:lnTo>
                  <a:pt x="1012" y="13"/>
                </a:lnTo>
                <a:lnTo>
                  <a:pt x="989" y="29"/>
                </a:lnTo>
                <a:lnTo>
                  <a:pt x="980" y="4"/>
                </a:lnTo>
                <a:lnTo>
                  <a:pt x="883" y="4"/>
                </a:lnTo>
                <a:lnTo>
                  <a:pt x="799" y="706"/>
                </a:lnTo>
                <a:lnTo>
                  <a:pt x="929" y="706"/>
                </a:lnTo>
                <a:lnTo>
                  <a:pt x="945" y="570"/>
                </a:lnTo>
                <a:lnTo>
                  <a:pt x="954" y="575"/>
                </a:lnTo>
                <a:lnTo>
                  <a:pt x="963" y="581"/>
                </a:lnTo>
                <a:lnTo>
                  <a:pt x="975" y="585"/>
                </a:lnTo>
                <a:lnTo>
                  <a:pt x="987" y="587"/>
                </a:lnTo>
                <a:lnTo>
                  <a:pt x="1024" y="589"/>
                </a:lnTo>
                <a:lnTo>
                  <a:pt x="1043" y="589"/>
                </a:lnTo>
                <a:lnTo>
                  <a:pt x="1061" y="585"/>
                </a:lnTo>
                <a:lnTo>
                  <a:pt x="1077" y="579"/>
                </a:lnTo>
                <a:lnTo>
                  <a:pt x="1093" y="570"/>
                </a:lnTo>
                <a:lnTo>
                  <a:pt x="1107" y="556"/>
                </a:lnTo>
                <a:lnTo>
                  <a:pt x="1115" y="543"/>
                </a:lnTo>
                <a:lnTo>
                  <a:pt x="1119" y="535"/>
                </a:lnTo>
                <a:lnTo>
                  <a:pt x="1122" y="527"/>
                </a:lnTo>
                <a:lnTo>
                  <a:pt x="1124" y="520"/>
                </a:lnTo>
                <a:lnTo>
                  <a:pt x="1126" y="510"/>
                </a:lnTo>
                <a:lnTo>
                  <a:pt x="1175" y="94"/>
                </a:lnTo>
                <a:lnTo>
                  <a:pt x="1177" y="84"/>
                </a:lnTo>
                <a:lnTo>
                  <a:pt x="1175" y="75"/>
                </a:lnTo>
                <a:lnTo>
                  <a:pt x="1175" y="65"/>
                </a:lnTo>
                <a:lnTo>
                  <a:pt x="1172" y="56"/>
                </a:lnTo>
                <a:lnTo>
                  <a:pt x="1168" y="48"/>
                </a:lnTo>
                <a:lnTo>
                  <a:pt x="1163" y="38"/>
                </a:lnTo>
                <a:lnTo>
                  <a:pt x="1156" y="32"/>
                </a:lnTo>
                <a:lnTo>
                  <a:pt x="1147" y="25"/>
                </a:lnTo>
                <a:close/>
                <a:moveTo>
                  <a:pt x="1008" y="94"/>
                </a:moveTo>
                <a:lnTo>
                  <a:pt x="1015" y="92"/>
                </a:lnTo>
                <a:lnTo>
                  <a:pt x="1024" y="90"/>
                </a:lnTo>
                <a:lnTo>
                  <a:pt x="1031" y="90"/>
                </a:lnTo>
                <a:lnTo>
                  <a:pt x="1035" y="92"/>
                </a:lnTo>
                <a:lnTo>
                  <a:pt x="1038" y="94"/>
                </a:lnTo>
                <a:lnTo>
                  <a:pt x="1042" y="96"/>
                </a:lnTo>
                <a:lnTo>
                  <a:pt x="1045" y="106"/>
                </a:lnTo>
                <a:lnTo>
                  <a:pt x="1045" y="117"/>
                </a:lnTo>
                <a:lnTo>
                  <a:pt x="1001" y="473"/>
                </a:lnTo>
                <a:lnTo>
                  <a:pt x="999" y="481"/>
                </a:lnTo>
                <a:lnTo>
                  <a:pt x="998" y="487"/>
                </a:lnTo>
                <a:lnTo>
                  <a:pt x="994" y="493"/>
                </a:lnTo>
                <a:lnTo>
                  <a:pt x="991" y="496"/>
                </a:lnTo>
                <a:lnTo>
                  <a:pt x="985" y="500"/>
                </a:lnTo>
                <a:lnTo>
                  <a:pt x="977" y="502"/>
                </a:lnTo>
                <a:lnTo>
                  <a:pt x="971" y="500"/>
                </a:lnTo>
                <a:lnTo>
                  <a:pt x="966" y="500"/>
                </a:lnTo>
                <a:lnTo>
                  <a:pt x="963" y="498"/>
                </a:lnTo>
                <a:lnTo>
                  <a:pt x="959" y="495"/>
                </a:lnTo>
                <a:lnTo>
                  <a:pt x="957" y="491"/>
                </a:lnTo>
                <a:lnTo>
                  <a:pt x="955" y="487"/>
                </a:lnTo>
                <a:lnTo>
                  <a:pt x="955" y="481"/>
                </a:lnTo>
                <a:lnTo>
                  <a:pt x="957" y="475"/>
                </a:lnTo>
                <a:lnTo>
                  <a:pt x="999" y="117"/>
                </a:lnTo>
                <a:lnTo>
                  <a:pt x="999" y="109"/>
                </a:lnTo>
                <a:lnTo>
                  <a:pt x="1001" y="104"/>
                </a:lnTo>
                <a:lnTo>
                  <a:pt x="1005" y="98"/>
                </a:lnTo>
                <a:lnTo>
                  <a:pt x="1008" y="94"/>
                </a:lnTo>
                <a:close/>
              </a:path>
            </a:pathLst>
          </a:custGeom>
          <a:solidFill>
            <a:srgbClr val="ADADAD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b="0" dirty="0"/>
          </a:p>
        </p:txBody>
      </p:sp>
      <p:sp>
        <p:nvSpPr>
          <p:cNvPr id="513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88" y="6427788"/>
            <a:ext cx="342900" cy="212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900" b="1">
                <a:solidFill>
                  <a:srgbClr val="AEAEAE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C86860E7-E535-4468-9A5C-588DF7258426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24" r:id="rId13"/>
    <p:sldLayoutId id="2147483725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002B78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7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 sz="1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Symbol" pitchFamily="18" charset="2"/>
        <a:buChar char="-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Symbol" pitchFamily="18" charset="2"/>
        <a:buChar char="-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Symbol" pitchFamily="18" charset="2"/>
        <a:buChar char="-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Symbol" pitchFamily="18" charset="2"/>
        <a:buChar char="-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0" y="0"/>
            <a:ext cx="1576388" cy="6858000"/>
            <a:chOff x="0" y="0"/>
            <a:chExt cx="993" cy="4320"/>
          </a:xfrm>
        </p:grpSpPr>
        <p:sp>
          <p:nvSpPr>
            <p:cNvPr id="31753" name="Rectangle 9" descr="Dark horizontal"/>
            <p:cNvSpPr>
              <a:spLocks noChangeArrowheads="1"/>
            </p:cNvSpPr>
            <p:nvPr userDrawn="1"/>
          </p:nvSpPr>
          <p:spPr bwMode="auto">
            <a:xfrm>
              <a:off x="0" y="0"/>
              <a:ext cx="975" cy="4320"/>
            </a:xfrm>
            <a:prstGeom prst="rect">
              <a:avLst/>
            </a:prstGeom>
            <a:pattFill prst="dkHorz">
              <a:fgClr>
                <a:srgbClr val="002C78"/>
              </a:fgClr>
              <a:bgClr>
                <a:schemeClr val="tx2"/>
              </a:bgClr>
            </a:patt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b="0" dirty="0"/>
            </a:p>
          </p:txBody>
        </p:sp>
        <p:sp>
          <p:nvSpPr>
            <p:cNvPr id="31754" name="Rectangle 10"/>
            <p:cNvSpPr>
              <a:spLocks noChangeArrowheads="1"/>
            </p:cNvSpPr>
            <p:nvPr userDrawn="1"/>
          </p:nvSpPr>
          <p:spPr bwMode="auto">
            <a:xfrm>
              <a:off x="0" y="0"/>
              <a:ext cx="975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  <a:alpha val="5000"/>
                  </a:schemeClr>
                </a:gs>
                <a:gs pos="100000">
                  <a:schemeClr val="hlink">
                    <a:alpha val="49001"/>
                  </a:schemeClr>
                </a:gs>
              </a:gsLst>
              <a:lin ang="270000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b="0" dirty="0"/>
            </a:p>
          </p:txBody>
        </p:sp>
        <p:sp>
          <p:nvSpPr>
            <p:cNvPr id="31756" name="Line 12"/>
            <p:cNvSpPr>
              <a:spLocks noChangeShapeType="1"/>
            </p:cNvSpPr>
            <p:nvPr userDrawn="1"/>
          </p:nvSpPr>
          <p:spPr bwMode="auto">
            <a:xfrm>
              <a:off x="993" y="0"/>
              <a:ext cx="0" cy="4320"/>
            </a:xfrm>
            <a:prstGeom prst="line">
              <a:avLst/>
            </a:prstGeom>
            <a:noFill/>
            <a:ln w="28575">
              <a:solidFill>
                <a:srgbClr val="002C7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b="0" dirty="0"/>
            </a:p>
          </p:txBody>
        </p:sp>
      </p:grpSp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74838" y="157163"/>
            <a:ext cx="6794500" cy="3937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title</a:t>
            </a: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838200" y="1447800"/>
            <a:ext cx="750728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 typeface="Verdana" pitchFamily="34" charset="0"/>
              <a:buNone/>
              <a:defRPr/>
            </a:pPr>
            <a:endParaRPr lang="en-US" dirty="0">
              <a:solidFill>
                <a:srgbClr val="002B78"/>
              </a:solidFill>
            </a:endParaRPr>
          </a:p>
        </p:txBody>
      </p:sp>
      <p:sp>
        <p:nvSpPr>
          <p:cNvPr id="1536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5000" y="1042988"/>
            <a:ext cx="6781800" cy="513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 Click to add text</a:t>
            </a:r>
          </a:p>
          <a:p>
            <a:pPr lvl="1"/>
            <a:r>
              <a:rPr lang="en-US" smtClean="0"/>
              <a:t>Click to add text</a:t>
            </a:r>
          </a:p>
          <a:p>
            <a:pPr lvl="2"/>
            <a:r>
              <a:rPr lang="en-US" smtClean="0"/>
              <a:t>Click to add text</a:t>
            </a:r>
          </a:p>
          <a:p>
            <a:pPr lvl="3"/>
            <a:r>
              <a:rPr lang="en-US" smtClean="0"/>
              <a:t>Click to add text</a:t>
            </a:r>
          </a:p>
          <a:p>
            <a:pPr lvl="4"/>
            <a:r>
              <a:rPr lang="en-US" smtClean="0"/>
              <a:t>Fifth level</a:t>
            </a:r>
          </a:p>
          <a:p>
            <a:pPr lvl="1"/>
            <a:endParaRPr lang="en-US" smtClean="0"/>
          </a:p>
        </p:txBody>
      </p:sp>
      <p:sp>
        <p:nvSpPr>
          <p:cNvPr id="31761" name="Text Box 17"/>
          <p:cNvSpPr txBox="1">
            <a:spLocks noChangeArrowheads="1"/>
          </p:cNvSpPr>
          <p:nvPr/>
        </p:nvSpPr>
        <p:spPr bwMode="auto">
          <a:xfrm>
            <a:off x="6329363" y="6451600"/>
            <a:ext cx="2357437" cy="166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r>
              <a:rPr lang="en-US" sz="800" b="0" dirty="0">
                <a:solidFill>
                  <a:srgbClr val="AEAEAE"/>
                </a:solidFill>
                <a:latin typeface="Verdana" pitchFamily="34" charset="0"/>
              </a:rPr>
              <a:t>® </a:t>
            </a:r>
            <a:r>
              <a:rPr lang="en-US" sz="800" b="0" dirty="0" smtClean="0">
                <a:solidFill>
                  <a:srgbClr val="AEAEAE"/>
                </a:solidFill>
                <a:latin typeface="Verdana" pitchFamily="34" charset="0"/>
              </a:rPr>
              <a:t>2016. </a:t>
            </a:r>
            <a:r>
              <a:rPr lang="en-US" sz="800" b="0" dirty="0">
                <a:solidFill>
                  <a:srgbClr val="AEAEAE"/>
                </a:solidFill>
                <a:latin typeface="Verdana" pitchFamily="34" charset="0"/>
              </a:rPr>
              <a:t>EPAM Systems. All rights reserved.</a:t>
            </a:r>
            <a:endParaRPr lang="en-US" b="0" dirty="0">
              <a:latin typeface="Verdana" pitchFamily="34" charset="0"/>
            </a:endParaRPr>
          </a:p>
        </p:txBody>
      </p:sp>
      <p:sp>
        <p:nvSpPr>
          <p:cNvPr id="31762" name="Freeform 18"/>
          <p:cNvSpPr>
            <a:spLocks noEditPoints="1"/>
          </p:cNvSpPr>
          <p:nvPr/>
        </p:nvSpPr>
        <p:spPr bwMode="auto">
          <a:xfrm>
            <a:off x="292100" y="6410325"/>
            <a:ext cx="990600" cy="247650"/>
          </a:xfrm>
          <a:custGeom>
            <a:avLst/>
            <a:gdLst/>
            <a:ahLst/>
            <a:cxnLst>
              <a:cxn ang="0">
                <a:pos x="1997" y="570"/>
              </a:cxn>
              <a:cxn ang="0">
                <a:pos x="0" y="377"/>
              </a:cxn>
              <a:cxn ang="0">
                <a:pos x="1660" y="25"/>
              </a:cxn>
              <a:cxn ang="0">
                <a:pos x="1651" y="108"/>
              </a:cxn>
              <a:cxn ang="0">
                <a:pos x="1679" y="92"/>
              </a:cxn>
              <a:cxn ang="0">
                <a:pos x="1639" y="583"/>
              </a:cxn>
              <a:cxn ang="0">
                <a:pos x="1848" y="94"/>
              </a:cxn>
              <a:cxn ang="0">
                <a:pos x="1867" y="109"/>
              </a:cxn>
              <a:cxn ang="0">
                <a:pos x="2001" y="75"/>
              </a:cxn>
              <a:cxn ang="0">
                <a:pos x="1966" y="13"/>
              </a:cxn>
              <a:cxn ang="0">
                <a:pos x="1876" y="5"/>
              </a:cxn>
              <a:cxn ang="0">
                <a:pos x="1811" y="31"/>
              </a:cxn>
              <a:cxn ang="0">
                <a:pos x="1755" y="2"/>
              </a:cxn>
              <a:cxn ang="0">
                <a:pos x="1667" y="19"/>
              </a:cxn>
              <a:cxn ang="0">
                <a:pos x="1268" y="19"/>
              </a:cxn>
              <a:cxn ang="0">
                <a:pos x="1217" y="61"/>
              </a:cxn>
              <a:cxn ang="0">
                <a:pos x="1187" y="233"/>
              </a:cxn>
              <a:cxn ang="0">
                <a:pos x="1337" y="96"/>
              </a:cxn>
              <a:cxn ang="0">
                <a:pos x="1367" y="98"/>
              </a:cxn>
              <a:cxn ang="0">
                <a:pos x="1356" y="211"/>
              </a:cxn>
              <a:cxn ang="0">
                <a:pos x="1240" y="285"/>
              </a:cxn>
              <a:cxn ang="0">
                <a:pos x="1165" y="383"/>
              </a:cxn>
              <a:cxn ang="0">
                <a:pos x="1159" y="556"/>
              </a:cxn>
              <a:cxn ang="0">
                <a:pos x="1228" y="589"/>
              </a:cxn>
              <a:cxn ang="0">
                <a:pos x="1314" y="577"/>
              </a:cxn>
              <a:cxn ang="0">
                <a:pos x="1498" y="121"/>
              </a:cxn>
              <a:cxn ang="0">
                <a:pos x="1477" y="36"/>
              </a:cxn>
              <a:cxn ang="0">
                <a:pos x="1368" y="0"/>
              </a:cxn>
              <a:cxn ang="0">
                <a:pos x="1323" y="493"/>
              </a:cxn>
              <a:cxn ang="0">
                <a:pos x="1289" y="498"/>
              </a:cxn>
              <a:cxn ang="0">
                <a:pos x="1295" y="369"/>
              </a:cxn>
              <a:cxn ang="0">
                <a:pos x="824" y="38"/>
              </a:cxn>
              <a:cxn ang="0">
                <a:pos x="729" y="2"/>
              </a:cxn>
              <a:cxn ang="0">
                <a:pos x="630" y="9"/>
              </a:cxn>
              <a:cxn ang="0">
                <a:pos x="567" y="50"/>
              </a:cxn>
              <a:cxn ang="0">
                <a:pos x="539" y="121"/>
              </a:cxn>
              <a:cxn ang="0">
                <a:pos x="509" y="541"/>
              </a:cxn>
              <a:cxn ang="0">
                <a:pos x="608" y="589"/>
              </a:cxn>
              <a:cxn ang="0">
                <a:pos x="743" y="568"/>
              </a:cxn>
              <a:cxn ang="0">
                <a:pos x="787" y="520"/>
              </a:cxn>
              <a:cxn ang="0">
                <a:pos x="685" y="356"/>
              </a:cxn>
              <a:cxn ang="0">
                <a:pos x="641" y="502"/>
              </a:cxn>
              <a:cxn ang="0">
                <a:pos x="627" y="479"/>
              </a:cxn>
              <a:cxn ang="0">
                <a:pos x="843" y="79"/>
              </a:cxn>
              <a:cxn ang="0">
                <a:pos x="708" y="94"/>
              </a:cxn>
              <a:cxn ang="0">
                <a:pos x="699" y="252"/>
              </a:cxn>
              <a:cxn ang="0">
                <a:pos x="687" y="92"/>
              </a:cxn>
              <a:cxn ang="0">
                <a:pos x="1068" y="0"/>
              </a:cxn>
              <a:cxn ang="0">
                <a:pos x="980" y="4"/>
              </a:cxn>
              <a:cxn ang="0">
                <a:pos x="963" y="581"/>
              </a:cxn>
              <a:cxn ang="0">
                <a:pos x="1077" y="579"/>
              </a:cxn>
              <a:cxn ang="0">
                <a:pos x="1124" y="520"/>
              </a:cxn>
              <a:cxn ang="0">
                <a:pos x="1172" y="56"/>
              </a:cxn>
              <a:cxn ang="0">
                <a:pos x="1015" y="92"/>
              </a:cxn>
              <a:cxn ang="0">
                <a:pos x="1045" y="106"/>
              </a:cxn>
              <a:cxn ang="0">
                <a:pos x="991" y="496"/>
              </a:cxn>
              <a:cxn ang="0">
                <a:pos x="959" y="495"/>
              </a:cxn>
              <a:cxn ang="0">
                <a:pos x="999" y="109"/>
              </a:cxn>
            </a:cxnLst>
            <a:rect l="0" t="0" r="r" b="b"/>
            <a:pathLst>
              <a:path w="2496" h="706">
                <a:moveTo>
                  <a:pt x="2029" y="56"/>
                </a:moveTo>
                <a:lnTo>
                  <a:pt x="2020" y="177"/>
                </a:lnTo>
                <a:lnTo>
                  <a:pt x="2349" y="314"/>
                </a:lnTo>
                <a:lnTo>
                  <a:pt x="1999" y="450"/>
                </a:lnTo>
                <a:lnTo>
                  <a:pt x="1990" y="573"/>
                </a:lnTo>
                <a:lnTo>
                  <a:pt x="1997" y="570"/>
                </a:lnTo>
                <a:lnTo>
                  <a:pt x="2496" y="373"/>
                </a:lnTo>
                <a:lnTo>
                  <a:pt x="2496" y="248"/>
                </a:lnTo>
                <a:lnTo>
                  <a:pt x="2029" y="56"/>
                </a:lnTo>
                <a:close/>
                <a:moveTo>
                  <a:pt x="506" y="56"/>
                </a:moveTo>
                <a:lnTo>
                  <a:pt x="0" y="252"/>
                </a:lnTo>
                <a:lnTo>
                  <a:pt x="0" y="377"/>
                </a:lnTo>
                <a:lnTo>
                  <a:pt x="467" y="573"/>
                </a:lnTo>
                <a:lnTo>
                  <a:pt x="476" y="450"/>
                </a:lnTo>
                <a:lnTo>
                  <a:pt x="146" y="314"/>
                </a:lnTo>
                <a:lnTo>
                  <a:pt x="497" y="177"/>
                </a:lnTo>
                <a:lnTo>
                  <a:pt x="506" y="56"/>
                </a:lnTo>
                <a:close/>
                <a:moveTo>
                  <a:pt x="1660" y="25"/>
                </a:moveTo>
                <a:lnTo>
                  <a:pt x="1662" y="4"/>
                </a:lnTo>
                <a:lnTo>
                  <a:pt x="1533" y="4"/>
                </a:lnTo>
                <a:lnTo>
                  <a:pt x="1465" y="583"/>
                </a:lnTo>
                <a:lnTo>
                  <a:pt x="1593" y="583"/>
                </a:lnTo>
                <a:lnTo>
                  <a:pt x="1649" y="119"/>
                </a:lnTo>
                <a:lnTo>
                  <a:pt x="1651" y="108"/>
                </a:lnTo>
                <a:lnTo>
                  <a:pt x="1656" y="100"/>
                </a:lnTo>
                <a:lnTo>
                  <a:pt x="1660" y="96"/>
                </a:lnTo>
                <a:lnTo>
                  <a:pt x="1663" y="94"/>
                </a:lnTo>
                <a:lnTo>
                  <a:pt x="1669" y="92"/>
                </a:lnTo>
                <a:lnTo>
                  <a:pt x="1674" y="92"/>
                </a:lnTo>
                <a:lnTo>
                  <a:pt x="1679" y="92"/>
                </a:lnTo>
                <a:lnTo>
                  <a:pt x="1683" y="94"/>
                </a:lnTo>
                <a:lnTo>
                  <a:pt x="1688" y="96"/>
                </a:lnTo>
                <a:lnTo>
                  <a:pt x="1690" y="100"/>
                </a:lnTo>
                <a:lnTo>
                  <a:pt x="1693" y="108"/>
                </a:lnTo>
                <a:lnTo>
                  <a:pt x="1695" y="119"/>
                </a:lnTo>
                <a:lnTo>
                  <a:pt x="1639" y="583"/>
                </a:lnTo>
                <a:lnTo>
                  <a:pt x="1767" y="583"/>
                </a:lnTo>
                <a:lnTo>
                  <a:pt x="1823" y="119"/>
                </a:lnTo>
                <a:lnTo>
                  <a:pt x="1825" y="109"/>
                </a:lnTo>
                <a:lnTo>
                  <a:pt x="1830" y="102"/>
                </a:lnTo>
                <a:lnTo>
                  <a:pt x="1837" y="96"/>
                </a:lnTo>
                <a:lnTo>
                  <a:pt x="1848" y="94"/>
                </a:lnTo>
                <a:lnTo>
                  <a:pt x="1853" y="96"/>
                </a:lnTo>
                <a:lnTo>
                  <a:pt x="1858" y="96"/>
                </a:lnTo>
                <a:lnTo>
                  <a:pt x="1862" y="98"/>
                </a:lnTo>
                <a:lnTo>
                  <a:pt x="1864" y="102"/>
                </a:lnTo>
                <a:lnTo>
                  <a:pt x="1866" y="104"/>
                </a:lnTo>
                <a:lnTo>
                  <a:pt x="1867" y="109"/>
                </a:lnTo>
                <a:lnTo>
                  <a:pt x="1867" y="115"/>
                </a:lnTo>
                <a:lnTo>
                  <a:pt x="1867" y="121"/>
                </a:lnTo>
                <a:lnTo>
                  <a:pt x="1813" y="583"/>
                </a:lnTo>
                <a:lnTo>
                  <a:pt x="1943" y="583"/>
                </a:lnTo>
                <a:lnTo>
                  <a:pt x="2001" y="82"/>
                </a:lnTo>
                <a:lnTo>
                  <a:pt x="2001" y="75"/>
                </a:lnTo>
                <a:lnTo>
                  <a:pt x="2001" y="65"/>
                </a:lnTo>
                <a:lnTo>
                  <a:pt x="1999" y="56"/>
                </a:lnTo>
                <a:lnTo>
                  <a:pt x="1997" y="48"/>
                </a:lnTo>
                <a:lnTo>
                  <a:pt x="1988" y="32"/>
                </a:lnTo>
                <a:lnTo>
                  <a:pt x="1978" y="23"/>
                </a:lnTo>
                <a:lnTo>
                  <a:pt x="1966" y="13"/>
                </a:lnTo>
                <a:lnTo>
                  <a:pt x="1950" y="5"/>
                </a:lnTo>
                <a:lnTo>
                  <a:pt x="1934" y="2"/>
                </a:lnTo>
                <a:lnTo>
                  <a:pt x="1918" y="0"/>
                </a:lnTo>
                <a:lnTo>
                  <a:pt x="1902" y="2"/>
                </a:lnTo>
                <a:lnTo>
                  <a:pt x="1890" y="4"/>
                </a:lnTo>
                <a:lnTo>
                  <a:pt x="1876" y="5"/>
                </a:lnTo>
                <a:lnTo>
                  <a:pt x="1864" y="9"/>
                </a:lnTo>
                <a:lnTo>
                  <a:pt x="1851" y="15"/>
                </a:lnTo>
                <a:lnTo>
                  <a:pt x="1841" y="23"/>
                </a:lnTo>
                <a:lnTo>
                  <a:pt x="1830" y="31"/>
                </a:lnTo>
                <a:lnTo>
                  <a:pt x="1820" y="40"/>
                </a:lnTo>
                <a:lnTo>
                  <a:pt x="1811" y="31"/>
                </a:lnTo>
                <a:lnTo>
                  <a:pt x="1804" y="23"/>
                </a:lnTo>
                <a:lnTo>
                  <a:pt x="1795" y="15"/>
                </a:lnTo>
                <a:lnTo>
                  <a:pt x="1785" y="9"/>
                </a:lnTo>
                <a:lnTo>
                  <a:pt x="1776" y="5"/>
                </a:lnTo>
                <a:lnTo>
                  <a:pt x="1765" y="4"/>
                </a:lnTo>
                <a:lnTo>
                  <a:pt x="1755" y="2"/>
                </a:lnTo>
                <a:lnTo>
                  <a:pt x="1743" y="0"/>
                </a:lnTo>
                <a:lnTo>
                  <a:pt x="1718" y="2"/>
                </a:lnTo>
                <a:lnTo>
                  <a:pt x="1695" y="7"/>
                </a:lnTo>
                <a:lnTo>
                  <a:pt x="1686" y="9"/>
                </a:lnTo>
                <a:lnTo>
                  <a:pt x="1676" y="13"/>
                </a:lnTo>
                <a:lnTo>
                  <a:pt x="1667" y="19"/>
                </a:lnTo>
                <a:lnTo>
                  <a:pt x="1660" y="25"/>
                </a:lnTo>
                <a:close/>
                <a:moveTo>
                  <a:pt x="1368" y="0"/>
                </a:moveTo>
                <a:lnTo>
                  <a:pt x="1331" y="2"/>
                </a:lnTo>
                <a:lnTo>
                  <a:pt x="1303" y="7"/>
                </a:lnTo>
                <a:lnTo>
                  <a:pt x="1279" y="13"/>
                </a:lnTo>
                <a:lnTo>
                  <a:pt x="1268" y="19"/>
                </a:lnTo>
                <a:lnTo>
                  <a:pt x="1258" y="25"/>
                </a:lnTo>
                <a:lnTo>
                  <a:pt x="1247" y="31"/>
                </a:lnTo>
                <a:lnTo>
                  <a:pt x="1238" y="38"/>
                </a:lnTo>
                <a:lnTo>
                  <a:pt x="1231" y="46"/>
                </a:lnTo>
                <a:lnTo>
                  <a:pt x="1224" y="54"/>
                </a:lnTo>
                <a:lnTo>
                  <a:pt x="1217" y="61"/>
                </a:lnTo>
                <a:lnTo>
                  <a:pt x="1212" y="71"/>
                </a:lnTo>
                <a:lnTo>
                  <a:pt x="1208" y="82"/>
                </a:lnTo>
                <a:lnTo>
                  <a:pt x="1205" y="94"/>
                </a:lnTo>
                <a:lnTo>
                  <a:pt x="1201" y="106"/>
                </a:lnTo>
                <a:lnTo>
                  <a:pt x="1200" y="117"/>
                </a:lnTo>
                <a:lnTo>
                  <a:pt x="1187" y="233"/>
                </a:lnTo>
                <a:lnTo>
                  <a:pt x="1312" y="233"/>
                </a:lnTo>
                <a:lnTo>
                  <a:pt x="1317" y="160"/>
                </a:lnTo>
                <a:lnTo>
                  <a:pt x="1321" y="134"/>
                </a:lnTo>
                <a:lnTo>
                  <a:pt x="1326" y="115"/>
                </a:lnTo>
                <a:lnTo>
                  <a:pt x="1331" y="104"/>
                </a:lnTo>
                <a:lnTo>
                  <a:pt x="1337" y="96"/>
                </a:lnTo>
                <a:lnTo>
                  <a:pt x="1344" y="92"/>
                </a:lnTo>
                <a:lnTo>
                  <a:pt x="1351" y="90"/>
                </a:lnTo>
                <a:lnTo>
                  <a:pt x="1356" y="90"/>
                </a:lnTo>
                <a:lnTo>
                  <a:pt x="1361" y="92"/>
                </a:lnTo>
                <a:lnTo>
                  <a:pt x="1365" y="94"/>
                </a:lnTo>
                <a:lnTo>
                  <a:pt x="1367" y="98"/>
                </a:lnTo>
                <a:lnTo>
                  <a:pt x="1368" y="102"/>
                </a:lnTo>
                <a:lnTo>
                  <a:pt x="1370" y="106"/>
                </a:lnTo>
                <a:lnTo>
                  <a:pt x="1370" y="111"/>
                </a:lnTo>
                <a:lnTo>
                  <a:pt x="1370" y="119"/>
                </a:lnTo>
                <a:lnTo>
                  <a:pt x="1360" y="204"/>
                </a:lnTo>
                <a:lnTo>
                  <a:pt x="1356" y="211"/>
                </a:lnTo>
                <a:lnTo>
                  <a:pt x="1349" y="219"/>
                </a:lnTo>
                <a:lnTo>
                  <a:pt x="1337" y="227"/>
                </a:lnTo>
                <a:lnTo>
                  <a:pt x="1321" y="237"/>
                </a:lnTo>
                <a:lnTo>
                  <a:pt x="1309" y="242"/>
                </a:lnTo>
                <a:lnTo>
                  <a:pt x="1272" y="265"/>
                </a:lnTo>
                <a:lnTo>
                  <a:pt x="1240" y="285"/>
                </a:lnTo>
                <a:lnTo>
                  <a:pt x="1215" y="300"/>
                </a:lnTo>
                <a:lnTo>
                  <a:pt x="1198" y="315"/>
                </a:lnTo>
                <a:lnTo>
                  <a:pt x="1184" y="331"/>
                </a:lnTo>
                <a:lnTo>
                  <a:pt x="1175" y="348"/>
                </a:lnTo>
                <a:lnTo>
                  <a:pt x="1168" y="366"/>
                </a:lnTo>
                <a:lnTo>
                  <a:pt x="1165" y="383"/>
                </a:lnTo>
                <a:lnTo>
                  <a:pt x="1150" y="498"/>
                </a:lnTo>
                <a:lnTo>
                  <a:pt x="1149" y="512"/>
                </a:lnTo>
                <a:lnTo>
                  <a:pt x="1149" y="523"/>
                </a:lnTo>
                <a:lnTo>
                  <a:pt x="1152" y="535"/>
                </a:lnTo>
                <a:lnTo>
                  <a:pt x="1154" y="546"/>
                </a:lnTo>
                <a:lnTo>
                  <a:pt x="1159" y="556"/>
                </a:lnTo>
                <a:lnTo>
                  <a:pt x="1166" y="566"/>
                </a:lnTo>
                <a:lnTo>
                  <a:pt x="1175" y="573"/>
                </a:lnTo>
                <a:lnTo>
                  <a:pt x="1186" y="579"/>
                </a:lnTo>
                <a:lnTo>
                  <a:pt x="1198" y="583"/>
                </a:lnTo>
                <a:lnTo>
                  <a:pt x="1212" y="587"/>
                </a:lnTo>
                <a:lnTo>
                  <a:pt x="1228" y="589"/>
                </a:lnTo>
                <a:lnTo>
                  <a:pt x="1245" y="589"/>
                </a:lnTo>
                <a:lnTo>
                  <a:pt x="1265" y="589"/>
                </a:lnTo>
                <a:lnTo>
                  <a:pt x="1281" y="587"/>
                </a:lnTo>
                <a:lnTo>
                  <a:pt x="1295" y="585"/>
                </a:lnTo>
                <a:lnTo>
                  <a:pt x="1307" y="581"/>
                </a:lnTo>
                <a:lnTo>
                  <a:pt x="1314" y="577"/>
                </a:lnTo>
                <a:lnTo>
                  <a:pt x="1321" y="573"/>
                </a:lnTo>
                <a:lnTo>
                  <a:pt x="1328" y="568"/>
                </a:lnTo>
                <a:lnTo>
                  <a:pt x="1331" y="560"/>
                </a:lnTo>
                <a:lnTo>
                  <a:pt x="1330" y="583"/>
                </a:lnTo>
                <a:lnTo>
                  <a:pt x="1446" y="583"/>
                </a:lnTo>
                <a:lnTo>
                  <a:pt x="1498" y="121"/>
                </a:lnTo>
                <a:lnTo>
                  <a:pt x="1500" y="106"/>
                </a:lnTo>
                <a:lnTo>
                  <a:pt x="1500" y="90"/>
                </a:lnTo>
                <a:lnTo>
                  <a:pt x="1497" y="77"/>
                </a:lnTo>
                <a:lnTo>
                  <a:pt x="1495" y="63"/>
                </a:lnTo>
                <a:lnTo>
                  <a:pt x="1488" y="48"/>
                </a:lnTo>
                <a:lnTo>
                  <a:pt x="1477" y="36"/>
                </a:lnTo>
                <a:lnTo>
                  <a:pt x="1465" y="25"/>
                </a:lnTo>
                <a:lnTo>
                  <a:pt x="1451" y="17"/>
                </a:lnTo>
                <a:lnTo>
                  <a:pt x="1435" y="9"/>
                </a:lnTo>
                <a:lnTo>
                  <a:pt x="1414" y="4"/>
                </a:lnTo>
                <a:lnTo>
                  <a:pt x="1393" y="2"/>
                </a:lnTo>
                <a:lnTo>
                  <a:pt x="1368" y="0"/>
                </a:lnTo>
                <a:close/>
                <a:moveTo>
                  <a:pt x="1317" y="337"/>
                </a:moveTo>
                <a:lnTo>
                  <a:pt x="1330" y="331"/>
                </a:lnTo>
                <a:lnTo>
                  <a:pt x="1346" y="325"/>
                </a:lnTo>
                <a:lnTo>
                  <a:pt x="1328" y="473"/>
                </a:lnTo>
                <a:lnTo>
                  <a:pt x="1326" y="485"/>
                </a:lnTo>
                <a:lnTo>
                  <a:pt x="1323" y="493"/>
                </a:lnTo>
                <a:lnTo>
                  <a:pt x="1317" y="498"/>
                </a:lnTo>
                <a:lnTo>
                  <a:pt x="1310" y="500"/>
                </a:lnTo>
                <a:lnTo>
                  <a:pt x="1303" y="502"/>
                </a:lnTo>
                <a:lnTo>
                  <a:pt x="1298" y="500"/>
                </a:lnTo>
                <a:lnTo>
                  <a:pt x="1293" y="500"/>
                </a:lnTo>
                <a:lnTo>
                  <a:pt x="1289" y="498"/>
                </a:lnTo>
                <a:lnTo>
                  <a:pt x="1288" y="495"/>
                </a:lnTo>
                <a:lnTo>
                  <a:pt x="1284" y="491"/>
                </a:lnTo>
                <a:lnTo>
                  <a:pt x="1284" y="487"/>
                </a:lnTo>
                <a:lnTo>
                  <a:pt x="1282" y="481"/>
                </a:lnTo>
                <a:lnTo>
                  <a:pt x="1282" y="473"/>
                </a:lnTo>
                <a:lnTo>
                  <a:pt x="1295" y="369"/>
                </a:lnTo>
                <a:lnTo>
                  <a:pt x="1298" y="360"/>
                </a:lnTo>
                <a:lnTo>
                  <a:pt x="1302" y="350"/>
                </a:lnTo>
                <a:lnTo>
                  <a:pt x="1309" y="344"/>
                </a:lnTo>
                <a:lnTo>
                  <a:pt x="1317" y="337"/>
                </a:lnTo>
                <a:close/>
                <a:moveTo>
                  <a:pt x="833" y="50"/>
                </a:moveTo>
                <a:lnTo>
                  <a:pt x="824" y="38"/>
                </a:lnTo>
                <a:lnTo>
                  <a:pt x="813" y="29"/>
                </a:lnTo>
                <a:lnTo>
                  <a:pt x="801" y="19"/>
                </a:lnTo>
                <a:lnTo>
                  <a:pt x="787" y="13"/>
                </a:lnTo>
                <a:lnTo>
                  <a:pt x="769" y="7"/>
                </a:lnTo>
                <a:lnTo>
                  <a:pt x="750" y="4"/>
                </a:lnTo>
                <a:lnTo>
                  <a:pt x="729" y="2"/>
                </a:lnTo>
                <a:lnTo>
                  <a:pt x="704" y="0"/>
                </a:lnTo>
                <a:lnTo>
                  <a:pt x="690" y="0"/>
                </a:lnTo>
                <a:lnTo>
                  <a:pt x="674" y="2"/>
                </a:lnTo>
                <a:lnTo>
                  <a:pt x="659" y="4"/>
                </a:lnTo>
                <a:lnTo>
                  <a:pt x="643" y="7"/>
                </a:lnTo>
                <a:lnTo>
                  <a:pt x="630" y="9"/>
                </a:lnTo>
                <a:lnTo>
                  <a:pt x="616" y="15"/>
                </a:lnTo>
                <a:lnTo>
                  <a:pt x="606" y="21"/>
                </a:lnTo>
                <a:lnTo>
                  <a:pt x="594" y="27"/>
                </a:lnTo>
                <a:lnTo>
                  <a:pt x="585" y="34"/>
                </a:lnTo>
                <a:lnTo>
                  <a:pt x="576" y="42"/>
                </a:lnTo>
                <a:lnTo>
                  <a:pt x="567" y="50"/>
                </a:lnTo>
                <a:lnTo>
                  <a:pt x="560" y="59"/>
                </a:lnTo>
                <a:lnTo>
                  <a:pt x="555" y="71"/>
                </a:lnTo>
                <a:lnTo>
                  <a:pt x="550" y="82"/>
                </a:lnTo>
                <a:lnTo>
                  <a:pt x="544" y="94"/>
                </a:lnTo>
                <a:lnTo>
                  <a:pt x="543" y="108"/>
                </a:lnTo>
                <a:lnTo>
                  <a:pt x="539" y="121"/>
                </a:lnTo>
                <a:lnTo>
                  <a:pt x="499" y="469"/>
                </a:lnTo>
                <a:lnTo>
                  <a:pt x="497" y="483"/>
                </a:lnTo>
                <a:lnTo>
                  <a:pt x="497" y="498"/>
                </a:lnTo>
                <a:lnTo>
                  <a:pt x="499" y="512"/>
                </a:lnTo>
                <a:lnTo>
                  <a:pt x="502" y="525"/>
                </a:lnTo>
                <a:lnTo>
                  <a:pt x="509" y="541"/>
                </a:lnTo>
                <a:lnTo>
                  <a:pt x="518" y="554"/>
                </a:lnTo>
                <a:lnTo>
                  <a:pt x="530" y="564"/>
                </a:lnTo>
                <a:lnTo>
                  <a:pt x="546" y="573"/>
                </a:lnTo>
                <a:lnTo>
                  <a:pt x="564" y="581"/>
                </a:lnTo>
                <a:lnTo>
                  <a:pt x="585" y="585"/>
                </a:lnTo>
                <a:lnTo>
                  <a:pt x="608" y="589"/>
                </a:lnTo>
                <a:lnTo>
                  <a:pt x="634" y="589"/>
                </a:lnTo>
                <a:lnTo>
                  <a:pt x="666" y="589"/>
                </a:lnTo>
                <a:lnTo>
                  <a:pt x="694" y="585"/>
                </a:lnTo>
                <a:lnTo>
                  <a:pt x="720" y="577"/>
                </a:lnTo>
                <a:lnTo>
                  <a:pt x="732" y="573"/>
                </a:lnTo>
                <a:lnTo>
                  <a:pt x="743" y="568"/>
                </a:lnTo>
                <a:lnTo>
                  <a:pt x="752" y="560"/>
                </a:lnTo>
                <a:lnTo>
                  <a:pt x="760" y="554"/>
                </a:lnTo>
                <a:lnTo>
                  <a:pt x="769" y="546"/>
                </a:lnTo>
                <a:lnTo>
                  <a:pt x="776" y="539"/>
                </a:lnTo>
                <a:lnTo>
                  <a:pt x="782" y="529"/>
                </a:lnTo>
                <a:lnTo>
                  <a:pt x="787" y="520"/>
                </a:lnTo>
                <a:lnTo>
                  <a:pt x="792" y="508"/>
                </a:lnTo>
                <a:lnTo>
                  <a:pt x="796" y="498"/>
                </a:lnTo>
                <a:lnTo>
                  <a:pt x="799" y="485"/>
                </a:lnTo>
                <a:lnTo>
                  <a:pt x="801" y="473"/>
                </a:lnTo>
                <a:lnTo>
                  <a:pt x="815" y="356"/>
                </a:lnTo>
                <a:lnTo>
                  <a:pt x="685" y="356"/>
                </a:lnTo>
                <a:lnTo>
                  <a:pt x="671" y="479"/>
                </a:lnTo>
                <a:lnTo>
                  <a:pt x="667" y="489"/>
                </a:lnTo>
                <a:lnTo>
                  <a:pt x="662" y="496"/>
                </a:lnTo>
                <a:lnTo>
                  <a:pt x="655" y="500"/>
                </a:lnTo>
                <a:lnTo>
                  <a:pt x="646" y="502"/>
                </a:lnTo>
                <a:lnTo>
                  <a:pt x="641" y="502"/>
                </a:lnTo>
                <a:lnTo>
                  <a:pt x="636" y="500"/>
                </a:lnTo>
                <a:lnTo>
                  <a:pt x="632" y="498"/>
                </a:lnTo>
                <a:lnTo>
                  <a:pt x="630" y="495"/>
                </a:lnTo>
                <a:lnTo>
                  <a:pt x="629" y="491"/>
                </a:lnTo>
                <a:lnTo>
                  <a:pt x="627" y="485"/>
                </a:lnTo>
                <a:lnTo>
                  <a:pt x="627" y="479"/>
                </a:lnTo>
                <a:lnTo>
                  <a:pt x="627" y="473"/>
                </a:lnTo>
                <a:lnTo>
                  <a:pt x="643" y="337"/>
                </a:lnTo>
                <a:lnTo>
                  <a:pt x="817" y="337"/>
                </a:lnTo>
                <a:lnTo>
                  <a:pt x="843" y="117"/>
                </a:lnTo>
                <a:lnTo>
                  <a:pt x="845" y="98"/>
                </a:lnTo>
                <a:lnTo>
                  <a:pt x="843" y="79"/>
                </a:lnTo>
                <a:lnTo>
                  <a:pt x="840" y="63"/>
                </a:lnTo>
                <a:lnTo>
                  <a:pt x="833" y="50"/>
                </a:lnTo>
                <a:close/>
                <a:moveTo>
                  <a:pt x="695" y="90"/>
                </a:moveTo>
                <a:lnTo>
                  <a:pt x="701" y="90"/>
                </a:lnTo>
                <a:lnTo>
                  <a:pt x="704" y="92"/>
                </a:lnTo>
                <a:lnTo>
                  <a:pt x="708" y="94"/>
                </a:lnTo>
                <a:lnTo>
                  <a:pt x="711" y="98"/>
                </a:lnTo>
                <a:lnTo>
                  <a:pt x="713" y="102"/>
                </a:lnTo>
                <a:lnTo>
                  <a:pt x="713" y="106"/>
                </a:lnTo>
                <a:lnTo>
                  <a:pt x="715" y="111"/>
                </a:lnTo>
                <a:lnTo>
                  <a:pt x="713" y="119"/>
                </a:lnTo>
                <a:lnTo>
                  <a:pt x="699" y="252"/>
                </a:lnTo>
                <a:lnTo>
                  <a:pt x="653" y="252"/>
                </a:lnTo>
                <a:lnTo>
                  <a:pt x="669" y="119"/>
                </a:lnTo>
                <a:lnTo>
                  <a:pt x="671" y="108"/>
                </a:lnTo>
                <a:lnTo>
                  <a:pt x="674" y="100"/>
                </a:lnTo>
                <a:lnTo>
                  <a:pt x="680" y="94"/>
                </a:lnTo>
                <a:lnTo>
                  <a:pt x="687" y="92"/>
                </a:lnTo>
                <a:lnTo>
                  <a:pt x="695" y="90"/>
                </a:lnTo>
                <a:close/>
                <a:moveTo>
                  <a:pt x="1147" y="25"/>
                </a:moveTo>
                <a:lnTo>
                  <a:pt x="1128" y="13"/>
                </a:lnTo>
                <a:lnTo>
                  <a:pt x="1108" y="7"/>
                </a:lnTo>
                <a:lnTo>
                  <a:pt x="1089" y="2"/>
                </a:lnTo>
                <a:lnTo>
                  <a:pt x="1068" y="0"/>
                </a:lnTo>
                <a:lnTo>
                  <a:pt x="1052" y="2"/>
                </a:lnTo>
                <a:lnTo>
                  <a:pt x="1038" y="4"/>
                </a:lnTo>
                <a:lnTo>
                  <a:pt x="1024" y="7"/>
                </a:lnTo>
                <a:lnTo>
                  <a:pt x="1012" y="13"/>
                </a:lnTo>
                <a:lnTo>
                  <a:pt x="989" y="29"/>
                </a:lnTo>
                <a:lnTo>
                  <a:pt x="980" y="4"/>
                </a:lnTo>
                <a:lnTo>
                  <a:pt x="883" y="4"/>
                </a:lnTo>
                <a:lnTo>
                  <a:pt x="799" y="706"/>
                </a:lnTo>
                <a:lnTo>
                  <a:pt x="929" y="706"/>
                </a:lnTo>
                <a:lnTo>
                  <a:pt x="945" y="570"/>
                </a:lnTo>
                <a:lnTo>
                  <a:pt x="954" y="575"/>
                </a:lnTo>
                <a:lnTo>
                  <a:pt x="963" y="581"/>
                </a:lnTo>
                <a:lnTo>
                  <a:pt x="975" y="585"/>
                </a:lnTo>
                <a:lnTo>
                  <a:pt x="987" y="587"/>
                </a:lnTo>
                <a:lnTo>
                  <a:pt x="1024" y="589"/>
                </a:lnTo>
                <a:lnTo>
                  <a:pt x="1043" y="589"/>
                </a:lnTo>
                <a:lnTo>
                  <a:pt x="1061" y="585"/>
                </a:lnTo>
                <a:lnTo>
                  <a:pt x="1077" y="579"/>
                </a:lnTo>
                <a:lnTo>
                  <a:pt x="1093" y="570"/>
                </a:lnTo>
                <a:lnTo>
                  <a:pt x="1107" y="556"/>
                </a:lnTo>
                <a:lnTo>
                  <a:pt x="1115" y="543"/>
                </a:lnTo>
                <a:lnTo>
                  <a:pt x="1119" y="535"/>
                </a:lnTo>
                <a:lnTo>
                  <a:pt x="1122" y="527"/>
                </a:lnTo>
                <a:lnTo>
                  <a:pt x="1124" y="520"/>
                </a:lnTo>
                <a:lnTo>
                  <a:pt x="1126" y="510"/>
                </a:lnTo>
                <a:lnTo>
                  <a:pt x="1175" y="94"/>
                </a:lnTo>
                <a:lnTo>
                  <a:pt x="1177" y="84"/>
                </a:lnTo>
                <a:lnTo>
                  <a:pt x="1175" y="75"/>
                </a:lnTo>
                <a:lnTo>
                  <a:pt x="1175" y="65"/>
                </a:lnTo>
                <a:lnTo>
                  <a:pt x="1172" y="56"/>
                </a:lnTo>
                <a:lnTo>
                  <a:pt x="1168" y="48"/>
                </a:lnTo>
                <a:lnTo>
                  <a:pt x="1163" y="38"/>
                </a:lnTo>
                <a:lnTo>
                  <a:pt x="1156" y="32"/>
                </a:lnTo>
                <a:lnTo>
                  <a:pt x="1147" y="25"/>
                </a:lnTo>
                <a:close/>
                <a:moveTo>
                  <a:pt x="1008" y="94"/>
                </a:moveTo>
                <a:lnTo>
                  <a:pt x="1015" y="92"/>
                </a:lnTo>
                <a:lnTo>
                  <a:pt x="1024" y="90"/>
                </a:lnTo>
                <a:lnTo>
                  <a:pt x="1031" y="90"/>
                </a:lnTo>
                <a:lnTo>
                  <a:pt x="1035" y="92"/>
                </a:lnTo>
                <a:lnTo>
                  <a:pt x="1038" y="94"/>
                </a:lnTo>
                <a:lnTo>
                  <a:pt x="1042" y="96"/>
                </a:lnTo>
                <a:lnTo>
                  <a:pt x="1045" y="106"/>
                </a:lnTo>
                <a:lnTo>
                  <a:pt x="1045" y="117"/>
                </a:lnTo>
                <a:lnTo>
                  <a:pt x="1001" y="473"/>
                </a:lnTo>
                <a:lnTo>
                  <a:pt x="999" y="481"/>
                </a:lnTo>
                <a:lnTo>
                  <a:pt x="998" y="487"/>
                </a:lnTo>
                <a:lnTo>
                  <a:pt x="994" y="493"/>
                </a:lnTo>
                <a:lnTo>
                  <a:pt x="991" y="496"/>
                </a:lnTo>
                <a:lnTo>
                  <a:pt x="985" y="500"/>
                </a:lnTo>
                <a:lnTo>
                  <a:pt x="977" y="502"/>
                </a:lnTo>
                <a:lnTo>
                  <a:pt x="971" y="500"/>
                </a:lnTo>
                <a:lnTo>
                  <a:pt x="966" y="500"/>
                </a:lnTo>
                <a:lnTo>
                  <a:pt x="963" y="498"/>
                </a:lnTo>
                <a:lnTo>
                  <a:pt x="959" y="495"/>
                </a:lnTo>
                <a:lnTo>
                  <a:pt x="957" y="491"/>
                </a:lnTo>
                <a:lnTo>
                  <a:pt x="955" y="487"/>
                </a:lnTo>
                <a:lnTo>
                  <a:pt x="955" y="481"/>
                </a:lnTo>
                <a:lnTo>
                  <a:pt x="957" y="475"/>
                </a:lnTo>
                <a:lnTo>
                  <a:pt x="999" y="117"/>
                </a:lnTo>
                <a:lnTo>
                  <a:pt x="999" y="109"/>
                </a:lnTo>
                <a:lnTo>
                  <a:pt x="1001" y="104"/>
                </a:lnTo>
                <a:lnTo>
                  <a:pt x="1005" y="98"/>
                </a:lnTo>
                <a:lnTo>
                  <a:pt x="1008" y="9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b="0" dirty="0"/>
          </a:p>
        </p:txBody>
      </p:sp>
      <p:sp>
        <p:nvSpPr>
          <p:cNvPr id="3176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24900" y="6427788"/>
            <a:ext cx="342900" cy="212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900" b="1">
                <a:solidFill>
                  <a:srgbClr val="AEAEAE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0A0D9E6D-C1BF-41DA-96B8-06AA9B28D302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  <p:txStyles>
    <p:title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defRPr sz="2000">
          <a:solidFill>
            <a:srgbClr val="002B78"/>
          </a:solidFill>
          <a:latin typeface="+mj-lt"/>
          <a:ea typeface="+mj-ea"/>
          <a:cs typeface="+mj-cs"/>
        </a:defRPr>
      </a:lvl1pPr>
      <a:lvl2pPr marL="342900" indent="-342900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defRPr sz="2000">
          <a:solidFill>
            <a:srgbClr val="002B78"/>
          </a:solidFill>
          <a:latin typeface="Tahoma" pitchFamily="34" charset="0"/>
        </a:defRPr>
      </a:lvl2pPr>
      <a:lvl3pPr marL="342900" indent="-342900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defRPr sz="2000">
          <a:solidFill>
            <a:srgbClr val="002B78"/>
          </a:solidFill>
          <a:latin typeface="Tahoma" pitchFamily="34" charset="0"/>
        </a:defRPr>
      </a:lvl3pPr>
      <a:lvl4pPr marL="342900" indent="-342900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defRPr sz="2000">
          <a:solidFill>
            <a:srgbClr val="002B78"/>
          </a:solidFill>
          <a:latin typeface="Tahoma" pitchFamily="34" charset="0"/>
        </a:defRPr>
      </a:lvl4pPr>
      <a:lvl5pPr marL="342900" indent="-342900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defRPr sz="2000">
          <a:solidFill>
            <a:srgbClr val="002B78"/>
          </a:solidFill>
          <a:latin typeface="Tahoma" pitchFamily="34" charset="0"/>
        </a:defRPr>
      </a:lvl5pPr>
      <a:lvl6pPr marL="800100" indent="-342900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defRPr sz="2000">
          <a:solidFill>
            <a:srgbClr val="002B78"/>
          </a:solidFill>
          <a:latin typeface="Tahoma" pitchFamily="34" charset="0"/>
        </a:defRPr>
      </a:lvl6pPr>
      <a:lvl7pPr marL="1257300" indent="-342900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defRPr sz="2000">
          <a:solidFill>
            <a:srgbClr val="002B78"/>
          </a:solidFill>
          <a:latin typeface="Tahoma" pitchFamily="34" charset="0"/>
        </a:defRPr>
      </a:lvl7pPr>
      <a:lvl8pPr marL="1714500" indent="-342900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defRPr sz="2000">
          <a:solidFill>
            <a:srgbClr val="002B78"/>
          </a:solidFill>
          <a:latin typeface="Tahoma" pitchFamily="34" charset="0"/>
        </a:defRPr>
      </a:lvl8pPr>
      <a:lvl9pPr marL="2171700" indent="-342900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defRPr sz="2000">
          <a:solidFill>
            <a:srgbClr val="002B78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q"/>
        <a:defRPr b="1">
          <a:solidFill>
            <a:srgbClr val="002B78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6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png"/><Relationship Id="rId12" Type="http://schemas.openxmlformats.org/officeDocument/2006/relationships/oleObject" Target="../embeddings/oleObject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babeljs.io/docs/plugins/preset-es2015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codepen.io/damianfabian/pen/WGjyAE?editors=1010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es6-features.org/#Constants" TargetMode="External"/><Relationship Id="rId3" Type="http://schemas.openxmlformats.org/officeDocument/2006/relationships/hyperlink" Target="http://kangax.github.io/compat-table/es5/" TargetMode="External"/><Relationship Id="rId7" Type="http://schemas.openxmlformats.org/officeDocument/2006/relationships/hyperlink" Target="https://developer.mozilla.org/en-US/docs/Web/JavaScript/Language_Resources" TargetMode="External"/><Relationship Id="rId2" Type="http://schemas.openxmlformats.org/officeDocument/2006/relationships/hyperlink" Target="https://babeljs.io/docs/learn-es2015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www.ecma-international.org/publications/files/ECMA-ST/Ecma-262.pdf" TargetMode="External"/><Relationship Id="rId5" Type="http://schemas.openxmlformats.org/officeDocument/2006/relationships/hyperlink" Target="https://nodejs.org/en/docs/es6/" TargetMode="External"/><Relationship Id="rId4" Type="http://schemas.openxmlformats.org/officeDocument/2006/relationships/hyperlink" Target="http://www.ecma-international.org/ecma-262/5.1/Ecma-262.pdf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12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.png"/><Relationship Id="rId12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1.png"/><Relationship Id="rId5" Type="http://schemas.openxmlformats.org/officeDocument/2006/relationships/image" Target="../media/image9.png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0.png"/><Relationship Id="rId14" Type="http://schemas.openxmlformats.org/officeDocument/2006/relationships/hyperlink" Target="mailto:international_sales@epam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2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609600" y="295275"/>
          <a:ext cx="14668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4804" name="Photo Editor Photo" r:id="rId4" imgW="1467055" imgH="390580" progId="">
                  <p:embed/>
                </p:oleObj>
              </mc:Choice>
              <mc:Fallback>
                <p:oleObj name="Photo Editor Photo" r:id="rId4" imgW="1467055" imgH="39058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95275"/>
                        <a:ext cx="146685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Text Box 4"/>
          <p:cNvSpPr txBox="1">
            <a:spLocks noChangeArrowheads="1"/>
          </p:cNvSpPr>
          <p:nvPr/>
        </p:nvSpPr>
        <p:spPr bwMode="auto">
          <a:xfrm>
            <a:off x="2285984" y="285728"/>
            <a:ext cx="53435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400" b="1" dirty="0">
              <a:latin typeface="Tahoma" pitchFamily="34" charset="0"/>
            </a:endParaRPr>
          </a:p>
        </p:txBody>
      </p:sp>
      <p:sp>
        <p:nvSpPr>
          <p:cNvPr id="4105" name="Text Box 5"/>
          <p:cNvSpPr txBox="1">
            <a:spLocks noChangeArrowheads="1"/>
          </p:cNvSpPr>
          <p:nvPr/>
        </p:nvSpPr>
        <p:spPr bwMode="auto">
          <a:xfrm>
            <a:off x="762000" y="4038600"/>
            <a:ext cx="432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bg1"/>
                </a:solidFill>
                <a:latin typeface="Verdana" pitchFamily="34" charset="0"/>
              </a:rPr>
              <a:t>EPAM</a:t>
            </a:r>
            <a:r>
              <a:rPr lang="en-US" sz="2400" dirty="0">
                <a:latin typeface="Verdana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Verdana" pitchFamily="34" charset="0"/>
              </a:rPr>
              <a:t>POWER POINT TITLE</a:t>
            </a:r>
          </a:p>
        </p:txBody>
      </p:sp>
      <p:sp>
        <p:nvSpPr>
          <p:cNvPr id="4106" name="Text Box 6"/>
          <p:cNvSpPr txBox="1">
            <a:spLocks noChangeArrowheads="1"/>
          </p:cNvSpPr>
          <p:nvPr/>
        </p:nvSpPr>
        <p:spPr bwMode="auto">
          <a:xfrm>
            <a:off x="762000" y="4419600"/>
            <a:ext cx="30257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bg1"/>
                </a:solidFill>
                <a:latin typeface="Verdana" pitchFamily="34" charset="0"/>
              </a:rPr>
              <a:t>Sub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  <a:latin typeface="Verdana" pitchFamily="34" charset="0"/>
              </a:rPr>
              <a:t>Topic</a:t>
            </a:r>
          </a:p>
        </p:txBody>
      </p:sp>
      <p:graphicFrame>
        <p:nvGraphicFramePr>
          <p:cNvPr id="4099" name="Object 7"/>
          <p:cNvGraphicFramePr>
            <a:graphicFrameLocks noChangeAspect="1"/>
          </p:cNvGraphicFramePr>
          <p:nvPr/>
        </p:nvGraphicFramePr>
        <p:xfrm>
          <a:off x="1588" y="2590800"/>
          <a:ext cx="9142412" cy="360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4805" name="Photo Editor Photo" r:id="rId6" imgW="9142857" imgH="3610479" progId="">
                  <p:embed/>
                </p:oleObj>
              </mc:Choice>
              <mc:Fallback>
                <p:oleObj name="Photo Editor Photo" r:id="rId6" imgW="9142857" imgH="3610479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2590800"/>
                        <a:ext cx="9142412" cy="360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8"/>
          <p:cNvGraphicFramePr>
            <a:graphicFrameLocks noChangeAspect="1"/>
          </p:cNvGraphicFramePr>
          <p:nvPr/>
        </p:nvGraphicFramePr>
        <p:xfrm>
          <a:off x="8001000" y="2590800"/>
          <a:ext cx="1143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4806" name="Photo Editor Photo" r:id="rId8" imgW="1142857" imgH="914286" progId="">
                  <p:embed/>
                </p:oleObj>
              </mc:Choice>
              <mc:Fallback>
                <p:oleObj name="Photo Editor Photo" r:id="rId8" imgW="1142857" imgH="914286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2590800"/>
                        <a:ext cx="11430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9"/>
          <p:cNvGraphicFramePr>
            <a:graphicFrameLocks noChangeAspect="1"/>
          </p:cNvGraphicFramePr>
          <p:nvPr/>
        </p:nvGraphicFramePr>
        <p:xfrm>
          <a:off x="5715000" y="2590800"/>
          <a:ext cx="1143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4807" name="Photo Editor Photo" r:id="rId10" imgW="1142857" imgH="914286" progId="">
                  <p:embed/>
                </p:oleObj>
              </mc:Choice>
              <mc:Fallback>
                <p:oleObj name="Photo Editor Photo" r:id="rId10" imgW="1142857" imgH="914286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590800"/>
                        <a:ext cx="11430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10"/>
          <p:cNvGraphicFramePr>
            <a:graphicFrameLocks noChangeAspect="1"/>
          </p:cNvGraphicFramePr>
          <p:nvPr/>
        </p:nvGraphicFramePr>
        <p:xfrm>
          <a:off x="6858000" y="2590800"/>
          <a:ext cx="1143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4808" name="Photo Editor Photo" r:id="rId12" imgW="1142857" imgH="914286" progId="">
                  <p:embed/>
                </p:oleObj>
              </mc:Choice>
              <mc:Fallback>
                <p:oleObj name="Photo Editor Photo" r:id="rId12" imgW="1142857" imgH="914286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2590800"/>
                        <a:ext cx="11430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7515" name="Text Box 11"/>
          <p:cNvSpPr txBox="1">
            <a:spLocks noChangeArrowheads="1"/>
          </p:cNvSpPr>
          <p:nvPr/>
        </p:nvSpPr>
        <p:spPr bwMode="auto">
          <a:xfrm>
            <a:off x="857224" y="4059125"/>
            <a:ext cx="7929592" cy="907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71842" dir="2700000" algn="ctr" rotWithShape="0">
              <a:schemeClr val="tx1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2600" b="1" dirty="0" smtClean="0">
                <a:solidFill>
                  <a:schemeClr val="bg1"/>
                </a:solidFill>
                <a:latin typeface="Tahoma" pitchFamily="34" charset="0"/>
              </a:rPr>
              <a:t>JavaScript and ECMAScript 5 and 6</a:t>
            </a:r>
            <a:endParaRPr lang="en-GB" sz="2600" b="1" dirty="0" smtClean="0">
              <a:solidFill>
                <a:schemeClr val="bg1"/>
              </a:solidFill>
              <a:latin typeface="Tahoma" pitchFamily="34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GB" b="1" dirty="0" smtClean="0">
                <a:solidFill>
                  <a:schemeClr val="bg1">
                    <a:lumMod val="85000"/>
                  </a:schemeClr>
                </a:solidFill>
                <a:latin typeface="Tahoma" pitchFamily="34" charset="0"/>
              </a:rPr>
              <a:t>Fabian Jaramillo</a:t>
            </a:r>
            <a:endParaRPr lang="en-US" b="1" dirty="0">
              <a:solidFill>
                <a:schemeClr val="bg1">
                  <a:lumMod val="85000"/>
                </a:schemeClr>
              </a:solidFill>
              <a:latin typeface="Tahoma" pitchFamily="34" charset="0"/>
            </a:endParaRPr>
          </a:p>
        </p:txBody>
      </p:sp>
      <p:sp>
        <p:nvSpPr>
          <p:cNvPr id="4108" name="Text Box 12"/>
          <p:cNvSpPr txBox="1">
            <a:spLocks noChangeArrowheads="1"/>
          </p:cNvSpPr>
          <p:nvPr/>
        </p:nvSpPr>
        <p:spPr bwMode="auto">
          <a:xfrm>
            <a:off x="857224" y="3171766"/>
            <a:ext cx="65039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B2B2B2"/>
                </a:solidFill>
                <a:latin typeface="Tahoma" pitchFamily="34" charset="0"/>
              </a:rPr>
              <a:t>EPAM </a:t>
            </a:r>
            <a:r>
              <a:rPr lang="en-US" sz="2000" b="1" dirty="0" smtClean="0">
                <a:solidFill>
                  <a:srgbClr val="B2B2B2"/>
                </a:solidFill>
                <a:latin typeface="Tahoma" pitchFamily="34" charset="0"/>
              </a:rPr>
              <a:t>Systems Inc</a:t>
            </a:r>
            <a:endParaRPr lang="en-US" sz="2000" b="1" dirty="0">
              <a:solidFill>
                <a:srgbClr val="B2B2B2"/>
              </a:solidFill>
              <a:latin typeface="Tahoma" pitchFamily="34" charset="0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2157433" y="285728"/>
            <a:ext cx="53435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0099"/>
                </a:solidFill>
                <a:latin typeface="Tahoma" pitchFamily="34" charset="0"/>
              </a:rPr>
              <a:t>Delivering Excellence in Software Engineering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en-GB" sz="1800" b="1" dirty="0">
                <a:latin typeface="Tahoma" pitchFamily="34" charset="0"/>
              </a:rPr>
              <a:t>JavaScript and ECMAScript 5 and 6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1"/>
          </p:nvPr>
        </p:nvSpPr>
        <p:spPr>
          <a:xfrm>
            <a:off x="473075" y="1042988"/>
            <a:ext cx="8196263" cy="5135562"/>
          </a:xfrm>
        </p:spPr>
        <p:txBody>
          <a:bodyPr/>
          <a:lstStyle/>
          <a:p>
            <a:pPr algn="ctr"/>
            <a:r>
              <a:rPr lang="en-US" sz="4000" dirty="0" smtClean="0">
                <a:solidFill>
                  <a:schemeClr val="accent2"/>
                </a:solidFill>
                <a:latin typeface="Constantia" panose="02030602050306030303" pitchFamily="18" charset="0"/>
              </a:rPr>
              <a:t>Agenda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Constantia" panose="02030602050306030303" pitchFamily="18" charset="0"/>
              </a:rPr>
              <a:t>ECMAScript</a:t>
            </a:r>
            <a:endParaRPr lang="en-US" dirty="0" smtClean="0">
              <a:latin typeface="Constantia" panose="02030602050306030303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latin typeface="Constantia" panose="02030602050306030303" pitchFamily="18" charset="0"/>
              </a:rPr>
              <a:t>What is it?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latin typeface="Constantia" panose="02030602050306030303" pitchFamily="18" charset="0"/>
              </a:rPr>
              <a:t>How to Install </a:t>
            </a:r>
            <a:r>
              <a:rPr lang="en-US" dirty="0" smtClean="0">
                <a:latin typeface="Constantia" panose="02030602050306030303" pitchFamily="18" charset="0"/>
              </a:rPr>
              <a:t>it?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Constantia" panose="02030602050306030303" pitchFamily="18" charset="0"/>
              </a:rPr>
              <a:t>Babel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latin typeface="Constantia" panose="02030602050306030303" pitchFamily="18" charset="0"/>
              </a:rPr>
              <a:t>What </a:t>
            </a:r>
            <a:r>
              <a:rPr lang="en-US" dirty="0" smtClean="0">
                <a:latin typeface="Constantia" panose="02030602050306030303" pitchFamily="18" charset="0"/>
              </a:rPr>
              <a:t>is it?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Constantia" panose="02030602050306030303" pitchFamily="18" charset="0"/>
              </a:rPr>
              <a:t>Features ECMAScript 5 &amp; 6</a:t>
            </a:r>
            <a:endParaRPr lang="en-US" dirty="0" smtClean="0">
              <a:latin typeface="Constantia" panose="02030602050306030303" pitchFamily="18" charset="0"/>
            </a:endParaRPr>
          </a:p>
          <a:p>
            <a:pPr marL="457200" lvl="1" indent="0">
              <a:buNone/>
            </a:pPr>
            <a:endParaRPr lang="en-US" dirty="0" smtClean="0">
              <a:latin typeface="Constantia" panose="02030602050306030303" pitchFamily="18" charset="0"/>
            </a:endParaRPr>
          </a:p>
        </p:txBody>
      </p:sp>
      <p:sp>
        <p:nvSpPr>
          <p:cNvPr id="13316" name="Rectangle 8"/>
          <p:cNvSpPr>
            <a:spLocks noChangeArrowheads="1"/>
          </p:cNvSpPr>
          <p:nvPr/>
        </p:nvSpPr>
        <p:spPr bwMode="auto">
          <a:xfrm>
            <a:off x="288925" y="946150"/>
            <a:ext cx="8723313" cy="535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5000"/>
              </a:spcBef>
              <a:spcAft>
                <a:spcPct val="25000"/>
              </a:spcAft>
              <a:buClr>
                <a:srgbClr val="002B78"/>
              </a:buClr>
              <a:buFont typeface="Wingdings" pitchFamily="2" charset="2"/>
              <a:buChar char="q"/>
              <a:defRPr/>
            </a:pPr>
            <a:endParaRPr lang="en-US" sz="1100" b="0" dirty="0">
              <a:latin typeface="Tahoma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en-GB" b="1" dirty="0">
                <a:latin typeface="Tahoma" pitchFamily="34" charset="0"/>
              </a:rPr>
              <a:t>JavaScript and ECMAScript 5 and 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73075" y="1042988"/>
            <a:ext cx="8213725" cy="5135562"/>
          </a:xfrm>
        </p:spPr>
        <p:txBody>
          <a:bodyPr/>
          <a:lstStyle/>
          <a:p>
            <a:r>
              <a:rPr lang="en-US" sz="2400" dirty="0" smtClean="0">
                <a:solidFill>
                  <a:schemeClr val="accent2"/>
                </a:solidFill>
              </a:rPr>
              <a:t>ECMAScript</a:t>
            </a:r>
            <a:endParaRPr lang="en-US" dirty="0" smtClean="0">
              <a:solidFill>
                <a:schemeClr val="accent2"/>
              </a:solidFill>
            </a:endParaRPr>
          </a:p>
          <a:p>
            <a:endParaRPr lang="en-US" dirty="0"/>
          </a:p>
          <a:p>
            <a:r>
              <a:rPr lang="en-US" sz="2000" u="sng" dirty="0" smtClean="0"/>
              <a:t>What is it?</a:t>
            </a:r>
          </a:p>
          <a:p>
            <a:endParaRPr lang="en-US" dirty="0"/>
          </a:p>
          <a:p>
            <a:pPr marL="0" indent="0"/>
            <a:r>
              <a:rPr lang="en-US" dirty="0" smtClean="0"/>
              <a:t>ECMAScript it’s one specification standardized by ECMA International. It’s the definition of how JavaScript should work, this standard has multiple versions, the latest version is ECMAScript 7.</a:t>
            </a:r>
            <a:endParaRPr lang="en-US" dirty="0" smtClean="0"/>
          </a:p>
          <a:p>
            <a:endParaRPr lang="en-US" dirty="0" smtClean="0"/>
          </a:p>
          <a:p>
            <a:pPr marL="0" indent="0"/>
            <a:r>
              <a:rPr lang="en-US" dirty="0" smtClean="0"/>
              <a:t>JavaScript as a language has different versions too, so don’t get confuse. ECMAScript is only one standard that define how JavaScript should work.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6DB259-355B-4D80-90B3-F50BCB352002}" type="slidenum">
              <a:rPr lang="ru-RU" smtClean="0"/>
              <a:pPr>
                <a:defRPr/>
              </a:pPr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0757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en-GB" b="1" dirty="0">
                <a:latin typeface="Tahoma" pitchFamily="34" charset="0"/>
              </a:rPr>
              <a:t>JavaScript and ECMAScript 5 and 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73075" y="1042988"/>
            <a:ext cx="4183064" cy="5135562"/>
          </a:xfrm>
        </p:spPr>
        <p:txBody>
          <a:bodyPr/>
          <a:lstStyle/>
          <a:p>
            <a:r>
              <a:rPr lang="en-US" sz="2400" dirty="0" smtClean="0">
                <a:solidFill>
                  <a:schemeClr val="accent2"/>
                </a:solidFill>
              </a:rPr>
              <a:t>Babel</a:t>
            </a:r>
            <a:endParaRPr lang="en-US" dirty="0" smtClean="0">
              <a:solidFill>
                <a:schemeClr val="accent2"/>
              </a:solidFill>
            </a:endParaRPr>
          </a:p>
          <a:p>
            <a:endParaRPr lang="en-US" dirty="0" smtClean="0"/>
          </a:p>
          <a:p>
            <a:pPr marL="0" indent="0" algn="just"/>
            <a:r>
              <a:rPr lang="en-US" dirty="0"/>
              <a:t>Babel has support for the latest version of JavaScript through syntax transformers. These plugins allow you to use new syntax, </a:t>
            </a:r>
            <a:r>
              <a:rPr lang="en-US" b="1" dirty="0"/>
              <a:t>right now</a:t>
            </a:r>
            <a:r>
              <a:rPr lang="en-US" dirty="0"/>
              <a:t> without waiting for browser support. Check out our </a:t>
            </a:r>
            <a:r>
              <a:rPr lang="en-US" dirty="0">
                <a:hlinkClick r:id="rId2"/>
              </a:rPr>
              <a:t>ES2015 preset</a:t>
            </a:r>
            <a:r>
              <a:rPr lang="en-US" dirty="0"/>
              <a:t> to get started</a:t>
            </a:r>
            <a:r>
              <a:rPr lang="en-US" dirty="0" smtClean="0"/>
              <a:t>.</a:t>
            </a:r>
          </a:p>
          <a:p>
            <a:pPr marL="0" indent="0" algn="just"/>
            <a:endParaRPr lang="en-US" dirty="0"/>
          </a:p>
          <a:p>
            <a:pPr marL="0" indent="0" algn="just"/>
            <a:r>
              <a:rPr lang="en-US" dirty="0" smtClean="0"/>
              <a:t>Babel has plugins, presets and libraries that allow you to support more features, syntax and make your own plugins.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6DB259-355B-4D80-90B3-F50BCB352002}" type="slidenum">
              <a:rPr lang="ru-RU" smtClean="0"/>
              <a:pPr>
                <a:defRPr/>
              </a:pPr>
              <a:t>4</a:t>
            </a:fld>
            <a:endParaRPr lang="ru-RU" dirty="0"/>
          </a:p>
        </p:txBody>
      </p:sp>
      <p:pic>
        <p:nvPicPr>
          <p:cNvPr id="717826" name="Picture 2" descr="http://dm.gl/assets/tech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138" y="2636692"/>
            <a:ext cx="4030662" cy="194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74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en-GB" b="1" dirty="0">
                <a:latin typeface="Tahoma" pitchFamily="34" charset="0"/>
              </a:rPr>
              <a:t>JavaScript and ECMAScript 5 and 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73074" y="1042988"/>
            <a:ext cx="8196263" cy="1519168"/>
          </a:xfrm>
        </p:spPr>
        <p:txBody>
          <a:bodyPr/>
          <a:lstStyle/>
          <a:p>
            <a:r>
              <a:rPr lang="en-US" sz="2400" dirty="0" smtClean="0">
                <a:solidFill>
                  <a:schemeClr val="accent2"/>
                </a:solidFill>
              </a:rPr>
              <a:t>CODE</a:t>
            </a:r>
            <a:endParaRPr lang="en-US" dirty="0" smtClean="0">
              <a:solidFill>
                <a:schemeClr val="accent2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Let’s check it out some code for ECMAScript 5 and 6.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6DB259-355B-4D80-90B3-F50BCB352002}" type="slidenum">
              <a:rPr lang="ru-RU" smtClean="0"/>
              <a:pPr>
                <a:defRPr/>
              </a:pPr>
              <a:t>5</a:t>
            </a:fld>
            <a:endParaRPr lang="ru-RU" dirty="0"/>
          </a:p>
        </p:txBody>
      </p:sp>
      <p:pic>
        <p:nvPicPr>
          <p:cNvPr id="10" name="Content Placeholder 9">
            <a:hlinkClick r:id="rId2"/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8965" y="2417682"/>
            <a:ext cx="8070372" cy="332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556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with Bootstrap, Express, React and Redux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73075" y="1042988"/>
            <a:ext cx="6916168" cy="5135562"/>
          </a:xfrm>
        </p:spPr>
        <p:txBody>
          <a:bodyPr/>
          <a:lstStyle/>
          <a:p>
            <a:r>
              <a:rPr lang="en-US" sz="2000" u="sng" dirty="0" smtClean="0"/>
              <a:t>LINKS</a:t>
            </a:r>
          </a:p>
          <a:p>
            <a:endParaRPr lang="en-US" sz="2000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hlinkClick r:id="rId2"/>
              </a:rPr>
              <a:t>https://babeljs.io/docs/learn-es2015/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hlinkClick r:id="rId3"/>
              </a:rPr>
              <a:t>http://kangax.github.io/compat-table/es5/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hlinkClick r:id="rId4"/>
              </a:rPr>
              <a:t>http://</a:t>
            </a:r>
            <a:r>
              <a:rPr lang="en-US" sz="2000" dirty="0" smtClean="0">
                <a:hlinkClick r:id="rId4"/>
              </a:rPr>
              <a:t>www.ecma-international.org/ecma-262/5.1/Ecma-262.pdf</a:t>
            </a:r>
            <a:endParaRPr lang="en-US" sz="2000" u="sn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u="sng" dirty="0">
                <a:hlinkClick r:id="rId5"/>
              </a:rPr>
              <a:t>https://nodejs.org/en/docs/es6</a:t>
            </a:r>
            <a:r>
              <a:rPr lang="en-US" sz="2000" u="sng" dirty="0" smtClean="0">
                <a:hlinkClick r:id="rId5"/>
              </a:rPr>
              <a:t>/</a:t>
            </a:r>
            <a:endParaRPr lang="en-US" sz="2000" u="sn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u="sng" dirty="0">
                <a:hlinkClick r:id="rId6"/>
              </a:rPr>
              <a:t>http://</a:t>
            </a:r>
            <a:r>
              <a:rPr lang="en-US" sz="2000" u="sng" dirty="0" smtClean="0">
                <a:hlinkClick r:id="rId6"/>
              </a:rPr>
              <a:t>www.ecma-international.org/publications/files/ECMA-ST/Ecma-262.pdf</a:t>
            </a:r>
            <a:endParaRPr lang="en-US" sz="2000" u="sn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u="sng" dirty="0">
                <a:hlinkClick r:id="rId7"/>
              </a:rPr>
              <a:t>https://</a:t>
            </a:r>
            <a:r>
              <a:rPr lang="en-US" sz="2000" u="sng" dirty="0" smtClean="0">
                <a:hlinkClick r:id="rId7"/>
              </a:rPr>
              <a:t>developer.mozilla.org/en-US/docs/Web/JavaScript/Language_Resources</a:t>
            </a:r>
            <a:endParaRPr lang="en-US" sz="2000" u="sn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u="sng" dirty="0">
                <a:hlinkClick r:id="rId8"/>
              </a:rPr>
              <a:t>http://es6-features.org/#</a:t>
            </a:r>
            <a:r>
              <a:rPr lang="en-US" sz="2000" u="sng" dirty="0" smtClean="0">
                <a:hlinkClick r:id="rId8"/>
              </a:rPr>
              <a:t>Constants</a:t>
            </a:r>
            <a:endParaRPr lang="en-US" sz="2000" u="sng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000" u="sng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000" u="sng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000" u="sn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6DB259-355B-4D80-90B3-F50BCB352002}" type="slidenum">
              <a:rPr lang="ru-RU" smtClean="0"/>
              <a:pPr>
                <a:defRPr/>
              </a:pPr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2612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1"/>
          <p:cNvGraphicFramePr>
            <a:graphicFrameLocks noChangeAspect="1"/>
          </p:cNvGraphicFramePr>
          <p:nvPr/>
        </p:nvGraphicFramePr>
        <p:xfrm>
          <a:off x="1588" y="2565400"/>
          <a:ext cx="9142412" cy="360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17" r:id="rId4" imgW="9142857" imgH="3610479" progId="">
                  <p:embed/>
                </p:oleObj>
              </mc:Choice>
              <mc:Fallback>
                <p:oleObj r:id="rId4" imgW="9142857" imgH="3610479" progId="">
                  <p:embed/>
                  <p:pic>
                    <p:nvPicPr>
                      <p:cNvPr id="4098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2565400"/>
                        <a:ext cx="9142412" cy="3609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590550" y="1085850"/>
          <a:ext cx="14668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18" r:id="rId6" imgW="1467055" imgH="390580" progId="">
                  <p:embed/>
                </p:oleObj>
              </mc:Choice>
              <mc:Fallback>
                <p:oleObj r:id="rId6" imgW="1467055" imgH="390580" progId="">
                  <p:embed/>
                  <p:pic>
                    <p:nvPicPr>
                      <p:cNvPr id="409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" y="1085850"/>
                        <a:ext cx="1466850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Rectangle 4"/>
          <p:cNvSpPr>
            <a:spLocks noChangeArrowheads="1"/>
          </p:cNvSpPr>
          <p:nvPr/>
        </p:nvSpPr>
        <p:spPr bwMode="auto">
          <a:xfrm>
            <a:off x="838200" y="4222750"/>
            <a:ext cx="45720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defTabSz="457200">
              <a:buClr>
                <a:srgbClr val="000000"/>
              </a:buClr>
              <a:buSzPct val="100000"/>
              <a:buFont typeface="Arial" charset="0"/>
              <a:buNone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105" name="Rectangle 5"/>
          <p:cNvSpPr>
            <a:spLocks noChangeArrowheads="1"/>
          </p:cNvSpPr>
          <p:nvPr/>
        </p:nvSpPr>
        <p:spPr bwMode="auto">
          <a:xfrm>
            <a:off x="984250" y="2768600"/>
            <a:ext cx="5540375" cy="30995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buClr>
                <a:srgbClr val="FFFFFF"/>
              </a:buClr>
              <a:buSzPct val="100000"/>
              <a:buFont typeface="Tahoma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 smtClean="0">
                <a:solidFill>
                  <a:schemeClr val="bg1"/>
                </a:solidFill>
              </a:rPr>
              <a:t>EPAM Systems, Shenzhen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4106" name="Text Box 6"/>
          <p:cNvSpPr txBox="1">
            <a:spLocks noChangeArrowheads="1"/>
          </p:cNvSpPr>
          <p:nvPr/>
        </p:nvSpPr>
        <p:spPr bwMode="auto">
          <a:xfrm>
            <a:off x="2209800" y="1104900"/>
            <a:ext cx="53435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buClr>
                <a:srgbClr val="002B78"/>
              </a:buClr>
              <a:buSzPct val="100000"/>
              <a:buFont typeface="Tahoma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200" b="1" dirty="0">
                <a:solidFill>
                  <a:srgbClr val="002B78"/>
                </a:solidFill>
              </a:rPr>
              <a:t>Delivering Excellence in Software Engineering</a:t>
            </a:r>
            <a:r>
              <a:rPr lang="en-GB" sz="1200" dirty="0">
                <a:solidFill>
                  <a:srgbClr val="002B78"/>
                </a:solidFill>
              </a:rPr>
              <a:t> </a:t>
            </a:r>
          </a:p>
        </p:txBody>
      </p:sp>
      <p:graphicFrame>
        <p:nvGraphicFramePr>
          <p:cNvPr id="4100" name="Object 7"/>
          <p:cNvGraphicFramePr>
            <a:graphicFrameLocks noChangeAspect="1"/>
          </p:cNvGraphicFramePr>
          <p:nvPr/>
        </p:nvGraphicFramePr>
        <p:xfrm>
          <a:off x="8277225" y="2562225"/>
          <a:ext cx="86677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19" r:id="rId8" imgW="866896" imgH="704948" progId="">
                  <p:embed/>
                </p:oleObj>
              </mc:Choice>
              <mc:Fallback>
                <p:oleObj r:id="rId8" imgW="866896" imgH="704948" progId="">
                  <p:embed/>
                  <p:pic>
                    <p:nvPicPr>
                      <p:cNvPr id="410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7225" y="2562225"/>
                        <a:ext cx="866775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8"/>
          <p:cNvGraphicFramePr>
            <a:graphicFrameLocks noChangeAspect="1"/>
          </p:cNvGraphicFramePr>
          <p:nvPr/>
        </p:nvGraphicFramePr>
        <p:xfrm>
          <a:off x="6543675" y="2562225"/>
          <a:ext cx="86677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20" r:id="rId10" imgW="866896" imgH="704948" progId="">
                  <p:embed/>
                </p:oleObj>
              </mc:Choice>
              <mc:Fallback>
                <p:oleObj r:id="rId10" imgW="866896" imgH="704948" progId="">
                  <p:embed/>
                  <p:pic>
                    <p:nvPicPr>
                      <p:cNvPr id="4101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3675" y="2562225"/>
                        <a:ext cx="866775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9"/>
          <p:cNvGraphicFramePr>
            <a:graphicFrameLocks noChangeAspect="1"/>
          </p:cNvGraphicFramePr>
          <p:nvPr/>
        </p:nvGraphicFramePr>
        <p:xfrm>
          <a:off x="7410450" y="2562225"/>
          <a:ext cx="86677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21" r:id="rId12" imgW="866896" imgH="704948" progId="">
                  <p:embed/>
                </p:oleObj>
              </mc:Choice>
              <mc:Fallback>
                <p:oleObj r:id="rId12" imgW="866896" imgH="704948" progId="">
                  <p:embed/>
                  <p:pic>
                    <p:nvPicPr>
                      <p:cNvPr id="4102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0450" y="2562225"/>
                        <a:ext cx="866775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993775" y="3524251"/>
            <a:ext cx="7410451" cy="2071859"/>
            <a:chOff x="626" y="2220"/>
            <a:chExt cx="4668" cy="1560"/>
          </a:xfrm>
        </p:grpSpPr>
        <p:sp>
          <p:nvSpPr>
            <p:cNvPr id="4108" name="Rectangle 11"/>
            <p:cNvSpPr>
              <a:spLocks noChangeArrowheads="1"/>
            </p:cNvSpPr>
            <p:nvPr/>
          </p:nvSpPr>
          <p:spPr bwMode="auto">
            <a:xfrm>
              <a:off x="626" y="2220"/>
              <a:ext cx="2482" cy="121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defTabSz="457200" eaLnBrk="1" hangingPunct="1">
                <a:spcBef>
                  <a:spcPts val="275"/>
                </a:spcBef>
                <a:buClr>
                  <a:srgbClr val="FFFFFF"/>
                </a:buClr>
                <a:buSzPct val="100000"/>
                <a:buFont typeface="Verdana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100" dirty="0" smtClean="0">
                  <a:solidFill>
                    <a:srgbClr val="FFFFFF"/>
                  </a:solidFill>
                </a:rPr>
                <a:t>Fabian Jaramillo</a:t>
              </a:r>
              <a:endParaRPr lang="en-GB" sz="1100" dirty="0">
                <a:solidFill>
                  <a:srgbClr val="FFFFFF"/>
                </a:solidFill>
              </a:endParaRPr>
            </a:p>
            <a:p>
              <a:pPr defTabSz="457200" eaLnBrk="1" hangingPunct="1">
                <a:spcBef>
                  <a:spcPts val="275"/>
                </a:spcBef>
                <a:buClr>
                  <a:srgbClr val="FFFFFF"/>
                </a:buClr>
                <a:buSzPct val="100000"/>
                <a:buFont typeface="Verdana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100" dirty="0" smtClean="0">
                  <a:solidFill>
                    <a:srgbClr val="FFFFFF"/>
                  </a:solidFill>
                </a:rPr>
                <a:t>Senior Developer</a:t>
              </a:r>
            </a:p>
            <a:p>
              <a:pPr defTabSz="457200" eaLnBrk="1" hangingPunct="1">
                <a:spcBef>
                  <a:spcPts val="275"/>
                </a:spcBef>
                <a:buClr>
                  <a:srgbClr val="FFFFFF"/>
                </a:buClr>
                <a:buSzPct val="100000"/>
                <a:buFont typeface="Verdana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100" dirty="0" smtClean="0">
                  <a:solidFill>
                    <a:srgbClr val="FFFFFF"/>
                  </a:solidFill>
                </a:rPr>
                <a:t>EPAM Systems Inc.</a:t>
              </a:r>
            </a:p>
            <a:p>
              <a:pPr defTabSz="457200" eaLnBrk="1" hangingPunct="1">
                <a:spcBef>
                  <a:spcPts val="275"/>
                </a:spcBef>
                <a:buClr>
                  <a:srgbClr val="FFFFFF"/>
                </a:buClr>
                <a:buSzPct val="100000"/>
                <a:buFont typeface="Verdana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100" dirty="0" smtClean="0">
                  <a:solidFill>
                    <a:srgbClr val="FFFFFF"/>
                  </a:solidFill>
                </a:rPr>
                <a:t>Shenzhen, China</a:t>
              </a:r>
              <a:endParaRPr lang="en-GB" sz="1100" dirty="0">
                <a:solidFill>
                  <a:srgbClr val="FFFFFF"/>
                </a:solidFill>
              </a:endParaRPr>
            </a:p>
            <a:p>
              <a:pPr defTabSz="457200" eaLnBrk="1" hangingPunct="1">
                <a:spcBef>
                  <a:spcPts val="275"/>
                </a:spcBef>
                <a:buClr>
                  <a:srgbClr val="0066FF"/>
                </a:buClr>
                <a:buSzPct val="100000"/>
                <a:buFont typeface="Verdana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GB" sz="1100" dirty="0" smtClean="0">
                <a:solidFill>
                  <a:srgbClr val="CCCCFF"/>
                </a:solidFill>
              </a:endParaRPr>
            </a:p>
            <a:p>
              <a:pPr defTabSz="457200" eaLnBrk="1" hangingPunct="1">
                <a:spcBef>
                  <a:spcPts val="275"/>
                </a:spcBef>
                <a:buClr>
                  <a:srgbClr val="0066FF"/>
                </a:buClr>
                <a:buSzPct val="100000"/>
                <a:buFont typeface="Verdana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 dirty="0">
                  <a:solidFill>
                    <a:srgbClr val="C8CF60"/>
                  </a:solidFill>
                  <a:ea typeface="Tahoma" panose="020B0604030504040204" pitchFamily="34" charset="0"/>
                  <a:cs typeface="Tahoma" panose="020B0604030504040204" pitchFamily="34" charset="0"/>
                </a:rPr>
                <a:t>Fabian_Jaramillo_ordonez</a:t>
              </a:r>
              <a:r>
                <a:rPr lang="en-GB" sz="1400" dirty="0">
                  <a:solidFill>
                    <a:srgbClr val="C8CF60"/>
                  </a:solidFill>
                  <a:ea typeface="Tahoma" panose="020B0604030504040204" pitchFamily="34" charset="0"/>
                  <a:cs typeface="Tahoma" panose="020B0604030504040204" pitchFamily="34" charset="0"/>
                </a:rPr>
                <a:t>@epam.com</a:t>
              </a:r>
              <a:endParaRPr lang="en-GB" sz="1400" dirty="0">
                <a:solidFill>
                  <a:srgbClr val="C8CF60"/>
                </a:solidFill>
                <a:ea typeface="Tahoma" panose="020B0604030504040204" pitchFamily="34" charset="0"/>
                <a:cs typeface="Tahoma" panose="020B0604030504040204" pitchFamily="34" charset="0"/>
                <a:hlinkClick r:id="rId14"/>
              </a:endParaRPr>
            </a:p>
            <a:p>
              <a:pPr defTabSz="457200" eaLnBrk="1" hangingPunct="1">
                <a:spcBef>
                  <a:spcPts val="275"/>
                </a:spcBef>
                <a:buClr>
                  <a:srgbClr val="0066FF"/>
                </a:buClr>
                <a:buSzPct val="100000"/>
                <a:buFont typeface="Verdana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100" dirty="0">
                  <a:solidFill>
                    <a:srgbClr val="002B78"/>
                  </a:solidFill>
                </a:rPr>
                <a:t>	</a:t>
              </a:r>
            </a:p>
            <a:p>
              <a:pPr defTabSz="457200" eaLnBrk="1" hangingPunct="1">
                <a:spcBef>
                  <a:spcPts val="275"/>
                </a:spcBef>
                <a:buClr>
                  <a:srgbClr val="002B78"/>
                </a:buClr>
                <a:buSzPct val="100000"/>
                <a:buFont typeface="Verdana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GB" sz="1100" dirty="0">
                <a:solidFill>
                  <a:srgbClr val="002B78"/>
                </a:solidFill>
              </a:endParaRPr>
            </a:p>
            <a:p>
              <a:pPr defTabSz="457200" eaLnBrk="1" hangingPunct="1">
                <a:spcBef>
                  <a:spcPts val="275"/>
                </a:spcBef>
                <a:buClr>
                  <a:srgbClr val="002B78"/>
                </a:buClr>
                <a:buSzPct val="100000"/>
                <a:buFont typeface="Verdana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GB" sz="1100" dirty="0">
                <a:solidFill>
                  <a:srgbClr val="002B78"/>
                </a:solidFill>
              </a:endParaRPr>
            </a:p>
          </p:txBody>
        </p:sp>
        <p:sp>
          <p:nvSpPr>
            <p:cNvPr id="4109" name="Rectangle 12"/>
            <p:cNvSpPr>
              <a:spLocks noChangeArrowheads="1"/>
            </p:cNvSpPr>
            <p:nvPr/>
          </p:nvSpPr>
          <p:spPr bwMode="auto">
            <a:xfrm>
              <a:off x="2287" y="2220"/>
              <a:ext cx="1208" cy="155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defTabSz="457200"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4111" name="Line 14"/>
            <p:cNvSpPr>
              <a:spLocks noChangeShapeType="1"/>
            </p:cNvSpPr>
            <p:nvPr/>
          </p:nvSpPr>
          <p:spPr bwMode="auto">
            <a:xfrm>
              <a:off x="632" y="2220"/>
              <a:ext cx="1655" cy="1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2" name="Line 15"/>
            <p:cNvSpPr>
              <a:spLocks noChangeShapeType="1"/>
            </p:cNvSpPr>
            <p:nvPr/>
          </p:nvSpPr>
          <p:spPr bwMode="auto">
            <a:xfrm>
              <a:off x="632" y="3779"/>
              <a:ext cx="1655" cy="1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3" name="Line 16"/>
            <p:cNvSpPr>
              <a:spLocks noChangeShapeType="1"/>
            </p:cNvSpPr>
            <p:nvPr/>
          </p:nvSpPr>
          <p:spPr bwMode="auto">
            <a:xfrm>
              <a:off x="632" y="2220"/>
              <a:ext cx="1" cy="1559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4" name="Line 17"/>
            <p:cNvSpPr>
              <a:spLocks noChangeShapeType="1"/>
            </p:cNvSpPr>
            <p:nvPr/>
          </p:nvSpPr>
          <p:spPr bwMode="auto">
            <a:xfrm>
              <a:off x="5293" y="2220"/>
              <a:ext cx="1" cy="1559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5" name="Line 18"/>
            <p:cNvSpPr>
              <a:spLocks noChangeShapeType="1"/>
            </p:cNvSpPr>
            <p:nvPr/>
          </p:nvSpPr>
          <p:spPr bwMode="auto">
            <a:xfrm>
              <a:off x="2287" y="2220"/>
              <a:ext cx="1208" cy="1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6" name="Line 19"/>
            <p:cNvSpPr>
              <a:spLocks noChangeShapeType="1"/>
            </p:cNvSpPr>
            <p:nvPr/>
          </p:nvSpPr>
          <p:spPr bwMode="auto">
            <a:xfrm>
              <a:off x="2287" y="3779"/>
              <a:ext cx="1208" cy="1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7" name="Line 20"/>
            <p:cNvSpPr>
              <a:spLocks noChangeShapeType="1"/>
            </p:cNvSpPr>
            <p:nvPr/>
          </p:nvSpPr>
          <p:spPr bwMode="auto">
            <a:xfrm>
              <a:off x="3495" y="2220"/>
              <a:ext cx="1798" cy="1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8" name="Line 21"/>
            <p:cNvSpPr>
              <a:spLocks noChangeShapeType="1"/>
            </p:cNvSpPr>
            <p:nvPr/>
          </p:nvSpPr>
          <p:spPr bwMode="auto">
            <a:xfrm>
              <a:off x="3495" y="3779"/>
              <a:ext cx="1798" cy="1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816350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3_EPAM official current template">
  <a:themeElements>
    <a:clrScheme name="3_EPAM official current template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3366FF"/>
      </a:hlink>
      <a:folHlink>
        <a:srgbClr val="99CC00"/>
      </a:folHlink>
    </a:clrScheme>
    <a:fontScheme name="3_EPAM official current 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9FCCF5"/>
            </a:gs>
            <a:gs pos="50000">
              <a:srgbClr val="9FCCF5">
                <a:gamma/>
                <a:tint val="43922"/>
                <a:invGamma/>
              </a:srgbClr>
            </a:gs>
            <a:gs pos="100000">
              <a:srgbClr val="9FCCF5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rgbClr val="9FCCF5">
              <a:gamma/>
              <a:shade val="60000"/>
              <a:invGamma/>
            </a:srgbClr>
          </a:prstShdw>
        </a:effectLst>
      </a:spPr>
      <a:bodyPr vert="horz" wrap="square" lIns="0" tIns="0" rIns="0" bIns="0" numCol="1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9FCCF5"/>
            </a:gs>
            <a:gs pos="50000">
              <a:srgbClr val="9FCCF5">
                <a:gamma/>
                <a:tint val="43922"/>
                <a:invGamma/>
              </a:srgbClr>
            </a:gs>
            <a:gs pos="100000">
              <a:srgbClr val="9FCCF5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rgbClr val="9FCCF5">
              <a:gamma/>
              <a:shade val="60000"/>
              <a:invGamma/>
            </a:srgbClr>
          </a:prstShdw>
        </a:effectLst>
      </a:spPr>
      <a:bodyPr vert="horz" wrap="square" lIns="0" tIns="0" rIns="0" bIns="0" numCol="1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3_EPAM official current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EPAM official current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EPAM official current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EPAM official current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EPAM official current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EPAM official current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EPAM official current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EPAM official current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EPAM official current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EPAM official current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EPAM official current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EPAM official current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EPAM official current templat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3366FF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EPAM official current template">
  <a:themeElements>
    <a:clrScheme name="1_EPAM official current template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3366FF"/>
      </a:hlink>
      <a:folHlink>
        <a:srgbClr val="99CC00"/>
      </a:folHlink>
    </a:clrScheme>
    <a:fontScheme name="1_EPAM official current 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9FCCF5"/>
            </a:gs>
            <a:gs pos="50000">
              <a:srgbClr val="9FCCF5">
                <a:gamma/>
                <a:tint val="43922"/>
                <a:invGamma/>
              </a:srgbClr>
            </a:gs>
            <a:gs pos="100000">
              <a:srgbClr val="9FCCF5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rgbClr val="9FCCF5">
              <a:gamma/>
              <a:shade val="60000"/>
              <a:invGamma/>
            </a:srgbClr>
          </a:prstShdw>
        </a:effectLst>
      </a:spPr>
      <a:bodyPr vert="horz" wrap="square" lIns="0" tIns="0" rIns="0" bIns="0" numCol="1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9FCCF5"/>
            </a:gs>
            <a:gs pos="50000">
              <a:srgbClr val="9FCCF5">
                <a:gamma/>
                <a:tint val="43922"/>
                <a:invGamma/>
              </a:srgbClr>
            </a:gs>
            <a:gs pos="100000">
              <a:srgbClr val="9FCCF5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rgbClr val="9FCCF5">
              <a:gamma/>
              <a:shade val="60000"/>
              <a:invGamma/>
            </a:srgbClr>
          </a:prstShdw>
        </a:effectLst>
      </a:spPr>
      <a:bodyPr vert="horz" wrap="square" lIns="0" tIns="0" rIns="0" bIns="0" numCol="1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1_EPAM official current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PAM official current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PAM official current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PAM official current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PAM official current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PAM official current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PAM official current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PAM official current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PAM official current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PAM official current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PAM official current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PAM official current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PAM official current templat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3366FF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38816</TotalTime>
  <Words>229</Words>
  <Application>Microsoft Office PowerPoint</Application>
  <PresentationFormat>On-screen Show (4:3)</PresentationFormat>
  <Paragraphs>58</Paragraphs>
  <Slides>7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Constantia</vt:lpstr>
      <vt:lpstr>Symbol</vt:lpstr>
      <vt:lpstr>Tahoma</vt:lpstr>
      <vt:lpstr>Verdana</vt:lpstr>
      <vt:lpstr>Wingdings</vt:lpstr>
      <vt:lpstr>3_EPAM official current template</vt:lpstr>
      <vt:lpstr>1_EPAM official current template</vt:lpstr>
      <vt:lpstr>Photo Editor Photo</vt:lpstr>
      <vt:lpstr>PowerPoint Presentation</vt:lpstr>
      <vt:lpstr>JavaScript and ECMAScript 5 and 6</vt:lpstr>
      <vt:lpstr>JavaScript and ECMAScript 5 and 6</vt:lpstr>
      <vt:lpstr>JavaScript and ECMAScript 5 and 6</vt:lpstr>
      <vt:lpstr>JavaScript and ECMAScript 5 and 6</vt:lpstr>
      <vt:lpstr>Node.js with Bootstrap, Express, React and Redux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EPAM Official PPT Presentation Template</dc:title>
  <dc:creator>Scott Schwartzman</dc:creator>
  <dc:description>EPAM official corporate template for PowerPoint presentations</dc:description>
  <cp:lastModifiedBy>Fabian Jaramillo Ordonez</cp:lastModifiedBy>
  <cp:revision>789</cp:revision>
  <dcterms:created xsi:type="dcterms:W3CDTF">2005-12-21T15:29:09Z</dcterms:created>
  <dcterms:modified xsi:type="dcterms:W3CDTF">2016-09-27T09:29:33Z</dcterms:modified>
</cp:coreProperties>
</file>