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849" r:id="rId3"/>
    <p:sldId id="888" r:id="rId4"/>
    <p:sldId id="889" r:id="rId5"/>
    <p:sldId id="891" r:id="rId6"/>
    <p:sldId id="892" r:id="rId7"/>
    <p:sldId id="893" r:id="rId8"/>
    <p:sldId id="890" r:id="rId9"/>
    <p:sldId id="894" r:id="rId10"/>
    <p:sldId id="895" r:id="rId11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8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9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45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8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6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package-manager/" TargetMode="External"/><Relationship Id="rId2" Type="http://schemas.openxmlformats.org/officeDocument/2006/relationships/hyperlink" Target="http://www.nodejs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ode.runnable.com/V-pPF7sQOr1TcLyi/hello-world-with-express-generator-for-node-js" TargetMode="External"/><Relationship Id="rId4" Type="http://schemas.openxmlformats.org/officeDocument/2006/relationships/hyperlink" Target="http://javabeat.net/expressjs-bootstrap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mailto:international_sales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4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5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6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7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98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Express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tantia" panose="02030602050306030303" pitchFamily="18" charset="0"/>
              </a:rPr>
              <a:t>Package.json</a:t>
            </a:r>
            <a:endParaRPr lang="en-US" dirty="0" smtClean="0">
              <a:latin typeface="Constantia" panose="020306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Creating a Simple Web Page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dirty="0"/>
          </a:p>
          <a:p>
            <a:pPr marL="0" indent="0"/>
            <a:r>
              <a:rPr lang="en-US" dirty="0" smtClean="0"/>
              <a:t>The public definition by nodejs.org is </a:t>
            </a:r>
            <a:r>
              <a:rPr lang="en-US" dirty="0"/>
              <a:t>“Node.js® is a JavaScript runtime built on Chrome's V8 JavaScript engine. Node.js uses an event-driven, non-blocking I/O model that makes it lightweight and efficient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 marL="0" indent="0"/>
            <a:r>
              <a:rPr lang="en-US" dirty="0" smtClean="0"/>
              <a:t>My personal definition is that </a:t>
            </a:r>
            <a:r>
              <a:rPr lang="en-US" dirty="0" err="1" smtClean="0"/>
              <a:t>NodeJS</a:t>
            </a:r>
            <a:r>
              <a:rPr lang="en-US" dirty="0" smtClean="0"/>
              <a:t> is a set of tools that allow us to run </a:t>
            </a:r>
            <a:r>
              <a:rPr lang="en-US" dirty="0" err="1" smtClean="0"/>
              <a:t>Javascript</a:t>
            </a:r>
            <a:r>
              <a:rPr lang="en-US" dirty="0" smtClean="0"/>
              <a:t> in the server side taking approach of Chrome’s V8 engine.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716802" name="Picture 2" descr="https://strongloop.com/wp-content/uploads/2014/01/threading_nod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405992"/>
            <a:ext cx="4030662" cy="24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Installing 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Windows</a:t>
            </a:r>
          </a:p>
          <a:p>
            <a:endParaRPr lang="en-US" dirty="0" smtClean="0"/>
          </a:p>
          <a:p>
            <a:pPr marL="0" indent="0"/>
            <a:r>
              <a:rPr lang="en-US" sz="1400" dirty="0" smtClean="0"/>
              <a:t>Download installer from </a:t>
            </a:r>
            <a:r>
              <a:rPr lang="en-US" sz="1400" dirty="0" smtClean="0">
                <a:hlinkClick r:id="rId2"/>
              </a:rPr>
              <a:t>www.nodejs.org</a:t>
            </a:r>
            <a:r>
              <a:rPr lang="en-US" sz="1400" dirty="0" smtClean="0"/>
              <a:t> and follow the wizard.</a:t>
            </a:r>
          </a:p>
          <a:p>
            <a:endParaRPr lang="en-US" dirty="0"/>
          </a:p>
          <a:p>
            <a:r>
              <a:rPr lang="en-US" u="sng" dirty="0" smtClean="0"/>
              <a:t>Mac</a:t>
            </a:r>
            <a:endParaRPr lang="en-US" u="sng" dirty="0"/>
          </a:p>
          <a:p>
            <a:endParaRPr lang="en-US" dirty="0" smtClean="0"/>
          </a:p>
          <a:p>
            <a:pPr marL="0" indent="0"/>
            <a:r>
              <a:rPr lang="en-US" sz="1400" dirty="0"/>
              <a:t>Download </a:t>
            </a:r>
            <a:r>
              <a:rPr lang="en-US" sz="1400" dirty="0" smtClean="0"/>
              <a:t>package installer </a:t>
            </a:r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www.nodejs.org</a:t>
            </a:r>
            <a:r>
              <a:rPr lang="en-US" sz="1400" dirty="0"/>
              <a:t> and follow the wizard.</a:t>
            </a:r>
            <a:endParaRPr lang="en-US" sz="1400" dirty="0" smtClean="0"/>
          </a:p>
          <a:p>
            <a:endParaRPr lang="en-US" dirty="0"/>
          </a:p>
          <a:p>
            <a:r>
              <a:rPr lang="en-US" u="sng" dirty="0" smtClean="0"/>
              <a:t>Linux</a:t>
            </a:r>
            <a:endParaRPr lang="en-US" u="sng" dirty="0"/>
          </a:p>
          <a:p>
            <a:endParaRPr lang="en-US" dirty="0" smtClean="0"/>
          </a:p>
          <a:p>
            <a:pPr marL="0" indent="0"/>
            <a:r>
              <a:rPr lang="en-US" sz="1400" dirty="0"/>
              <a:t>Go to </a:t>
            </a:r>
            <a:r>
              <a:rPr lang="en-US" sz="1400" dirty="0">
                <a:hlinkClick r:id="rId3"/>
              </a:rPr>
              <a:t>https://nodejs.org/en/download/package-manager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and find the correct installer for your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45188" y="2916387"/>
            <a:ext cx="2741612" cy="13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NPM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NPM is the initials of</a:t>
            </a:r>
            <a:r>
              <a:rPr lang="ru-RU" sz="1400" dirty="0" smtClean="0"/>
              <a:t> </a:t>
            </a:r>
            <a:r>
              <a:rPr lang="en-US" sz="1400" dirty="0" smtClean="0"/>
              <a:t>“Node Package Manager” and basically it’s a command line client that allow developers to install, publish, share and manage all their dependencies. </a:t>
            </a:r>
          </a:p>
          <a:p>
            <a:pPr marL="0" indent="0"/>
            <a:endParaRPr lang="en-US" dirty="0"/>
          </a:p>
          <a:p>
            <a:r>
              <a:rPr lang="en-US" u="sng" dirty="0" smtClean="0"/>
              <a:t>Using NPM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You could use NPM after install node.js , go to your console and try it, basic usage is:</a:t>
            </a:r>
          </a:p>
          <a:p>
            <a:pPr marL="0" indent="0"/>
            <a:endParaRPr lang="en-US" sz="1400" u="sng" dirty="0"/>
          </a:p>
          <a:p>
            <a:pPr marL="0" indent="0"/>
            <a:r>
              <a:rPr lang="en-US" sz="1400" dirty="0" smtClean="0"/>
              <a:t>	</a:t>
            </a:r>
            <a:r>
              <a:rPr lang="en-US" sz="1400" i="1" dirty="0" err="1" smtClean="0"/>
              <a:t>npm</a:t>
            </a:r>
            <a:r>
              <a:rPr lang="en-US" sz="1400" i="1" dirty="0" smtClean="0"/>
              <a:t> [COMMAND] [--OPTIONS] [MODULES]</a:t>
            </a:r>
          </a:p>
          <a:p>
            <a:pPr marL="0" indent="0"/>
            <a:r>
              <a:rPr lang="en-US" sz="1400" dirty="0"/>
              <a:t>	</a:t>
            </a:r>
            <a:endParaRPr lang="en-US" sz="1400" dirty="0" smtClean="0"/>
          </a:p>
          <a:p>
            <a:pPr marL="0" indent="0"/>
            <a:r>
              <a:rPr lang="en-US" sz="1400" dirty="0"/>
              <a:t>	</a:t>
            </a:r>
            <a:r>
              <a:rPr lang="en-US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install --save </a:t>
            </a:r>
            <a:r>
              <a:rPr lang="en-US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MyModule</a:t>
            </a: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5188" y="2916387"/>
            <a:ext cx="2741612" cy="13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9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Express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sz="1600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Fast, minimalist and one of the most popular web frameworks for Node.js</a:t>
            </a:r>
          </a:p>
          <a:p>
            <a:endParaRPr lang="en-US" dirty="0" smtClean="0"/>
          </a:p>
          <a:p>
            <a:r>
              <a:rPr lang="en-US" u="sng" dirty="0" smtClean="0"/>
              <a:t>Installing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To add Express to you app just install express using NPM in your root folder. 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express”</a:t>
            </a:r>
          </a:p>
          <a:p>
            <a:pPr marL="0" indent="0"/>
            <a:endParaRPr lang="en-US" sz="1400" dirty="0"/>
          </a:p>
          <a:p>
            <a:r>
              <a:rPr lang="en-US" u="sng" dirty="0" smtClean="0"/>
              <a:t>Generator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Express has a generator to create express app easily, to get the generator just install the generator using NPM.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–g express-generator”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7791" y="1219994"/>
            <a:ext cx="277247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Lets’ make some code 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717826" name="Picture 2" descr="Node.js and Express - Serving Static Cont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34392"/>
            <a:ext cx="8213725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with Bootstrap, Express, React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6916168" cy="5135562"/>
          </a:xfrm>
        </p:spPr>
        <p:txBody>
          <a:bodyPr/>
          <a:lstStyle/>
          <a:p>
            <a:r>
              <a:rPr lang="en-US" sz="2000" u="sng" dirty="0" smtClean="0"/>
              <a:t>LINKS</a:t>
            </a:r>
          </a:p>
          <a:p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 smtClean="0">
                <a:hlinkClick r:id="rId2"/>
              </a:rPr>
              <a:t>https://nodejs.org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http://expressjs.com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http://javabeat.net/expressjs-bootstrap</a:t>
            </a:r>
            <a:r>
              <a:rPr lang="en-US" sz="2000" u="sng" dirty="0" smtClean="0">
                <a:hlinkClick r:id="rId4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>
                <a:hlinkClick r:id="rId5"/>
              </a:rPr>
              <a:t>http</a:t>
            </a:r>
            <a:r>
              <a:rPr lang="en-US" sz="2000" u="sng">
                <a:hlinkClick r:id="rId5"/>
              </a:rPr>
              <a:t>://</a:t>
            </a:r>
            <a:r>
              <a:rPr lang="en-US" sz="2000" u="sng" smtClean="0">
                <a:hlinkClick r:id="rId5"/>
              </a:rPr>
              <a:t>code.runnable.com/V-pPF7sQOr1TcLyi/hello-world-with-express-generator-for-node-js</a:t>
            </a:r>
            <a:endParaRPr lang="en-US" sz="2000" u="sng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61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2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3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4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5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6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41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071859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482" cy="12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Fabian_Jaramillo_ordonez</a:t>
              </a:r>
              <a:r>
                <a:rPr lang="en-GB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@epam.com</a:t>
              </a:r>
              <a:endParaRPr lang="en-GB" sz="1400" dirty="0">
                <a:solidFill>
                  <a:srgbClr val="C8CF60"/>
                </a:solidFill>
                <a:ea typeface="Tahoma" panose="020B0604030504040204" pitchFamily="34" charset="0"/>
                <a:cs typeface="Tahoma" panose="020B0604030504040204" pitchFamily="34" charset="0"/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63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37477</TotalTime>
  <Words>376</Words>
  <Application>Microsoft Office PowerPoint</Application>
  <PresentationFormat>On-screen Show (4:3)</PresentationFormat>
  <Paragraphs>100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Node.js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779</cp:revision>
  <dcterms:created xsi:type="dcterms:W3CDTF">2005-12-21T15:29:09Z</dcterms:created>
  <dcterms:modified xsi:type="dcterms:W3CDTF">2016-09-27T10:50:36Z</dcterms:modified>
</cp:coreProperties>
</file>