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Lst>
  <p:notesMasterIdLst>
    <p:notesMasterId r:id="rId12"/>
  </p:notesMasterIdLst>
  <p:handoutMasterIdLst>
    <p:handoutMasterId r:id="rId13"/>
  </p:handoutMasterIdLst>
  <p:sldIdLst>
    <p:sldId id="849" r:id="rId3"/>
    <p:sldId id="888" r:id="rId4"/>
    <p:sldId id="889" r:id="rId5"/>
    <p:sldId id="890" r:id="rId6"/>
    <p:sldId id="891" r:id="rId7"/>
    <p:sldId id="893" r:id="rId8"/>
    <p:sldId id="894" r:id="rId9"/>
    <p:sldId id="892" r:id="rId10"/>
    <p:sldId id="835" r:id="rId11"/>
  </p:sldIdLst>
  <p:sldSz cx="9144000" cy="6858000" type="screen4x3"/>
  <p:notesSz cx="7315200" cy="9601200"/>
  <p:defaultTextStyle>
    <a:defPPr>
      <a:defRPr lang="ru-RU"/>
    </a:defPPr>
    <a:lvl1pPr algn="l" rtl="0" fontAlgn="base">
      <a:spcBef>
        <a:spcPct val="0"/>
      </a:spcBef>
      <a:spcAft>
        <a:spcPct val="0"/>
      </a:spcAft>
      <a:defRPr b="1" kern="1200">
        <a:solidFill>
          <a:schemeClr val="tx1"/>
        </a:solidFill>
        <a:latin typeface="Tahoma" pitchFamily="34" charset="0"/>
        <a:ea typeface="+mn-ea"/>
        <a:cs typeface="+mn-cs"/>
      </a:defRPr>
    </a:lvl1pPr>
    <a:lvl2pPr marL="457200" algn="l" rtl="0" fontAlgn="base">
      <a:spcBef>
        <a:spcPct val="0"/>
      </a:spcBef>
      <a:spcAft>
        <a:spcPct val="0"/>
      </a:spcAft>
      <a:defRPr b="1" kern="1200">
        <a:solidFill>
          <a:schemeClr val="tx1"/>
        </a:solidFill>
        <a:latin typeface="Tahoma" pitchFamily="34" charset="0"/>
        <a:ea typeface="+mn-ea"/>
        <a:cs typeface="+mn-cs"/>
      </a:defRPr>
    </a:lvl2pPr>
    <a:lvl3pPr marL="914400" algn="l" rtl="0" fontAlgn="base">
      <a:spcBef>
        <a:spcPct val="0"/>
      </a:spcBef>
      <a:spcAft>
        <a:spcPct val="0"/>
      </a:spcAft>
      <a:defRPr b="1" kern="1200">
        <a:solidFill>
          <a:schemeClr val="tx1"/>
        </a:solidFill>
        <a:latin typeface="Tahoma" pitchFamily="34" charset="0"/>
        <a:ea typeface="+mn-ea"/>
        <a:cs typeface="+mn-cs"/>
      </a:defRPr>
    </a:lvl3pPr>
    <a:lvl4pPr marL="1371600" algn="l" rtl="0" fontAlgn="base">
      <a:spcBef>
        <a:spcPct val="0"/>
      </a:spcBef>
      <a:spcAft>
        <a:spcPct val="0"/>
      </a:spcAft>
      <a:defRPr b="1" kern="1200">
        <a:solidFill>
          <a:schemeClr val="tx1"/>
        </a:solidFill>
        <a:latin typeface="Tahoma" pitchFamily="34" charset="0"/>
        <a:ea typeface="+mn-ea"/>
        <a:cs typeface="+mn-cs"/>
      </a:defRPr>
    </a:lvl4pPr>
    <a:lvl5pPr marL="1828800" algn="l" rtl="0" fontAlgn="base">
      <a:spcBef>
        <a:spcPct val="0"/>
      </a:spcBef>
      <a:spcAft>
        <a:spcPct val="0"/>
      </a:spcAft>
      <a:defRPr b="1" kern="1200">
        <a:solidFill>
          <a:schemeClr val="tx1"/>
        </a:solidFill>
        <a:latin typeface="Tahoma" pitchFamily="34" charset="0"/>
        <a:ea typeface="+mn-ea"/>
        <a:cs typeface="+mn-cs"/>
      </a:defRPr>
    </a:lvl5pPr>
    <a:lvl6pPr marL="2286000" algn="l" defTabSz="914400" rtl="0" eaLnBrk="1" latinLnBrk="0" hangingPunct="1">
      <a:defRPr b="1" kern="1200">
        <a:solidFill>
          <a:schemeClr val="tx1"/>
        </a:solidFill>
        <a:latin typeface="Tahoma" pitchFamily="34" charset="0"/>
        <a:ea typeface="+mn-ea"/>
        <a:cs typeface="+mn-cs"/>
      </a:defRPr>
    </a:lvl6pPr>
    <a:lvl7pPr marL="2743200" algn="l" defTabSz="914400" rtl="0" eaLnBrk="1" latinLnBrk="0" hangingPunct="1">
      <a:defRPr b="1" kern="1200">
        <a:solidFill>
          <a:schemeClr val="tx1"/>
        </a:solidFill>
        <a:latin typeface="Tahoma" pitchFamily="34" charset="0"/>
        <a:ea typeface="+mn-ea"/>
        <a:cs typeface="+mn-cs"/>
      </a:defRPr>
    </a:lvl7pPr>
    <a:lvl8pPr marL="3200400" algn="l" defTabSz="914400" rtl="0" eaLnBrk="1" latinLnBrk="0" hangingPunct="1">
      <a:defRPr b="1" kern="1200">
        <a:solidFill>
          <a:schemeClr val="tx1"/>
        </a:solidFill>
        <a:latin typeface="Tahoma" pitchFamily="34" charset="0"/>
        <a:ea typeface="+mn-ea"/>
        <a:cs typeface="+mn-cs"/>
      </a:defRPr>
    </a:lvl8pPr>
    <a:lvl9pPr marL="3657600" algn="l" defTabSz="914400" rtl="0" eaLnBrk="1" latinLnBrk="0" hangingPunct="1">
      <a:defRPr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753">
          <p15:clr>
            <a:srgbClr val="A4A3A4"/>
          </p15:clr>
        </p15:guide>
        <p15:guide id="2" pos="104">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F60"/>
    <a:srgbClr val="CDE6E9"/>
    <a:srgbClr val="DCDCF4"/>
    <a:srgbClr val="3333CC"/>
    <a:srgbClr val="6600FF"/>
    <a:srgbClr val="FF00FF"/>
    <a:srgbClr val="DE8650"/>
    <a:srgbClr val="002B78"/>
    <a:srgbClr val="E1CDFF"/>
    <a:srgbClr val="D5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83" autoAdjust="0"/>
  </p:normalViewPr>
  <p:slideViewPr>
    <p:cSldViewPr>
      <p:cViewPr varScale="1">
        <p:scale>
          <a:sx n="115" d="100"/>
          <a:sy n="115" d="100"/>
        </p:scale>
        <p:origin x="1530" y="108"/>
      </p:cViewPr>
      <p:guideLst>
        <p:guide orient="horz" pos="3753"/>
        <p:guide pos="1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8" d="100"/>
        <a:sy n="78" d="100"/>
      </p:scale>
      <p:origin x="0" y="0"/>
    </p:cViewPr>
  </p:sorterViewPr>
  <p:notesViewPr>
    <p:cSldViewPr>
      <p:cViewPr varScale="1">
        <p:scale>
          <a:sx n="58" d="100"/>
          <a:sy n="58" d="100"/>
        </p:scale>
        <p:origin x="-2676" y="-84"/>
      </p:cViewPr>
      <p:guideLst>
        <p:guide orient="horz" pos="3024"/>
        <p:guide pos="2304"/>
      </p:guideLst>
    </p:cSldViewPr>
  </p:notesViewPr>
  <p:gridSpacing cx="72237" cy="72237"/>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5058" eaLnBrk="1" hangingPunct="1">
              <a:defRPr sz="1300" b="0">
                <a:latin typeface="Arial" charset="0"/>
              </a:defRPr>
            </a:lvl1pPr>
          </a:lstStyle>
          <a:p>
            <a:pPr>
              <a:defRPr/>
            </a:pPr>
            <a:endParaRPr lang="en-US" dirty="0"/>
          </a:p>
        </p:txBody>
      </p:sp>
      <p:sp>
        <p:nvSpPr>
          <p:cNvPr id="247811" name="Rectangle 3"/>
          <p:cNvSpPr>
            <a:spLocks noGrp="1" noChangeArrowheads="1"/>
          </p:cNvSpPr>
          <p:nvPr>
            <p:ph type="dt" sz="quarter" idx="1"/>
          </p:nvPr>
        </p:nvSpPr>
        <p:spPr bwMode="auto">
          <a:xfrm>
            <a:off x="414263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5058" eaLnBrk="1" hangingPunct="1">
              <a:defRPr sz="1300" b="0">
                <a:latin typeface="Arial" charset="0"/>
              </a:defRPr>
            </a:lvl1pPr>
          </a:lstStyle>
          <a:p>
            <a:pPr>
              <a:defRPr/>
            </a:pPr>
            <a:endParaRPr lang="en-US" dirty="0"/>
          </a:p>
        </p:txBody>
      </p:sp>
      <p:sp>
        <p:nvSpPr>
          <p:cNvPr id="247812" name="Rectangle 4"/>
          <p:cNvSpPr>
            <a:spLocks noGrp="1" noChangeArrowheads="1"/>
          </p:cNvSpPr>
          <p:nvPr>
            <p:ph type="ftr" sz="quarter" idx="2"/>
          </p:nvPr>
        </p:nvSpPr>
        <p:spPr bwMode="auto">
          <a:xfrm>
            <a:off x="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5058" eaLnBrk="1" hangingPunct="1">
              <a:defRPr sz="1300" b="0">
                <a:latin typeface="Arial" charset="0"/>
              </a:defRPr>
            </a:lvl1pPr>
          </a:lstStyle>
          <a:p>
            <a:pPr>
              <a:defRPr/>
            </a:pPr>
            <a:endParaRPr lang="en-US" dirty="0"/>
          </a:p>
        </p:txBody>
      </p:sp>
      <p:sp>
        <p:nvSpPr>
          <p:cNvPr id="247813" name="Rectangle 5"/>
          <p:cNvSpPr>
            <a:spLocks noGrp="1" noChangeArrowheads="1"/>
          </p:cNvSpPr>
          <p:nvPr>
            <p:ph type="sldNum" sz="quarter" idx="3"/>
          </p:nvPr>
        </p:nvSpPr>
        <p:spPr bwMode="auto">
          <a:xfrm>
            <a:off x="414263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5058" eaLnBrk="1" hangingPunct="1">
              <a:defRPr sz="1300" b="0">
                <a:latin typeface="Arial" charset="0"/>
              </a:defRPr>
            </a:lvl1pPr>
          </a:lstStyle>
          <a:p>
            <a:pPr>
              <a:defRPr/>
            </a:pPr>
            <a:fld id="{B1A22FFB-6514-4A8A-9D42-25D816C459F4}"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5058" eaLnBrk="1" hangingPunct="1">
              <a:defRPr sz="1300" b="0">
                <a:latin typeface="Arial" charset="0"/>
              </a:defRPr>
            </a:lvl1pPr>
          </a:lstStyle>
          <a:p>
            <a:pPr>
              <a:defRPr/>
            </a:pPr>
            <a:endParaRPr lang="ru-RU" dirty="0"/>
          </a:p>
        </p:txBody>
      </p:sp>
      <p:sp>
        <p:nvSpPr>
          <p:cNvPr id="27651" name="Rectangle 3"/>
          <p:cNvSpPr>
            <a:spLocks noGrp="1" noChangeArrowheads="1"/>
          </p:cNvSpPr>
          <p:nvPr>
            <p:ph type="dt" idx="1"/>
          </p:nvPr>
        </p:nvSpPr>
        <p:spPr bwMode="auto">
          <a:xfrm>
            <a:off x="414263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5058" eaLnBrk="1" hangingPunct="1">
              <a:defRPr sz="1300" b="0">
                <a:latin typeface="Arial" charset="0"/>
              </a:defRPr>
            </a:lvl1pPr>
          </a:lstStyle>
          <a:p>
            <a:pPr>
              <a:defRPr/>
            </a:pPr>
            <a:endParaRPr lang="ru-RU" dirty="0"/>
          </a:p>
        </p:txBody>
      </p:sp>
      <p:sp>
        <p:nvSpPr>
          <p:cNvPr id="1290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27654" name="Rectangle 6"/>
          <p:cNvSpPr>
            <a:spLocks noGrp="1" noChangeArrowheads="1"/>
          </p:cNvSpPr>
          <p:nvPr>
            <p:ph type="ftr" sz="quarter" idx="4"/>
          </p:nvPr>
        </p:nvSpPr>
        <p:spPr bwMode="auto">
          <a:xfrm>
            <a:off x="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5058" eaLnBrk="1" hangingPunct="1">
              <a:defRPr sz="1300" b="0">
                <a:latin typeface="Arial" charset="0"/>
              </a:defRPr>
            </a:lvl1pPr>
          </a:lstStyle>
          <a:p>
            <a:pPr>
              <a:defRPr/>
            </a:pPr>
            <a:endParaRPr lang="ru-RU" dirty="0"/>
          </a:p>
        </p:txBody>
      </p:sp>
      <p:sp>
        <p:nvSpPr>
          <p:cNvPr id="27655" name="Rectangle 7"/>
          <p:cNvSpPr>
            <a:spLocks noGrp="1" noChangeArrowheads="1"/>
          </p:cNvSpPr>
          <p:nvPr>
            <p:ph type="sldNum" sz="quarter" idx="5"/>
          </p:nvPr>
        </p:nvSpPr>
        <p:spPr bwMode="auto">
          <a:xfrm>
            <a:off x="414263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5058" eaLnBrk="1" hangingPunct="1">
              <a:defRPr sz="1300" b="0">
                <a:latin typeface="Arial" charset="0"/>
              </a:defRPr>
            </a:lvl1pPr>
          </a:lstStyle>
          <a:p>
            <a:pPr>
              <a:defRPr/>
            </a:pPr>
            <a:fld id="{D5B5E1CA-35AF-47C8-8B26-29C0B980B8FA}" type="slidenum">
              <a:rPr lang="ru-RU"/>
              <a:pPr>
                <a:defRPr/>
              </a:pPr>
              <a:t>‹#›</a:t>
            </a:fld>
            <a:endParaRPr lang="ru-R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A0FEB960-9B31-43AE-A5AA-04FDE4F7A96B}" type="slidenum">
              <a:rPr lang="en-US" smtClean="0"/>
              <a:pPr/>
              <a:t>1</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257300" y="719138"/>
            <a:ext cx="4800600" cy="3602037"/>
          </a:xfrm>
          <a:ln/>
        </p:spPr>
      </p:sp>
      <p:sp>
        <p:nvSpPr>
          <p:cNvPr id="32771" name="Rectangle 3"/>
          <p:cNvSpPr>
            <a:spLocks noGrp="1" noChangeArrowheads="1"/>
          </p:cNvSpPr>
          <p:nvPr>
            <p:ph type="body" idx="1"/>
          </p:nvPr>
        </p:nvSpPr>
        <p:spPr>
          <a:xfrm>
            <a:off x="731839" y="4560889"/>
            <a:ext cx="5851525" cy="4321175"/>
          </a:xfrm>
          <a:noFill/>
          <a:ln/>
        </p:spPr>
        <p:txBody>
          <a:bodyPr/>
          <a:lstStyle/>
          <a:p>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txBox="1">
            <a:spLocks noGrp="1" noChangeArrowheads="1"/>
          </p:cNvSpPr>
          <p:nvPr/>
        </p:nvSpPr>
        <p:spPr bwMode="auto">
          <a:xfrm>
            <a:off x="4143588" y="9119474"/>
            <a:ext cx="3161453" cy="471725"/>
          </a:xfrm>
          <a:prstGeom prst="rect">
            <a:avLst/>
          </a:prstGeom>
          <a:noFill/>
          <a:ln w="9525">
            <a:noFill/>
            <a:round/>
            <a:headEnd/>
            <a:tailEnd/>
          </a:ln>
        </p:spPr>
        <p:txBody>
          <a:bodyPr lIns="95137" tIns="49471" rIns="95137" bIns="49471" anchor="b"/>
          <a:lstStyle/>
          <a:p>
            <a:pPr algn="r" defTabSz="483299">
              <a:buClr>
                <a:srgbClr val="000000"/>
              </a:buClr>
              <a:buSzPct val="100000"/>
              <a:tabLst>
                <a:tab pos="0" algn="l"/>
                <a:tab pos="483299" algn="l"/>
                <a:tab pos="966597" algn="l"/>
                <a:tab pos="1449896" algn="l"/>
                <a:tab pos="1933193" algn="l"/>
                <a:tab pos="2416492" algn="l"/>
                <a:tab pos="2899791" algn="l"/>
                <a:tab pos="3383089" algn="l"/>
                <a:tab pos="3866388" algn="l"/>
                <a:tab pos="4349686" algn="l"/>
                <a:tab pos="4832985" algn="l"/>
                <a:tab pos="5316283" algn="l"/>
                <a:tab pos="5799581" algn="l"/>
                <a:tab pos="6282880" algn="l"/>
                <a:tab pos="6766178" algn="l"/>
                <a:tab pos="7249477" algn="l"/>
                <a:tab pos="7732776" algn="l"/>
                <a:tab pos="8216074" algn="l"/>
                <a:tab pos="8699373" algn="l"/>
                <a:tab pos="9182670" algn="l"/>
                <a:tab pos="9665969" algn="l"/>
              </a:tabLst>
            </a:pPr>
            <a:fld id="{8C8879A3-D3AE-4D83-9285-115C32E59E9C}" type="slidenum">
              <a:rPr lang="en-GB" sz="1300">
                <a:solidFill>
                  <a:srgbClr val="000000"/>
                </a:solidFill>
                <a:latin typeface="Arial" charset="0"/>
              </a:rPr>
              <a:pPr algn="r" defTabSz="483299">
                <a:buClr>
                  <a:srgbClr val="000000"/>
                </a:buClr>
                <a:buSzPct val="100000"/>
                <a:tabLst>
                  <a:tab pos="0" algn="l"/>
                  <a:tab pos="483299" algn="l"/>
                  <a:tab pos="966597" algn="l"/>
                  <a:tab pos="1449896" algn="l"/>
                  <a:tab pos="1933193" algn="l"/>
                  <a:tab pos="2416492" algn="l"/>
                  <a:tab pos="2899791" algn="l"/>
                  <a:tab pos="3383089" algn="l"/>
                  <a:tab pos="3866388" algn="l"/>
                  <a:tab pos="4349686" algn="l"/>
                  <a:tab pos="4832985" algn="l"/>
                  <a:tab pos="5316283" algn="l"/>
                  <a:tab pos="5799581" algn="l"/>
                  <a:tab pos="6282880" algn="l"/>
                  <a:tab pos="6766178" algn="l"/>
                  <a:tab pos="7249477" algn="l"/>
                  <a:tab pos="7732776" algn="l"/>
                  <a:tab pos="8216074" algn="l"/>
                  <a:tab pos="8699373" algn="l"/>
                  <a:tab pos="9182670" algn="l"/>
                  <a:tab pos="9665969" algn="l"/>
                </a:tabLst>
              </a:pPr>
              <a:t>9</a:t>
            </a:fld>
            <a:endParaRPr lang="en-GB" sz="1300" dirty="0">
              <a:solidFill>
                <a:srgbClr val="000000"/>
              </a:solidFill>
              <a:latin typeface="Arial" charset="0"/>
            </a:endParaRPr>
          </a:p>
        </p:txBody>
      </p:sp>
      <p:sp>
        <p:nvSpPr>
          <p:cNvPr id="14339" name="Text Box 1"/>
          <p:cNvSpPr txBox="1">
            <a:spLocks noChangeArrowheads="1"/>
          </p:cNvSpPr>
          <p:nvPr/>
        </p:nvSpPr>
        <p:spPr bwMode="auto">
          <a:xfrm>
            <a:off x="1219201" y="720089"/>
            <a:ext cx="4876800" cy="3600451"/>
          </a:xfrm>
          <a:prstGeom prst="rect">
            <a:avLst/>
          </a:prstGeom>
          <a:solidFill>
            <a:srgbClr val="FFFFFF"/>
          </a:solidFill>
          <a:ln w="9360">
            <a:solidFill>
              <a:srgbClr val="000000"/>
            </a:solidFill>
            <a:miter lim="800000"/>
            <a:headEnd/>
            <a:tailEnd/>
          </a:ln>
        </p:spPr>
        <p:txBody>
          <a:bodyPr wrap="none" lIns="96660" tIns="48329" rIns="96660" bIns="48329" anchor="ctr"/>
          <a:lstStyle/>
          <a:p>
            <a:pPr defTabSz="483299">
              <a:buClr>
                <a:srgbClr val="000000"/>
              </a:buClr>
              <a:buSzPct val="100000"/>
            </a:pPr>
            <a:endParaRPr lang="en-US" dirty="0">
              <a:solidFill>
                <a:schemeClr val="bg1"/>
              </a:solidFill>
              <a:latin typeface="Arial" charset="0"/>
            </a:endParaRPr>
          </a:p>
        </p:txBody>
      </p:sp>
      <p:sp>
        <p:nvSpPr>
          <p:cNvPr id="14340" name="Rectangle 2"/>
          <p:cNvSpPr>
            <a:spLocks noGrp="1" noChangeArrowheads="1"/>
          </p:cNvSpPr>
          <p:nvPr>
            <p:ph type="body"/>
          </p:nvPr>
        </p:nvSpPr>
        <p:spPr>
          <a:xfrm>
            <a:off x="731520" y="4560571"/>
            <a:ext cx="5845386" cy="4313872"/>
          </a:xfrm>
          <a:noFill/>
          <a:ln/>
        </p:spPr>
        <p:txBody>
          <a:bodyPr wrap="none" lIns="95137" tIns="49471" rIns="95137" bIns="49471" anchor="ct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86633F06-EFAF-4FBB-A578-C78947B79B30}" type="slidenum">
              <a:rPr lang="ru-RU"/>
              <a:pPr>
                <a:defRPr/>
              </a:pPr>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AF0CF531-7D12-4DC1-BE0A-703F355FA318}" type="slidenum">
              <a:rPr lang="ru-RU"/>
              <a:pPr>
                <a:defRPr/>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57163"/>
            <a:ext cx="2060575"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57163"/>
            <a:ext cx="603091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33BAB766-9E33-4B06-9878-EFC8BCB27E46}" type="slidenum">
              <a:rPr lang="ru-RU"/>
              <a:pPr>
                <a:defRPr/>
              </a:pPr>
              <a:t>‹#›</a:t>
            </a:fld>
            <a:endParaRPr lang="ru-R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57163"/>
            <a:ext cx="8226425" cy="3937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73075" y="1042988"/>
            <a:ext cx="4030663"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138" y="1042988"/>
            <a:ext cx="4030662"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436DB259-355B-4D80-90B3-F50BCB352002}" type="slidenum">
              <a:rPr lang="ru-RU"/>
              <a:pPr>
                <a:defRPr/>
              </a:pPr>
              <a:t>‹#›</a:t>
            </a:fld>
            <a:endParaRPr lang="ru-R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1588" y="0"/>
          <a:ext cx="9142412" cy="742950"/>
        </p:xfrm>
        <a:graphic>
          <a:graphicData uri="http://schemas.openxmlformats.org/presentationml/2006/ole">
            <mc:AlternateContent xmlns:mc="http://schemas.openxmlformats.org/markup-compatibility/2006">
              <mc:Choice xmlns:v="urn:schemas-microsoft-com:vml" Requires="v">
                <p:oleObj spid="_x0000_s713746" name="Photo Editor Photo" r:id="rId3" imgW="9142857" imgH="743054" progId="">
                  <p:embed/>
                </p:oleObj>
              </mc:Choice>
              <mc:Fallback>
                <p:oleObj name="Photo Editor Photo" r:id="rId3" imgW="9142857" imgH="74305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0"/>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4"/>
          <p:cNvSpPr txBox="1">
            <a:spLocks noChangeArrowheads="1"/>
          </p:cNvSpPr>
          <p:nvPr/>
        </p:nvSpPr>
        <p:spPr bwMode="auto">
          <a:xfrm>
            <a:off x="461963" y="6491288"/>
            <a:ext cx="5981700" cy="177800"/>
          </a:xfrm>
          <a:prstGeom prst="rect">
            <a:avLst/>
          </a:prstGeom>
          <a:noFill/>
          <a:ln w="9525" algn="ctr">
            <a:noFill/>
            <a:miter lim="800000"/>
            <a:headEnd/>
            <a:tailEnd/>
          </a:ln>
          <a:effectLst/>
        </p:spPr>
        <p:txBody>
          <a:bodyPr wrap="none" lIns="0" tIns="0" rIns="0" bIns="0" anchor="b"/>
          <a:lstStyle/>
          <a:p>
            <a:pPr>
              <a:defRPr/>
            </a:pPr>
            <a:r>
              <a:rPr lang="en-US" sz="800" dirty="0">
                <a:solidFill>
                  <a:srgbClr val="AEAEAE"/>
                </a:solidFill>
                <a:latin typeface="Verdana" pitchFamily="34" charset="0"/>
              </a:rPr>
              <a:t>® </a:t>
            </a:r>
            <a:r>
              <a:rPr lang="en-US" sz="800" dirty="0" smtClean="0">
                <a:solidFill>
                  <a:srgbClr val="AEAEAE"/>
                </a:solidFill>
                <a:latin typeface="Verdana" pitchFamily="34" charset="0"/>
              </a:rPr>
              <a:t>2016 </a:t>
            </a:r>
            <a:r>
              <a:rPr lang="en-US" sz="800" dirty="0">
                <a:solidFill>
                  <a:srgbClr val="AEAEAE"/>
                </a:solidFill>
                <a:latin typeface="Verdana" pitchFamily="34" charset="0"/>
              </a:rPr>
              <a:t>EPAM Systems. All rights reserved.                                                         </a:t>
            </a:r>
            <a:r>
              <a:rPr lang="en-US" sz="1000" dirty="0">
                <a:solidFill>
                  <a:srgbClr val="AEAEAE"/>
                </a:solidFill>
                <a:latin typeface="Verdana" pitchFamily="34" charset="0"/>
              </a:rPr>
              <a:t>Slide </a:t>
            </a:r>
            <a:fld id="{DFF5ECD7-AD97-4901-A34F-D9B91EE4A56B}" type="slidenum">
              <a:rPr lang="en-US" sz="1000">
                <a:solidFill>
                  <a:srgbClr val="AEAEAE"/>
                </a:solidFill>
                <a:latin typeface="Verdana" pitchFamily="34" charset="0"/>
              </a:rPr>
              <a:pPr>
                <a:defRPr/>
              </a:pPr>
              <a:t>‹#›</a:t>
            </a:fld>
            <a:endParaRPr lang="en-US" sz="1000" dirty="0">
              <a:latin typeface="Verdana" pitchFamily="34" charset="0"/>
            </a:endParaRPr>
          </a:p>
        </p:txBody>
      </p:sp>
      <p:sp>
        <p:nvSpPr>
          <p:cNvPr id="6"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a:defRPr/>
            </a:pPr>
            <a:endParaRPr lang="en-US" dirty="0"/>
          </a:p>
        </p:txBody>
      </p:sp>
      <p:sp>
        <p:nvSpPr>
          <p:cNvPr id="7"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b="1" dirty="0">
              <a:solidFill>
                <a:srgbClr val="002B78"/>
              </a:solidFill>
              <a:latin typeface="Tahoma" pitchFamily="34" charset="0"/>
            </a:endParaRPr>
          </a:p>
        </p:txBody>
      </p:sp>
      <p:sp>
        <p:nvSpPr>
          <p:cNvPr id="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algn="ctr" eaLnBrk="0" hangingPunct="0">
              <a:defRPr/>
            </a:pP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1588" y="0"/>
          <a:ext cx="9142412" cy="742950"/>
        </p:xfrm>
        <a:graphic>
          <a:graphicData uri="http://schemas.openxmlformats.org/presentationml/2006/ole">
            <mc:AlternateContent xmlns:mc="http://schemas.openxmlformats.org/markup-compatibility/2006">
              <mc:Choice xmlns:v="urn:schemas-microsoft-com:vml" Requires="v">
                <p:oleObj spid="_x0000_s715794" name="Photo Editor Photo" r:id="rId3" imgW="9142857" imgH="743054" progId="">
                  <p:embed/>
                </p:oleObj>
              </mc:Choice>
              <mc:Fallback>
                <p:oleObj name="Photo Editor Photo" r:id="rId3" imgW="9142857" imgH="74305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0"/>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4"/>
          <p:cNvSpPr txBox="1">
            <a:spLocks noChangeArrowheads="1"/>
          </p:cNvSpPr>
          <p:nvPr/>
        </p:nvSpPr>
        <p:spPr bwMode="auto">
          <a:xfrm>
            <a:off x="461963" y="6491288"/>
            <a:ext cx="5981700" cy="177800"/>
          </a:xfrm>
          <a:prstGeom prst="rect">
            <a:avLst/>
          </a:prstGeom>
          <a:noFill/>
          <a:ln w="9525" algn="ctr">
            <a:noFill/>
            <a:miter lim="800000"/>
            <a:headEnd/>
            <a:tailEnd/>
          </a:ln>
          <a:effectLst/>
        </p:spPr>
        <p:txBody>
          <a:bodyPr wrap="none" lIns="0" tIns="0" rIns="0" bIns="0" anchor="b"/>
          <a:lstStyle/>
          <a:p>
            <a:pPr>
              <a:defRPr/>
            </a:pPr>
            <a:r>
              <a:rPr lang="en-US" sz="800" dirty="0">
                <a:solidFill>
                  <a:srgbClr val="AEAEAE"/>
                </a:solidFill>
                <a:latin typeface="Verdana" pitchFamily="34" charset="0"/>
              </a:rPr>
              <a:t>® </a:t>
            </a:r>
            <a:r>
              <a:rPr lang="en-US" sz="800" dirty="0" smtClean="0">
                <a:solidFill>
                  <a:srgbClr val="AEAEAE"/>
                </a:solidFill>
                <a:latin typeface="Verdana" pitchFamily="34" charset="0"/>
              </a:rPr>
              <a:t>2016 </a:t>
            </a:r>
            <a:r>
              <a:rPr lang="en-US" sz="800" dirty="0">
                <a:solidFill>
                  <a:srgbClr val="AEAEAE"/>
                </a:solidFill>
                <a:latin typeface="Verdana" pitchFamily="34" charset="0"/>
              </a:rPr>
              <a:t>EPAM Systems. All rights reserved.                                                         </a:t>
            </a:r>
            <a:r>
              <a:rPr lang="en-US" sz="1000" dirty="0">
                <a:solidFill>
                  <a:srgbClr val="AEAEAE"/>
                </a:solidFill>
                <a:latin typeface="Verdana" pitchFamily="34" charset="0"/>
              </a:rPr>
              <a:t>Slide </a:t>
            </a:r>
            <a:fld id="{DFF5ECD7-AD97-4901-A34F-D9B91EE4A56B}" type="slidenum">
              <a:rPr lang="en-US" sz="1000">
                <a:solidFill>
                  <a:srgbClr val="AEAEAE"/>
                </a:solidFill>
                <a:latin typeface="Verdana" pitchFamily="34" charset="0"/>
              </a:rPr>
              <a:pPr>
                <a:defRPr/>
              </a:pPr>
              <a:t>‹#›</a:t>
            </a:fld>
            <a:endParaRPr lang="en-US" sz="1000" dirty="0">
              <a:latin typeface="Verdana" pitchFamily="34" charset="0"/>
            </a:endParaRPr>
          </a:p>
        </p:txBody>
      </p:sp>
      <p:sp>
        <p:nvSpPr>
          <p:cNvPr id="6"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a:defRPr/>
            </a:pPr>
            <a:endParaRPr lang="en-US" dirty="0"/>
          </a:p>
        </p:txBody>
      </p:sp>
      <p:sp>
        <p:nvSpPr>
          <p:cNvPr id="7"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b="1" dirty="0">
              <a:solidFill>
                <a:srgbClr val="002B78"/>
              </a:solidFill>
              <a:latin typeface="Tahoma" pitchFamily="34" charset="0"/>
            </a:endParaRPr>
          </a:p>
        </p:txBody>
      </p:sp>
      <p:sp>
        <p:nvSpPr>
          <p:cNvPr id="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algn="ctr" eaLnBrk="0" hangingPunct="0">
              <a:defRPr/>
            </a:pP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7BA86165-AFD5-4F48-A3DE-22293F494538}" type="slidenum">
              <a:rPr lang="ru-RU"/>
              <a:pPr>
                <a:defRPr/>
              </a:pPr>
              <a:t>‹#›</a:t>
            </a:fld>
            <a:endParaRPr lang="ru-R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1E3934A6-EFFC-4C64-93A6-2271D8CED88B}" type="slidenum">
              <a:rPr lang="ru-RU"/>
              <a:pPr>
                <a:defRPr/>
              </a:pPr>
              <a:t>‹#›</a:t>
            </a:fld>
            <a:endParaRPr lang="ru-R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19"/>
          <p:cNvSpPr>
            <a:spLocks noGrp="1" noChangeArrowheads="1"/>
          </p:cNvSpPr>
          <p:nvPr>
            <p:ph type="sldNum" sz="quarter" idx="10"/>
          </p:nvPr>
        </p:nvSpPr>
        <p:spPr>
          <a:ln/>
        </p:spPr>
        <p:txBody>
          <a:bodyPr/>
          <a:lstStyle>
            <a:lvl1pPr>
              <a:defRPr/>
            </a:lvl1pPr>
          </a:lstStyle>
          <a:p>
            <a:pPr>
              <a:defRPr/>
            </a:pPr>
            <a:fld id="{31771610-C4C0-4721-BF50-70F48DAB409A}" type="slidenum">
              <a:rPr lang="ru-RU"/>
              <a:pPr>
                <a:defRPr/>
              </a:pPr>
              <a:t>‹#›</a:t>
            </a:fld>
            <a:endParaRPr lang="ru-R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50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sldNum" sz="quarter" idx="10"/>
          </p:nvPr>
        </p:nvSpPr>
        <p:spPr>
          <a:ln/>
        </p:spPr>
        <p:txBody>
          <a:bodyPr/>
          <a:lstStyle>
            <a:lvl1pPr>
              <a:defRPr/>
            </a:lvl1pPr>
          </a:lstStyle>
          <a:p>
            <a:pPr>
              <a:defRPr/>
            </a:pPr>
            <a:fld id="{779FB062-DE9B-415F-A1A4-572D90FE7763}" type="slidenum">
              <a:rPr lang="ru-RU"/>
              <a:pPr>
                <a:defRPr/>
              </a:pPr>
              <a:t>‹#›</a:t>
            </a:fld>
            <a:endParaRPr lang="ru-R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sldNum" sz="quarter" idx="10"/>
          </p:nvPr>
        </p:nvSpPr>
        <p:spPr>
          <a:ln/>
        </p:spPr>
        <p:txBody>
          <a:bodyPr/>
          <a:lstStyle>
            <a:lvl1pPr>
              <a:defRPr/>
            </a:lvl1pPr>
          </a:lstStyle>
          <a:p>
            <a:pPr>
              <a:defRPr/>
            </a:pPr>
            <a:fld id="{CAEFB22F-B800-449E-8EB7-1E6198A18C61}" type="slidenum">
              <a:rPr lang="ru-RU"/>
              <a:pPr>
                <a:defRPr/>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39C476EA-D414-4AB2-AB1E-440662DF9D68}" type="slidenum">
              <a:rPr lang="ru-RU"/>
              <a:pPr>
                <a:defRPr/>
              </a:pPr>
              <a:t>‹#›</a:t>
            </a:fld>
            <a:endParaRPr lang="ru-R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sldNum" sz="quarter" idx="10"/>
          </p:nvPr>
        </p:nvSpPr>
        <p:spPr>
          <a:ln/>
        </p:spPr>
        <p:txBody>
          <a:bodyPr/>
          <a:lstStyle>
            <a:lvl1pPr>
              <a:defRPr/>
            </a:lvl1pPr>
          </a:lstStyle>
          <a:p>
            <a:pPr>
              <a:defRPr/>
            </a:pPr>
            <a:fld id="{AF13FCE1-220E-4639-9482-CDC93FFF731F}" type="slidenum">
              <a:rPr lang="ru-RU"/>
              <a:pPr>
                <a:defRPr/>
              </a:pPr>
              <a:t>‹#›</a:t>
            </a:fld>
            <a:endParaRPr lang="ru-R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pPr>
              <a:defRPr/>
            </a:pPr>
            <a:fld id="{2934D953-AD06-4B97-B21A-C304948CD2EA}" type="slidenum">
              <a:rPr lang="ru-RU"/>
              <a:pPr>
                <a:defRPr/>
              </a:pPr>
              <a:t>‹#›</a:t>
            </a:fld>
            <a:endParaRPr lang="ru-R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55734092-AA75-4CA9-97D0-4A0E9421E151}" type="slidenum">
              <a:rPr lang="ru-RU"/>
              <a:pPr>
                <a:defRPr/>
              </a:pPr>
              <a:t>‹#›</a:t>
            </a:fld>
            <a:endParaRPr lang="ru-R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08A91612-5239-40DD-874E-058D80C6E6A6}" type="slidenum">
              <a:rPr lang="ru-RU"/>
              <a:pPr>
                <a:defRPr/>
              </a:pPr>
              <a:t>‹#›</a:t>
            </a:fld>
            <a:endParaRPr lang="ru-R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BF87E934-22BC-477B-9E5F-9B8E8B9F3A65}" type="slidenum">
              <a:rPr lang="ru-RU"/>
              <a:pPr>
                <a:defRPr/>
              </a:pPr>
              <a:t>‹#›</a:t>
            </a:fld>
            <a:endParaRPr lang="ru-R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5000" y="157163"/>
            <a:ext cx="1701800"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838" y="157163"/>
            <a:ext cx="495776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A7AF957D-3921-45CC-A9AD-ED95BD697068}" type="slidenum">
              <a:rPr lang="ru-RU"/>
              <a:pPr>
                <a:defRPr/>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F14FCA20-2720-4557-B192-C4FC8BE19090}" type="slidenum">
              <a:rPr lang="ru-RU"/>
              <a:pPr>
                <a:defRPr/>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3075" y="1042988"/>
            <a:ext cx="403066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138" y="1042988"/>
            <a:ext cx="4030662"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E34F39C8-98A7-4C4D-8C0A-08EDCEB70C32}" type="slidenum">
              <a:rPr lang="ru-RU"/>
              <a:pPr>
                <a:defRPr/>
              </a:pPr>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pPr>
              <a:defRPr/>
            </a:pPr>
            <a:fld id="{28FD4F4C-01EB-4ADD-8295-705693C40696}" type="slidenum">
              <a:rPr lang="ru-RU"/>
              <a:pPr>
                <a:defRPr/>
              </a:pPr>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pPr>
              <a:defRPr/>
            </a:pPr>
            <a:fld id="{70802383-21FF-4200-99D9-5690F6C5D930}" type="slidenum">
              <a:rPr lang="ru-RU"/>
              <a:pPr>
                <a:defRPr/>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1251EAC1-B117-444C-87B9-BCC550EBC706}" type="slidenum">
              <a:rPr lang="ru-RU"/>
              <a:pPr>
                <a:defRPr/>
              </a:pPr>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5BAA8321-B584-497C-A118-D537C776C817}" type="slidenum">
              <a:rPr lang="ru-RU"/>
              <a:pPr>
                <a:defRPr/>
              </a:pPr>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588" y="-3175"/>
          <a:ext cx="9142412" cy="742950"/>
        </p:xfrm>
        <a:graphic>
          <a:graphicData uri="http://schemas.openxmlformats.org/presentationml/2006/ole">
            <mc:AlternateContent xmlns:mc="http://schemas.openxmlformats.org/markup-compatibility/2006">
              <mc:Choice xmlns:v="urn:schemas-microsoft-com:vml" Requires="v">
                <p:oleObj spid="_x0000_s1042" name="Photo Editor Photo" r:id="rId17" imgW="9142857" imgH="743054" progId="">
                  <p:embed/>
                </p:oleObj>
              </mc:Choice>
              <mc:Fallback>
                <p:oleObj name="Photo Editor Photo" r:id="rId17" imgW="9142857" imgH="743054" progId="">
                  <p:embed/>
                  <p:pic>
                    <p:nvPicPr>
                      <p:cNvPr id="0"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8" y="-3175"/>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Rectangle 3"/>
          <p:cNvSpPr>
            <a:spLocks noGrp="1" noChangeArrowheads="1"/>
          </p:cNvSpPr>
          <p:nvPr>
            <p:ph type="title"/>
          </p:nvPr>
        </p:nvSpPr>
        <p:spPr bwMode="auto">
          <a:xfrm>
            <a:off x="442913" y="157163"/>
            <a:ext cx="8226425" cy="393700"/>
          </a:xfrm>
          <a:prstGeom prst="rect">
            <a:avLst/>
          </a:prstGeom>
          <a:noFill/>
          <a:ln w="0">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5124" name="Text Box 4"/>
          <p:cNvSpPr txBox="1">
            <a:spLocks noChangeArrowheads="1"/>
          </p:cNvSpPr>
          <p:nvPr/>
        </p:nvSpPr>
        <p:spPr bwMode="auto">
          <a:xfrm>
            <a:off x="461963" y="6451600"/>
            <a:ext cx="2357437" cy="166688"/>
          </a:xfrm>
          <a:prstGeom prst="rect">
            <a:avLst/>
          </a:prstGeom>
          <a:noFill/>
          <a:ln w="9525" algn="ctr">
            <a:noFill/>
            <a:miter lim="800000"/>
            <a:headEnd/>
            <a:tailEnd/>
          </a:ln>
          <a:effectLst/>
        </p:spPr>
        <p:txBody>
          <a:bodyPr wrap="none" lIns="0" tIns="0" rIns="0" bIns="0" anchor="ctr"/>
          <a:lstStyle/>
          <a:p>
            <a:pPr>
              <a:defRPr/>
            </a:pPr>
            <a:r>
              <a:rPr lang="en-US" sz="800" b="0" dirty="0">
                <a:solidFill>
                  <a:srgbClr val="AEAEAE"/>
                </a:solidFill>
                <a:latin typeface="Verdana" pitchFamily="34" charset="0"/>
              </a:rPr>
              <a:t>® </a:t>
            </a:r>
            <a:r>
              <a:rPr lang="en-US" sz="800" b="0" dirty="0" smtClean="0">
                <a:solidFill>
                  <a:srgbClr val="AEAEAE"/>
                </a:solidFill>
                <a:latin typeface="Verdana" pitchFamily="34" charset="0"/>
              </a:rPr>
              <a:t>2016. </a:t>
            </a:r>
            <a:r>
              <a:rPr lang="en-US" sz="800" b="0" dirty="0">
                <a:solidFill>
                  <a:srgbClr val="AEAEAE"/>
                </a:solidFill>
                <a:latin typeface="Verdana" pitchFamily="34" charset="0"/>
              </a:rPr>
              <a:t>EPAM Systems. All rights reserved.</a:t>
            </a:r>
            <a:endParaRPr lang="en-US" b="0" dirty="0">
              <a:latin typeface="Verdana" pitchFamily="34" charset="0"/>
            </a:endParaRPr>
          </a:p>
        </p:txBody>
      </p:sp>
      <p:sp>
        <p:nvSpPr>
          <p:cNvPr id="5125"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a:defRPr/>
            </a:pPr>
            <a:endParaRPr lang="en-US" b="0" dirty="0">
              <a:latin typeface="Arial" charset="0"/>
            </a:endParaRPr>
          </a:p>
        </p:txBody>
      </p:sp>
      <p:sp>
        <p:nvSpPr>
          <p:cNvPr id="5126"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dirty="0">
              <a:solidFill>
                <a:srgbClr val="002B78"/>
              </a:solidFill>
            </a:endParaRPr>
          </a:p>
        </p:txBody>
      </p:sp>
      <p:sp>
        <p:nvSpPr>
          <p:cNvPr id="1032" name="Rectangle 7"/>
          <p:cNvSpPr>
            <a:spLocks noGrp="1" noChangeArrowheads="1"/>
          </p:cNvSpPr>
          <p:nvPr>
            <p:ph type="body" idx="1"/>
          </p:nvPr>
        </p:nvSpPr>
        <p:spPr bwMode="auto">
          <a:xfrm>
            <a:off x="473075" y="1042988"/>
            <a:ext cx="8213725"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 Click to add text</a:t>
            </a:r>
          </a:p>
          <a:p>
            <a:pPr lvl="1"/>
            <a:r>
              <a:rPr lang="en-US" dirty="0" smtClean="0"/>
              <a:t>Click to add text</a:t>
            </a:r>
          </a:p>
          <a:p>
            <a:pPr lvl="2"/>
            <a:r>
              <a:rPr lang="en-US" dirty="0" smtClean="0"/>
              <a:t>Click to add text</a:t>
            </a:r>
          </a:p>
          <a:p>
            <a:pPr lvl="3"/>
            <a:r>
              <a:rPr lang="en-US" dirty="0" smtClean="0"/>
              <a:t>Click to add text</a:t>
            </a:r>
          </a:p>
          <a:p>
            <a:pPr lvl="4"/>
            <a:r>
              <a:rPr lang="en-US" dirty="0" smtClean="0"/>
              <a:t>Fifth level</a:t>
            </a:r>
          </a:p>
          <a:p>
            <a:pPr lvl="4"/>
            <a:endParaRPr lang="en-US" dirty="0" smtClean="0"/>
          </a:p>
          <a:p>
            <a:pPr lvl="4"/>
            <a:endParaRPr lang="en-US" dirty="0" smtClean="0"/>
          </a:p>
          <a:p>
            <a:pPr lvl="1"/>
            <a:endParaRPr lang="en-US" dirty="0" smtClean="0"/>
          </a:p>
          <a:p>
            <a:pPr lvl="2"/>
            <a:endParaRPr lang="ru-RU" dirty="0" smtClean="0"/>
          </a:p>
        </p:txBody>
      </p:sp>
      <p:sp>
        <p:nvSpPr>
          <p:cNvPr id="512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eaLnBrk="0" hangingPunct="0">
              <a:defRPr/>
            </a:pPr>
            <a:endParaRPr lang="en-US" b="0" dirty="0"/>
          </a:p>
        </p:txBody>
      </p:sp>
      <p:sp>
        <p:nvSpPr>
          <p:cNvPr id="5130" name="Rectangle 10"/>
          <p:cNvSpPr>
            <a:spLocks noGrp="1" noChangeArrowheads="1"/>
          </p:cNvSpPr>
          <p:nvPr>
            <p:ph type="sldNum" sz="quarter" idx="4"/>
          </p:nvPr>
        </p:nvSpPr>
        <p:spPr bwMode="auto">
          <a:xfrm>
            <a:off x="77788"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C86860E7-E535-4468-9A5C-588DF7258426}" type="slidenum">
              <a:rPr lang="ru-RU"/>
              <a:pPr>
                <a:defRPr/>
              </a:pPr>
              <a:t>‹#›</a:t>
            </a:fld>
            <a:endParaRPr lang="ru-RU" dirty="0"/>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24" r:id="rId13"/>
    <p:sldLayoutId id="2147483725"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2000">
          <a:solidFill>
            <a:schemeClr val="bg1"/>
          </a:solidFill>
          <a:latin typeface="Tahoma" pitchFamily="34" charset="0"/>
        </a:defRPr>
      </a:lvl2pPr>
      <a:lvl3pPr algn="l" rtl="0" eaLnBrk="0" fontAlgn="base" hangingPunct="0">
        <a:spcBef>
          <a:spcPct val="0"/>
        </a:spcBef>
        <a:spcAft>
          <a:spcPct val="0"/>
        </a:spcAft>
        <a:defRPr sz="2000">
          <a:solidFill>
            <a:schemeClr val="bg1"/>
          </a:solidFill>
          <a:latin typeface="Tahoma" pitchFamily="34" charset="0"/>
        </a:defRPr>
      </a:lvl3pPr>
      <a:lvl4pPr algn="l" rtl="0" eaLnBrk="0" fontAlgn="base" hangingPunct="0">
        <a:spcBef>
          <a:spcPct val="0"/>
        </a:spcBef>
        <a:spcAft>
          <a:spcPct val="0"/>
        </a:spcAft>
        <a:defRPr sz="2000">
          <a:solidFill>
            <a:schemeClr val="bg1"/>
          </a:solidFill>
          <a:latin typeface="Tahoma" pitchFamily="34" charset="0"/>
        </a:defRPr>
      </a:lvl4pPr>
      <a:lvl5pPr algn="l" rtl="0" eaLnBrk="0" fontAlgn="base" hangingPunct="0">
        <a:spcBef>
          <a:spcPct val="0"/>
        </a:spcBef>
        <a:spcAft>
          <a:spcPct val="0"/>
        </a:spcAft>
        <a:defRPr sz="2000">
          <a:solidFill>
            <a:schemeClr val="bg1"/>
          </a:solidFill>
          <a:latin typeface="Tahoma" pitchFamily="34" charset="0"/>
        </a:defRPr>
      </a:lvl5pPr>
      <a:lvl6pPr marL="457200" algn="l" rtl="0" fontAlgn="base">
        <a:spcBef>
          <a:spcPct val="0"/>
        </a:spcBef>
        <a:spcAft>
          <a:spcPct val="0"/>
        </a:spcAft>
        <a:defRPr sz="2000">
          <a:solidFill>
            <a:schemeClr val="bg1"/>
          </a:solidFill>
          <a:latin typeface="Tahoma" pitchFamily="34" charset="0"/>
        </a:defRPr>
      </a:lvl6pPr>
      <a:lvl7pPr marL="914400" algn="l" rtl="0" fontAlgn="base">
        <a:spcBef>
          <a:spcPct val="0"/>
        </a:spcBef>
        <a:spcAft>
          <a:spcPct val="0"/>
        </a:spcAft>
        <a:defRPr sz="2000">
          <a:solidFill>
            <a:schemeClr val="bg1"/>
          </a:solidFill>
          <a:latin typeface="Tahoma" pitchFamily="34" charset="0"/>
        </a:defRPr>
      </a:lvl7pPr>
      <a:lvl8pPr marL="1371600" algn="l" rtl="0" fontAlgn="base">
        <a:spcBef>
          <a:spcPct val="0"/>
        </a:spcBef>
        <a:spcAft>
          <a:spcPct val="0"/>
        </a:spcAft>
        <a:defRPr sz="2000">
          <a:solidFill>
            <a:schemeClr val="bg1"/>
          </a:solidFill>
          <a:latin typeface="Tahoma" pitchFamily="34" charset="0"/>
        </a:defRPr>
      </a:lvl8pPr>
      <a:lvl9pPr marL="1828800" algn="l" rtl="0" fontAlgn="base">
        <a:spcBef>
          <a:spcPct val="0"/>
        </a:spcBef>
        <a:spcAft>
          <a:spcPct val="0"/>
        </a:spcAft>
        <a:defRPr sz="2000">
          <a:solidFill>
            <a:schemeClr val="bg1"/>
          </a:solidFill>
          <a:latin typeface="Tahoma" pitchFamily="34" charset="0"/>
        </a:defRPr>
      </a:lvl9pPr>
    </p:titleStyle>
    <p:bodyStyle>
      <a:lvl1pPr marL="342900" indent="-342900" algn="l" rtl="0" eaLnBrk="0" fontAlgn="base" hangingPunct="0">
        <a:spcBef>
          <a:spcPct val="20000"/>
        </a:spcBef>
        <a:spcAft>
          <a:spcPct val="0"/>
        </a:spcAft>
        <a:buFont typeface="Wingdings" pitchFamily="2" charset="2"/>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rgbClr val="002B78"/>
          </a:solidFill>
          <a:latin typeface="+mn-lt"/>
        </a:defRPr>
      </a:lvl2pPr>
      <a:lvl3pPr marL="1143000" indent="-228600" algn="l" rtl="0" eaLnBrk="0" fontAlgn="base" hangingPunct="0">
        <a:spcBef>
          <a:spcPct val="20000"/>
        </a:spcBef>
        <a:spcAft>
          <a:spcPct val="0"/>
        </a:spcAft>
        <a:buChar char="•"/>
        <a:defRPr sz="17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Font typeface="Symbol" pitchFamily="18" charset="2"/>
        <a:buChar char="-"/>
        <a:defRPr sz="1200">
          <a:solidFill>
            <a:schemeClr val="tx1"/>
          </a:solidFill>
          <a:latin typeface="+mn-lt"/>
        </a:defRPr>
      </a:lvl5pPr>
      <a:lvl6pPr marL="2514600" indent="-228600" algn="l" rtl="0" fontAlgn="base">
        <a:spcBef>
          <a:spcPct val="20000"/>
        </a:spcBef>
        <a:spcAft>
          <a:spcPct val="0"/>
        </a:spcAft>
        <a:buFont typeface="Symbol" pitchFamily="18" charset="2"/>
        <a:buChar char="-"/>
        <a:defRPr sz="1200">
          <a:solidFill>
            <a:schemeClr val="tx1"/>
          </a:solidFill>
          <a:latin typeface="+mn-lt"/>
        </a:defRPr>
      </a:lvl6pPr>
      <a:lvl7pPr marL="2971800" indent="-228600" algn="l" rtl="0" fontAlgn="base">
        <a:spcBef>
          <a:spcPct val="20000"/>
        </a:spcBef>
        <a:spcAft>
          <a:spcPct val="0"/>
        </a:spcAft>
        <a:buFont typeface="Symbol" pitchFamily="18" charset="2"/>
        <a:buChar char="-"/>
        <a:defRPr sz="1200">
          <a:solidFill>
            <a:schemeClr val="tx1"/>
          </a:solidFill>
          <a:latin typeface="+mn-lt"/>
        </a:defRPr>
      </a:lvl7pPr>
      <a:lvl8pPr marL="3429000" indent="-228600" algn="l" rtl="0" fontAlgn="base">
        <a:spcBef>
          <a:spcPct val="20000"/>
        </a:spcBef>
        <a:spcAft>
          <a:spcPct val="0"/>
        </a:spcAft>
        <a:buFont typeface="Symbol" pitchFamily="18" charset="2"/>
        <a:buChar char="-"/>
        <a:defRPr sz="1200">
          <a:solidFill>
            <a:schemeClr val="tx1"/>
          </a:solidFill>
          <a:latin typeface="+mn-lt"/>
        </a:defRPr>
      </a:lvl8pPr>
      <a:lvl9pPr marL="3886200" indent="-228600" algn="l" rtl="0" fontAlgn="base">
        <a:spcBef>
          <a:spcPct val="20000"/>
        </a:spcBef>
        <a:spcAft>
          <a:spcPct val="0"/>
        </a:spcAft>
        <a:buFont typeface="Symbol" pitchFamily="18"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1576388" cy="6858000"/>
            <a:chOff x="0" y="0"/>
            <a:chExt cx="993" cy="4320"/>
          </a:xfrm>
        </p:grpSpPr>
        <p:sp>
          <p:nvSpPr>
            <p:cNvPr id="31753" name="Rectangle 9" descr="Dark horizontal"/>
            <p:cNvSpPr>
              <a:spLocks noChangeArrowheads="1"/>
            </p:cNvSpPr>
            <p:nvPr userDrawn="1"/>
          </p:nvSpPr>
          <p:spPr bwMode="auto">
            <a:xfrm>
              <a:off x="0" y="0"/>
              <a:ext cx="975" cy="4320"/>
            </a:xfrm>
            <a:prstGeom prst="rect">
              <a:avLst/>
            </a:prstGeom>
            <a:pattFill prst="dkHorz">
              <a:fgClr>
                <a:srgbClr val="002C78"/>
              </a:fgClr>
              <a:bgClr>
                <a:schemeClr val="tx2"/>
              </a:bgClr>
            </a:pattFill>
            <a:ln w="9525" algn="ctr">
              <a:noFill/>
              <a:miter lim="800000"/>
              <a:headEnd/>
              <a:tailEnd/>
            </a:ln>
            <a:effectLst/>
          </p:spPr>
          <p:txBody>
            <a:bodyPr wrap="none" anchor="ctr"/>
            <a:lstStyle/>
            <a:p>
              <a:pPr eaLnBrk="0" hangingPunct="0">
                <a:defRPr/>
              </a:pPr>
              <a:endParaRPr lang="en-US" b="0" dirty="0"/>
            </a:p>
          </p:txBody>
        </p:sp>
        <p:sp>
          <p:nvSpPr>
            <p:cNvPr id="31754" name="Rectangle 10"/>
            <p:cNvSpPr>
              <a:spLocks noChangeArrowheads="1"/>
            </p:cNvSpPr>
            <p:nvPr userDrawn="1"/>
          </p:nvSpPr>
          <p:spPr bwMode="auto">
            <a:xfrm>
              <a:off x="0" y="0"/>
              <a:ext cx="975" cy="4320"/>
            </a:xfrm>
            <a:prstGeom prst="rect">
              <a:avLst/>
            </a:prstGeom>
            <a:gradFill rotWithShape="0">
              <a:gsLst>
                <a:gs pos="0">
                  <a:schemeClr val="hlink">
                    <a:gamma/>
                    <a:shade val="46275"/>
                    <a:invGamma/>
                    <a:alpha val="5000"/>
                  </a:schemeClr>
                </a:gs>
                <a:gs pos="100000">
                  <a:schemeClr val="hlink">
                    <a:alpha val="49001"/>
                  </a:schemeClr>
                </a:gs>
              </a:gsLst>
              <a:lin ang="2700000" scaled="1"/>
            </a:gradFill>
            <a:ln w="9525" algn="ctr">
              <a:noFill/>
              <a:miter lim="800000"/>
              <a:headEnd/>
              <a:tailEnd/>
            </a:ln>
            <a:effectLst/>
          </p:spPr>
          <p:txBody>
            <a:bodyPr wrap="none" anchor="ctr"/>
            <a:lstStyle/>
            <a:p>
              <a:pPr eaLnBrk="0" hangingPunct="0">
                <a:defRPr/>
              </a:pPr>
              <a:endParaRPr lang="en-US" b="0" dirty="0"/>
            </a:p>
          </p:txBody>
        </p:sp>
        <p:sp>
          <p:nvSpPr>
            <p:cNvPr id="31756" name="Line 12"/>
            <p:cNvSpPr>
              <a:spLocks noChangeShapeType="1"/>
            </p:cNvSpPr>
            <p:nvPr userDrawn="1"/>
          </p:nvSpPr>
          <p:spPr bwMode="auto">
            <a:xfrm>
              <a:off x="993" y="0"/>
              <a:ext cx="0" cy="4320"/>
            </a:xfrm>
            <a:prstGeom prst="line">
              <a:avLst/>
            </a:prstGeom>
            <a:noFill/>
            <a:ln w="28575">
              <a:solidFill>
                <a:srgbClr val="002C78"/>
              </a:solidFill>
              <a:round/>
              <a:headEnd/>
              <a:tailEnd/>
            </a:ln>
            <a:effectLst/>
          </p:spPr>
          <p:txBody>
            <a:bodyPr/>
            <a:lstStyle/>
            <a:p>
              <a:pPr eaLnBrk="0" hangingPunct="0">
                <a:defRPr/>
              </a:pPr>
              <a:endParaRPr lang="en-US" b="0" dirty="0"/>
            </a:p>
          </p:txBody>
        </p:sp>
      </p:grpSp>
      <p:sp>
        <p:nvSpPr>
          <p:cNvPr id="15363" name="Rectangle 3"/>
          <p:cNvSpPr>
            <a:spLocks noGrp="1" noChangeArrowheads="1"/>
          </p:cNvSpPr>
          <p:nvPr>
            <p:ph type="title"/>
          </p:nvPr>
        </p:nvSpPr>
        <p:spPr bwMode="auto">
          <a:xfrm>
            <a:off x="1874838" y="157163"/>
            <a:ext cx="6794500" cy="393700"/>
          </a:xfrm>
          <a:prstGeom prst="rect">
            <a:avLst/>
          </a:prstGeom>
          <a:noFill/>
          <a:ln w="0">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31750"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dirty="0">
              <a:solidFill>
                <a:srgbClr val="002B78"/>
              </a:solidFill>
            </a:endParaRPr>
          </a:p>
        </p:txBody>
      </p:sp>
      <p:sp>
        <p:nvSpPr>
          <p:cNvPr id="15365" name="Rectangle 7"/>
          <p:cNvSpPr>
            <a:spLocks noGrp="1" noChangeArrowheads="1"/>
          </p:cNvSpPr>
          <p:nvPr>
            <p:ph type="body" idx="1"/>
          </p:nvPr>
        </p:nvSpPr>
        <p:spPr bwMode="auto">
          <a:xfrm>
            <a:off x="1905000" y="1042988"/>
            <a:ext cx="6781800"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 Click to add text</a:t>
            </a:r>
          </a:p>
          <a:p>
            <a:pPr lvl="1"/>
            <a:r>
              <a:rPr lang="en-US" smtClean="0"/>
              <a:t>Click to add text</a:t>
            </a:r>
          </a:p>
          <a:p>
            <a:pPr lvl="2"/>
            <a:r>
              <a:rPr lang="en-US" smtClean="0"/>
              <a:t>Click to add text</a:t>
            </a:r>
          </a:p>
          <a:p>
            <a:pPr lvl="3"/>
            <a:r>
              <a:rPr lang="en-US" smtClean="0"/>
              <a:t>Click to add text</a:t>
            </a:r>
          </a:p>
          <a:p>
            <a:pPr lvl="4"/>
            <a:r>
              <a:rPr lang="en-US" smtClean="0"/>
              <a:t>Fifth level</a:t>
            </a:r>
          </a:p>
          <a:p>
            <a:pPr lvl="1"/>
            <a:endParaRPr lang="en-US" smtClean="0"/>
          </a:p>
        </p:txBody>
      </p:sp>
      <p:sp>
        <p:nvSpPr>
          <p:cNvPr id="31761" name="Text Box 17"/>
          <p:cNvSpPr txBox="1">
            <a:spLocks noChangeArrowheads="1"/>
          </p:cNvSpPr>
          <p:nvPr/>
        </p:nvSpPr>
        <p:spPr bwMode="auto">
          <a:xfrm>
            <a:off x="6329363" y="6451600"/>
            <a:ext cx="2357437" cy="166688"/>
          </a:xfrm>
          <a:prstGeom prst="rect">
            <a:avLst/>
          </a:prstGeom>
          <a:noFill/>
          <a:ln w="9525" algn="ctr">
            <a:noFill/>
            <a:miter lim="800000"/>
            <a:headEnd/>
            <a:tailEnd/>
          </a:ln>
          <a:effectLst/>
        </p:spPr>
        <p:txBody>
          <a:bodyPr wrap="none" lIns="0" tIns="0" rIns="0" bIns="0" anchor="ctr"/>
          <a:lstStyle/>
          <a:p>
            <a:pPr>
              <a:defRPr/>
            </a:pPr>
            <a:r>
              <a:rPr lang="en-US" sz="800" b="0" dirty="0">
                <a:solidFill>
                  <a:srgbClr val="AEAEAE"/>
                </a:solidFill>
                <a:latin typeface="Verdana" pitchFamily="34" charset="0"/>
              </a:rPr>
              <a:t>® </a:t>
            </a:r>
            <a:r>
              <a:rPr lang="en-US" sz="800" b="0" dirty="0" smtClean="0">
                <a:solidFill>
                  <a:srgbClr val="AEAEAE"/>
                </a:solidFill>
                <a:latin typeface="Verdana" pitchFamily="34" charset="0"/>
              </a:rPr>
              <a:t>2016. </a:t>
            </a:r>
            <a:r>
              <a:rPr lang="en-US" sz="800" b="0" dirty="0">
                <a:solidFill>
                  <a:srgbClr val="AEAEAE"/>
                </a:solidFill>
                <a:latin typeface="Verdana" pitchFamily="34" charset="0"/>
              </a:rPr>
              <a:t>EPAM Systems. All rights reserved.</a:t>
            </a:r>
            <a:endParaRPr lang="en-US" b="0" dirty="0">
              <a:latin typeface="Verdana" pitchFamily="34" charset="0"/>
            </a:endParaRPr>
          </a:p>
        </p:txBody>
      </p:sp>
      <p:sp>
        <p:nvSpPr>
          <p:cNvPr id="31762" name="Freeform 18"/>
          <p:cNvSpPr>
            <a:spLocks noEditPoints="1"/>
          </p:cNvSpPr>
          <p:nvPr/>
        </p:nvSpPr>
        <p:spPr bwMode="auto">
          <a:xfrm>
            <a:off x="292100"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chemeClr val="bg1"/>
          </a:solidFill>
          <a:ln w="9525">
            <a:noFill/>
            <a:round/>
            <a:headEnd/>
            <a:tailEnd/>
          </a:ln>
          <a:effectLst/>
        </p:spPr>
        <p:txBody>
          <a:bodyPr/>
          <a:lstStyle/>
          <a:p>
            <a:pPr eaLnBrk="0" hangingPunct="0">
              <a:defRPr/>
            </a:pPr>
            <a:endParaRPr lang="en-US" b="0" dirty="0"/>
          </a:p>
        </p:txBody>
      </p:sp>
      <p:sp>
        <p:nvSpPr>
          <p:cNvPr id="31763" name="Rectangle 19"/>
          <p:cNvSpPr>
            <a:spLocks noGrp="1" noChangeArrowheads="1"/>
          </p:cNvSpPr>
          <p:nvPr>
            <p:ph type="sldNum" sz="quarter" idx="4"/>
          </p:nvPr>
        </p:nvSpPr>
        <p:spPr bwMode="auto">
          <a:xfrm>
            <a:off x="8724900"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0A0D9E6D-C1BF-41DA-96B8-06AA9B28D302}" type="slidenum">
              <a:rPr lang="ru-RU"/>
              <a:pPr>
                <a:defRPr/>
              </a:pPr>
              <a:t>‹#›</a:t>
            </a:fld>
            <a:endParaRPr lang="ru-RU"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marL="342900" indent="-342900" algn="l" rtl="0" eaLnBrk="0" fontAlgn="base" hangingPunct="0">
        <a:spcBef>
          <a:spcPct val="20000"/>
        </a:spcBef>
        <a:spcAft>
          <a:spcPct val="0"/>
        </a:spcAft>
        <a:buFont typeface="Verdana" pitchFamily="34" charset="0"/>
        <a:defRPr sz="2000">
          <a:solidFill>
            <a:srgbClr val="002B78"/>
          </a:solidFill>
          <a:latin typeface="+mj-lt"/>
          <a:ea typeface="+mj-ea"/>
          <a:cs typeface="+mj-cs"/>
        </a:defRPr>
      </a:lvl1pPr>
      <a:lvl2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2pPr>
      <a:lvl3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3pPr>
      <a:lvl4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4pPr>
      <a:lvl5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5pPr>
      <a:lvl6pPr marL="8001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6pPr>
      <a:lvl7pPr marL="12573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7pPr>
      <a:lvl8pPr marL="17145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8pPr>
      <a:lvl9pPr marL="21717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9pPr>
    </p:titleStyle>
    <p:bodyStyle>
      <a:lvl1pPr marL="342900" indent="-342900" algn="l" rtl="0" eaLnBrk="0" fontAlgn="base" hangingPunct="0">
        <a:spcBef>
          <a:spcPct val="20000"/>
        </a:spcBef>
        <a:spcAft>
          <a:spcPct val="0"/>
        </a:spcAft>
        <a:buFont typeface="Wingdings" pitchFamily="2" charset="2"/>
        <a:buChar char="q"/>
        <a:defRPr b="1">
          <a:solidFill>
            <a:srgbClr val="002B78"/>
          </a:solidFill>
          <a:latin typeface="+mn-lt"/>
          <a:ea typeface="+mn-ea"/>
          <a:cs typeface="+mn-cs"/>
        </a:defRPr>
      </a:lvl1pPr>
      <a:lvl2pPr marL="742950" indent="-285750" algn="l" rtl="0" eaLnBrk="0" fontAlgn="base" hangingPunct="0">
        <a:spcBef>
          <a:spcPct val="20000"/>
        </a:spcBef>
        <a:spcAft>
          <a:spcPct val="0"/>
        </a:spcAft>
        <a:buClr>
          <a:srgbClr val="000000"/>
        </a:buClr>
        <a:buFont typeface="Wingdings" pitchFamily="2" charset="2"/>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0" fontAlgn="base" hangingPunct="0">
        <a:spcBef>
          <a:spcPct val="20000"/>
        </a:spcBef>
        <a:spcAft>
          <a:spcPct val="0"/>
        </a:spcAft>
        <a:buChar char="»"/>
        <a:defRPr sz="1000">
          <a:solidFill>
            <a:schemeClr val="tx1"/>
          </a:solidFill>
          <a:latin typeface="+mn-lt"/>
        </a:defRPr>
      </a:lvl6pPr>
      <a:lvl7pPr marL="2971800" indent="-228600" algn="l" rtl="0" eaLnBrk="0" fontAlgn="base" hangingPunct="0">
        <a:spcBef>
          <a:spcPct val="20000"/>
        </a:spcBef>
        <a:spcAft>
          <a:spcPct val="0"/>
        </a:spcAft>
        <a:buChar char="»"/>
        <a:defRPr sz="1000">
          <a:solidFill>
            <a:schemeClr val="tx1"/>
          </a:solidFill>
          <a:latin typeface="+mn-lt"/>
        </a:defRPr>
      </a:lvl7pPr>
      <a:lvl8pPr marL="3429000" indent="-228600" algn="l" rtl="0" eaLnBrk="0" fontAlgn="base" hangingPunct="0">
        <a:spcBef>
          <a:spcPct val="20000"/>
        </a:spcBef>
        <a:spcAft>
          <a:spcPct val="0"/>
        </a:spcAft>
        <a:buChar char="»"/>
        <a:defRPr sz="1000">
          <a:solidFill>
            <a:schemeClr val="tx1"/>
          </a:solidFill>
          <a:latin typeface="+mn-lt"/>
        </a:defRPr>
      </a:lvl8pPr>
      <a:lvl9pPr marL="3886200" indent="-228600" algn="l" rtl="0" eaLnBrk="0" fontAlgn="base" hangingPunct="0">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redux.js.org/index.html" TargetMode="External"/><Relationship Id="rId7" Type="http://schemas.openxmlformats.org/officeDocument/2006/relationships/hyperlink" Target="https://github.com/reactjs/redux/blob/master/docs/basics/UsageWithReact.md" TargetMode="External"/><Relationship Id="rId2" Type="http://schemas.openxmlformats.org/officeDocument/2006/relationships/hyperlink" Target="http://react-china.org/t/redux/2687/6" TargetMode="External"/><Relationship Id="rId1" Type="http://schemas.openxmlformats.org/officeDocument/2006/relationships/slideLayout" Target="../slideLayouts/slideLayout12.xml"/><Relationship Id="rId6" Type="http://schemas.openxmlformats.org/officeDocument/2006/relationships/hyperlink" Target="https://github.com/BrowserSync/recipes" TargetMode="External"/><Relationship Id="rId5" Type="http://schemas.openxmlformats.org/officeDocument/2006/relationships/hyperlink" Target="https://browsersync.io/" TargetMode="External"/><Relationship Id="rId4" Type="http://schemas.openxmlformats.org/officeDocument/2006/relationships/hyperlink" Target="https://facebook.github.io/react/" TargetMode="Externa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2.png"/><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3.png"/><Relationship Id="rId14" Type="http://schemas.openxmlformats.org/officeDocument/2006/relationships/hyperlink" Target="mailto:international_sales@epa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ChangeArrowheads="1"/>
          </p:cNvSpPr>
          <p:nvPr/>
        </p:nvSpPr>
        <p:spPr bwMode="auto">
          <a:xfrm>
            <a:off x="0" y="0"/>
            <a:ext cx="9144000" cy="762000"/>
          </a:xfrm>
          <a:prstGeom prst="rect">
            <a:avLst/>
          </a:prstGeom>
          <a:solidFill>
            <a:schemeClr val="bg1"/>
          </a:solidFill>
          <a:ln w="9525" algn="ctr">
            <a:solidFill>
              <a:schemeClr val="bg1"/>
            </a:solidFill>
            <a:miter lim="800000"/>
            <a:headEnd/>
            <a:tailEnd/>
          </a:ln>
        </p:spPr>
        <p:txBody>
          <a:bodyPr wrap="none" anchor="ctr"/>
          <a:lstStyle/>
          <a:p>
            <a:endParaRPr lang="en-US" dirty="0"/>
          </a:p>
        </p:txBody>
      </p:sp>
      <p:graphicFrame>
        <p:nvGraphicFramePr>
          <p:cNvPr id="4098" name="Object 3"/>
          <p:cNvGraphicFramePr>
            <a:graphicFrameLocks noChangeAspect="1"/>
          </p:cNvGraphicFramePr>
          <p:nvPr/>
        </p:nvGraphicFramePr>
        <p:xfrm>
          <a:off x="609600" y="295275"/>
          <a:ext cx="1466850" cy="390525"/>
        </p:xfrm>
        <a:graphic>
          <a:graphicData uri="http://schemas.openxmlformats.org/presentationml/2006/ole">
            <mc:AlternateContent xmlns:mc="http://schemas.openxmlformats.org/markup-compatibility/2006">
              <mc:Choice xmlns:v="urn:schemas-microsoft-com:vml" Requires="v">
                <p:oleObj spid="_x0000_s714834" name="Photo Editor Photo" r:id="rId4" imgW="1467055" imgH="390580" progId="">
                  <p:embed/>
                </p:oleObj>
              </mc:Choice>
              <mc:Fallback>
                <p:oleObj name="Photo Editor Photo" r:id="rId4" imgW="1467055" imgH="39058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95275"/>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Text Box 4"/>
          <p:cNvSpPr txBox="1">
            <a:spLocks noChangeArrowheads="1"/>
          </p:cNvSpPr>
          <p:nvPr/>
        </p:nvSpPr>
        <p:spPr bwMode="auto">
          <a:xfrm>
            <a:off x="2285984" y="285728"/>
            <a:ext cx="5343525" cy="304800"/>
          </a:xfrm>
          <a:prstGeom prst="rect">
            <a:avLst/>
          </a:prstGeom>
          <a:noFill/>
          <a:ln w="9525">
            <a:noFill/>
            <a:miter lim="800000"/>
            <a:headEnd/>
            <a:tailEnd/>
          </a:ln>
        </p:spPr>
        <p:txBody>
          <a:bodyPr>
            <a:spAutoFit/>
          </a:bodyPr>
          <a:lstStyle/>
          <a:p>
            <a:endParaRPr lang="en-US" sz="1400" b="1" dirty="0">
              <a:latin typeface="Tahoma" pitchFamily="34" charset="0"/>
            </a:endParaRPr>
          </a:p>
        </p:txBody>
      </p:sp>
      <p:sp>
        <p:nvSpPr>
          <p:cNvPr id="4105" name="Text Box 5"/>
          <p:cNvSpPr txBox="1">
            <a:spLocks noChangeArrowheads="1"/>
          </p:cNvSpPr>
          <p:nvPr/>
        </p:nvSpPr>
        <p:spPr bwMode="auto">
          <a:xfrm>
            <a:off x="762000" y="4038600"/>
            <a:ext cx="4321175" cy="457200"/>
          </a:xfrm>
          <a:prstGeom prst="rect">
            <a:avLst/>
          </a:prstGeom>
          <a:noFill/>
          <a:ln w="9525">
            <a:noFill/>
            <a:miter lim="800000"/>
            <a:headEnd/>
            <a:tailEnd/>
          </a:ln>
        </p:spPr>
        <p:txBody>
          <a:bodyPr>
            <a:spAutoFit/>
          </a:bodyPr>
          <a:lstStyle/>
          <a:p>
            <a:pPr>
              <a:spcBef>
                <a:spcPct val="50000"/>
              </a:spcBef>
            </a:pPr>
            <a:r>
              <a:rPr lang="en-US" sz="2400" dirty="0">
                <a:solidFill>
                  <a:schemeClr val="bg1"/>
                </a:solidFill>
                <a:latin typeface="Verdana" pitchFamily="34" charset="0"/>
              </a:rPr>
              <a:t>EPAM</a:t>
            </a:r>
            <a:r>
              <a:rPr lang="en-US" sz="2400" dirty="0">
                <a:latin typeface="Verdana" pitchFamily="34" charset="0"/>
              </a:rPr>
              <a:t> </a:t>
            </a:r>
            <a:r>
              <a:rPr lang="en-US" sz="2400" dirty="0">
                <a:solidFill>
                  <a:schemeClr val="bg1"/>
                </a:solidFill>
                <a:latin typeface="Verdana" pitchFamily="34" charset="0"/>
              </a:rPr>
              <a:t>POWER POINT TITLE</a:t>
            </a:r>
          </a:p>
        </p:txBody>
      </p:sp>
      <p:sp>
        <p:nvSpPr>
          <p:cNvPr id="4106" name="Text Box 6"/>
          <p:cNvSpPr txBox="1">
            <a:spLocks noChangeArrowheads="1"/>
          </p:cNvSpPr>
          <p:nvPr/>
        </p:nvSpPr>
        <p:spPr bwMode="auto">
          <a:xfrm>
            <a:off x="762000" y="4419600"/>
            <a:ext cx="3025775" cy="366713"/>
          </a:xfrm>
          <a:prstGeom prst="rect">
            <a:avLst/>
          </a:prstGeom>
          <a:noFill/>
          <a:ln w="9525">
            <a:noFill/>
            <a:miter lim="800000"/>
            <a:headEnd/>
            <a:tailEnd/>
          </a:ln>
        </p:spPr>
        <p:txBody>
          <a:bodyPr>
            <a:spAutoFit/>
          </a:bodyPr>
          <a:lstStyle/>
          <a:p>
            <a:pPr>
              <a:spcBef>
                <a:spcPct val="50000"/>
              </a:spcBef>
            </a:pPr>
            <a:r>
              <a:rPr lang="en-US" dirty="0">
                <a:solidFill>
                  <a:schemeClr val="bg1"/>
                </a:solidFill>
                <a:latin typeface="Verdana" pitchFamily="34" charset="0"/>
              </a:rPr>
              <a:t>Sub</a:t>
            </a:r>
            <a:r>
              <a:rPr lang="en-US" dirty="0"/>
              <a:t> </a:t>
            </a:r>
            <a:r>
              <a:rPr lang="en-US" dirty="0">
                <a:solidFill>
                  <a:schemeClr val="bg1"/>
                </a:solidFill>
                <a:latin typeface="Verdana" pitchFamily="34" charset="0"/>
              </a:rPr>
              <a:t>Topic</a:t>
            </a:r>
          </a:p>
        </p:txBody>
      </p:sp>
      <p:graphicFrame>
        <p:nvGraphicFramePr>
          <p:cNvPr id="4099" name="Object 7"/>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714835" name="Photo Editor Photo" r:id="rId6" imgW="9142857" imgH="3610479" progId="">
                  <p:embed/>
                </p:oleObj>
              </mc:Choice>
              <mc:Fallback>
                <p:oleObj name="Photo Editor Photo" r:id="rId6" imgW="9142857" imgH="3610479" progId="">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8"/>
          <p:cNvGraphicFramePr>
            <a:graphicFrameLocks noChangeAspect="1"/>
          </p:cNvGraphicFramePr>
          <p:nvPr/>
        </p:nvGraphicFramePr>
        <p:xfrm>
          <a:off x="8001000" y="2590800"/>
          <a:ext cx="1143000" cy="914400"/>
        </p:xfrm>
        <a:graphic>
          <a:graphicData uri="http://schemas.openxmlformats.org/presentationml/2006/ole">
            <mc:AlternateContent xmlns:mc="http://schemas.openxmlformats.org/markup-compatibility/2006">
              <mc:Choice xmlns:v="urn:schemas-microsoft-com:vml" Requires="v">
                <p:oleObj spid="_x0000_s714836" name="Photo Editor Photo" r:id="rId8" imgW="1142857" imgH="914286" progId="">
                  <p:embed/>
                </p:oleObj>
              </mc:Choice>
              <mc:Fallback>
                <p:oleObj name="Photo Editor Photo" r:id="rId8" imgW="1142857" imgH="914286" progId="">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9"/>
          <p:cNvGraphicFramePr>
            <a:graphicFrameLocks noChangeAspect="1"/>
          </p:cNvGraphicFramePr>
          <p:nvPr/>
        </p:nvGraphicFramePr>
        <p:xfrm>
          <a:off x="5715000" y="2590800"/>
          <a:ext cx="1143000" cy="914400"/>
        </p:xfrm>
        <a:graphic>
          <a:graphicData uri="http://schemas.openxmlformats.org/presentationml/2006/ole">
            <mc:AlternateContent xmlns:mc="http://schemas.openxmlformats.org/markup-compatibility/2006">
              <mc:Choice xmlns:v="urn:schemas-microsoft-com:vml" Requires="v">
                <p:oleObj spid="_x0000_s714837" name="Photo Editor Photo" r:id="rId10" imgW="1142857" imgH="914286" progId="">
                  <p:embed/>
                </p:oleObj>
              </mc:Choice>
              <mc:Fallback>
                <p:oleObj name="Photo Editor Photo" r:id="rId10" imgW="1142857" imgH="914286" progId="">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10"/>
          <p:cNvGraphicFramePr>
            <a:graphicFrameLocks noChangeAspect="1"/>
          </p:cNvGraphicFramePr>
          <p:nvPr/>
        </p:nvGraphicFramePr>
        <p:xfrm>
          <a:off x="6858000" y="2590800"/>
          <a:ext cx="1143000" cy="914400"/>
        </p:xfrm>
        <a:graphic>
          <a:graphicData uri="http://schemas.openxmlformats.org/presentationml/2006/ole">
            <mc:AlternateContent xmlns:mc="http://schemas.openxmlformats.org/markup-compatibility/2006">
              <mc:Choice xmlns:v="urn:schemas-microsoft-com:vml" Requires="v">
                <p:oleObj spid="_x0000_s714838" name="Photo Editor Photo" r:id="rId12" imgW="1142857" imgH="914286" progId="">
                  <p:embed/>
                </p:oleObj>
              </mc:Choice>
              <mc:Fallback>
                <p:oleObj name="Photo Editor Photo" r:id="rId12" imgW="1142857" imgH="914286" progId="">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7515" name="Text Box 11"/>
          <p:cNvSpPr txBox="1">
            <a:spLocks noChangeArrowheads="1"/>
          </p:cNvSpPr>
          <p:nvPr/>
        </p:nvSpPr>
        <p:spPr bwMode="auto">
          <a:xfrm>
            <a:off x="857251" y="4076700"/>
            <a:ext cx="7929592" cy="1308050"/>
          </a:xfrm>
          <a:prstGeom prst="rect">
            <a:avLst/>
          </a:prstGeom>
          <a:noFill/>
          <a:ln w="9525">
            <a:noFill/>
            <a:miter lim="800000"/>
            <a:headEnd/>
            <a:tailEnd/>
          </a:ln>
          <a:effectLst>
            <a:outerShdw dist="71842" dir="2700000" algn="ctr" rotWithShape="0">
              <a:schemeClr val="tx1">
                <a:alpha val="50000"/>
              </a:schemeClr>
            </a:outerShdw>
          </a:effectLst>
        </p:spPr>
        <p:txBody>
          <a:bodyPr wrap="square">
            <a:spAutoFit/>
          </a:bodyPr>
          <a:lstStyle/>
          <a:p>
            <a:pPr>
              <a:spcBef>
                <a:spcPct val="50000"/>
              </a:spcBef>
              <a:defRPr/>
            </a:pPr>
            <a:r>
              <a:rPr lang="en-GB" sz="2600" b="1" dirty="0" smtClean="0">
                <a:solidFill>
                  <a:schemeClr val="bg1"/>
                </a:solidFill>
                <a:latin typeface="Tahoma" pitchFamily="34" charset="0"/>
              </a:rPr>
              <a:t>Node.js with Bootstrap, Express, React and </a:t>
            </a:r>
            <a:r>
              <a:rPr lang="en-GB" sz="2600" b="1" dirty="0" err="1" smtClean="0">
                <a:solidFill>
                  <a:schemeClr val="bg1"/>
                </a:solidFill>
                <a:latin typeface="Tahoma" pitchFamily="34" charset="0"/>
              </a:rPr>
              <a:t>Redux</a:t>
            </a:r>
            <a:endParaRPr lang="en-GB" sz="2600" b="1" dirty="0" smtClean="0">
              <a:solidFill>
                <a:schemeClr val="bg1"/>
              </a:solidFill>
              <a:latin typeface="Tahoma" pitchFamily="34" charset="0"/>
            </a:endParaRPr>
          </a:p>
          <a:p>
            <a:pPr>
              <a:spcBef>
                <a:spcPct val="50000"/>
              </a:spcBef>
              <a:defRPr/>
            </a:pPr>
            <a:r>
              <a:rPr lang="en-GB" b="1" dirty="0" smtClean="0">
                <a:solidFill>
                  <a:schemeClr val="bg1">
                    <a:lumMod val="85000"/>
                  </a:schemeClr>
                </a:solidFill>
                <a:latin typeface="Tahoma" pitchFamily="34" charset="0"/>
              </a:rPr>
              <a:t>Fabian Jaramillo</a:t>
            </a:r>
            <a:endParaRPr lang="en-US" b="1" dirty="0">
              <a:solidFill>
                <a:schemeClr val="bg1">
                  <a:lumMod val="85000"/>
                </a:schemeClr>
              </a:solidFill>
              <a:latin typeface="Tahoma" pitchFamily="34" charset="0"/>
            </a:endParaRPr>
          </a:p>
        </p:txBody>
      </p:sp>
      <p:sp>
        <p:nvSpPr>
          <p:cNvPr id="4108" name="Text Box 12"/>
          <p:cNvSpPr txBox="1">
            <a:spLocks noChangeArrowheads="1"/>
          </p:cNvSpPr>
          <p:nvPr/>
        </p:nvSpPr>
        <p:spPr bwMode="auto">
          <a:xfrm>
            <a:off x="857224" y="3171766"/>
            <a:ext cx="6503988" cy="400110"/>
          </a:xfrm>
          <a:prstGeom prst="rect">
            <a:avLst/>
          </a:prstGeom>
          <a:noFill/>
          <a:ln w="9525">
            <a:noFill/>
            <a:miter lim="800000"/>
            <a:headEnd/>
            <a:tailEnd/>
          </a:ln>
        </p:spPr>
        <p:txBody>
          <a:bodyPr>
            <a:spAutoFit/>
          </a:bodyPr>
          <a:lstStyle/>
          <a:p>
            <a:pPr>
              <a:spcBef>
                <a:spcPct val="50000"/>
              </a:spcBef>
            </a:pPr>
            <a:r>
              <a:rPr lang="en-US" sz="2000" b="1" dirty="0">
                <a:solidFill>
                  <a:srgbClr val="B2B2B2"/>
                </a:solidFill>
                <a:latin typeface="Tahoma" pitchFamily="34" charset="0"/>
              </a:rPr>
              <a:t>EPAM </a:t>
            </a:r>
            <a:r>
              <a:rPr lang="en-US" sz="2000" b="1" dirty="0" smtClean="0">
                <a:solidFill>
                  <a:srgbClr val="B2B2B2"/>
                </a:solidFill>
                <a:latin typeface="Tahoma" pitchFamily="34" charset="0"/>
              </a:rPr>
              <a:t>Systems Inc</a:t>
            </a:r>
            <a:endParaRPr lang="en-US" sz="2000" b="1" dirty="0">
              <a:solidFill>
                <a:srgbClr val="B2B2B2"/>
              </a:solidFill>
              <a:latin typeface="Tahoma" pitchFamily="34" charset="0"/>
            </a:endParaRPr>
          </a:p>
        </p:txBody>
      </p:sp>
      <p:sp>
        <p:nvSpPr>
          <p:cNvPr id="13" name="Text Box 8"/>
          <p:cNvSpPr txBox="1">
            <a:spLocks noChangeArrowheads="1"/>
          </p:cNvSpPr>
          <p:nvPr/>
        </p:nvSpPr>
        <p:spPr bwMode="auto">
          <a:xfrm>
            <a:off x="2157433" y="285728"/>
            <a:ext cx="5343525" cy="338554"/>
          </a:xfrm>
          <a:prstGeom prst="rect">
            <a:avLst/>
          </a:prstGeom>
          <a:noFill/>
          <a:ln w="9525">
            <a:noFill/>
            <a:miter lim="800000"/>
            <a:headEnd/>
            <a:tailEnd/>
          </a:ln>
          <a:effectLst/>
        </p:spPr>
        <p:txBody>
          <a:bodyPr>
            <a:spAutoFit/>
          </a:bodyPr>
          <a:lstStyle/>
          <a:p>
            <a:pPr>
              <a:defRPr/>
            </a:pPr>
            <a:r>
              <a:rPr lang="en-US" sz="1600" b="1" dirty="0">
                <a:solidFill>
                  <a:srgbClr val="000099"/>
                </a:solidFill>
                <a:latin typeface="Tahoma" pitchFamily="34" charset="0"/>
              </a:rPr>
              <a:t>Delivering Excellence in Software Engineering </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title"/>
          </p:nvPr>
        </p:nvSpPr>
        <p:spPr/>
        <p:txBody>
          <a:bodyPr/>
          <a:lstStyle/>
          <a:p>
            <a:r>
              <a:rPr lang="en-US" sz="1800" dirty="0" smtClean="0"/>
              <a:t>Node.js with Bootstrap, Express, React and Redux</a:t>
            </a:r>
            <a:endParaRPr lang="en-US" sz="1800" b="1" dirty="0" smtClean="0"/>
          </a:p>
        </p:txBody>
      </p:sp>
      <p:sp>
        <p:nvSpPr>
          <p:cNvPr id="2" name="Text Placeholder 1"/>
          <p:cNvSpPr>
            <a:spLocks noGrp="1"/>
          </p:cNvSpPr>
          <p:nvPr>
            <p:ph type="body" sz="half" idx="1"/>
          </p:nvPr>
        </p:nvSpPr>
        <p:spPr>
          <a:xfrm>
            <a:off x="473075" y="1042988"/>
            <a:ext cx="8196263" cy="5135562"/>
          </a:xfrm>
        </p:spPr>
        <p:txBody>
          <a:bodyPr/>
          <a:lstStyle/>
          <a:p>
            <a:pPr algn="ctr"/>
            <a:r>
              <a:rPr lang="en-US" sz="4000" dirty="0" smtClean="0">
                <a:solidFill>
                  <a:schemeClr val="accent2"/>
                </a:solidFill>
                <a:latin typeface="Constantia" panose="02030602050306030303" pitchFamily="18" charset="0"/>
              </a:rPr>
              <a:t>Agenda</a:t>
            </a:r>
          </a:p>
          <a:p>
            <a:pPr>
              <a:buFont typeface="Arial" panose="020B0604020202020204" pitchFamily="34" charset="0"/>
              <a:buChar char="•"/>
            </a:pPr>
            <a:r>
              <a:rPr lang="en-US" dirty="0" err="1" smtClean="0">
                <a:latin typeface="Constantia" panose="02030602050306030303" pitchFamily="18" charset="0"/>
              </a:rPr>
              <a:t>Browsersync</a:t>
            </a:r>
            <a:r>
              <a:rPr lang="en-US" dirty="0" smtClean="0">
                <a:latin typeface="Constantia" panose="02030602050306030303" pitchFamily="18" charset="0"/>
              </a:rPr>
              <a:t> </a:t>
            </a:r>
          </a:p>
          <a:p>
            <a:pPr lvl="1">
              <a:buFont typeface="Arial" panose="020B0604020202020204" pitchFamily="34" charset="0"/>
              <a:buChar char="•"/>
            </a:pPr>
            <a:r>
              <a:rPr lang="en-US" dirty="0" smtClean="0">
                <a:latin typeface="Constantia" panose="02030602050306030303" pitchFamily="18" charset="0"/>
              </a:rPr>
              <a:t>What is it?</a:t>
            </a:r>
          </a:p>
          <a:p>
            <a:pPr lvl="1">
              <a:buFont typeface="Arial" panose="020B0604020202020204" pitchFamily="34" charset="0"/>
              <a:buChar char="•"/>
            </a:pPr>
            <a:r>
              <a:rPr lang="en-US" dirty="0" smtClean="0">
                <a:latin typeface="Constantia" panose="02030602050306030303" pitchFamily="18" charset="0"/>
              </a:rPr>
              <a:t>How works?</a:t>
            </a:r>
          </a:p>
          <a:p>
            <a:pPr>
              <a:buFont typeface="Arial" panose="020B0604020202020204" pitchFamily="34" charset="0"/>
              <a:buChar char="•"/>
            </a:pPr>
            <a:r>
              <a:rPr lang="en-US" dirty="0" smtClean="0">
                <a:latin typeface="Constantia" panose="02030602050306030303" pitchFamily="18" charset="0"/>
              </a:rPr>
              <a:t>Redux</a:t>
            </a:r>
          </a:p>
          <a:p>
            <a:pPr lvl="1">
              <a:buFont typeface="Arial" panose="020B0604020202020204" pitchFamily="34" charset="0"/>
              <a:buChar char="•"/>
            </a:pPr>
            <a:r>
              <a:rPr lang="en-US" dirty="0" smtClean="0">
                <a:latin typeface="Constantia" panose="02030602050306030303" pitchFamily="18" charset="0"/>
              </a:rPr>
              <a:t>What is it?</a:t>
            </a:r>
          </a:p>
          <a:p>
            <a:pPr lvl="1">
              <a:buFont typeface="Arial" panose="020B0604020202020204" pitchFamily="34" charset="0"/>
              <a:buChar char="•"/>
            </a:pPr>
            <a:r>
              <a:rPr lang="en-US" dirty="0" smtClean="0">
                <a:latin typeface="Constantia" panose="02030602050306030303" pitchFamily="18" charset="0"/>
              </a:rPr>
              <a:t>Understanding the Flow</a:t>
            </a:r>
          </a:p>
          <a:p>
            <a:pPr lvl="1">
              <a:buFont typeface="Arial" panose="020B0604020202020204" pitchFamily="34" charset="0"/>
              <a:buChar char="•"/>
            </a:pPr>
            <a:r>
              <a:rPr lang="en-US" dirty="0" smtClean="0">
                <a:latin typeface="Constantia" panose="02030602050306030303" pitchFamily="18" charset="0"/>
              </a:rPr>
              <a:t>How to use it?</a:t>
            </a:r>
          </a:p>
          <a:p>
            <a:pPr>
              <a:buFont typeface="Arial" panose="020B0604020202020204" pitchFamily="34" charset="0"/>
              <a:buChar char="•"/>
            </a:pPr>
            <a:r>
              <a:rPr lang="en-US" dirty="0" smtClean="0">
                <a:latin typeface="Constantia" panose="02030602050306030303" pitchFamily="18" charset="0"/>
              </a:rPr>
              <a:t>React with Redux</a:t>
            </a:r>
          </a:p>
          <a:p>
            <a:pPr lvl="1">
              <a:buFont typeface="Arial" panose="020B0604020202020204" pitchFamily="34" charset="0"/>
              <a:buChar char="•"/>
            </a:pPr>
            <a:r>
              <a:rPr lang="en-US" dirty="0" smtClean="0">
                <a:latin typeface="Constantia" panose="02030602050306030303" pitchFamily="18" charset="0"/>
              </a:rPr>
              <a:t>Why?</a:t>
            </a:r>
          </a:p>
          <a:p>
            <a:pPr lvl="1">
              <a:buFont typeface="Arial" panose="020B0604020202020204" pitchFamily="34" charset="0"/>
              <a:buChar char="•"/>
            </a:pPr>
            <a:r>
              <a:rPr lang="en-US" dirty="0" smtClean="0">
                <a:latin typeface="Constantia" panose="02030602050306030303" pitchFamily="18" charset="0"/>
              </a:rPr>
              <a:t>How works?</a:t>
            </a:r>
          </a:p>
        </p:txBody>
      </p:sp>
      <p:sp>
        <p:nvSpPr>
          <p:cNvPr id="13316" name="Rectangle 8"/>
          <p:cNvSpPr>
            <a:spLocks noChangeArrowheads="1"/>
          </p:cNvSpPr>
          <p:nvPr/>
        </p:nvSpPr>
        <p:spPr bwMode="auto">
          <a:xfrm>
            <a:off x="288925" y="946150"/>
            <a:ext cx="8723313" cy="5351462"/>
          </a:xfrm>
          <a:prstGeom prst="rect">
            <a:avLst/>
          </a:prstGeom>
          <a:noFill/>
          <a:ln w="9525">
            <a:noFill/>
            <a:miter lim="800000"/>
            <a:headEnd/>
            <a:tailEnd/>
          </a:ln>
        </p:spPr>
        <p:txBody>
          <a:bodyPr/>
          <a:lstStyle/>
          <a:p>
            <a:pPr marL="342900" indent="-342900" eaLnBrk="0" hangingPunct="0">
              <a:spcBef>
                <a:spcPct val="25000"/>
              </a:spcBef>
              <a:spcAft>
                <a:spcPct val="25000"/>
              </a:spcAft>
              <a:buClr>
                <a:srgbClr val="002B78"/>
              </a:buClr>
              <a:buFont typeface="Wingdings" pitchFamily="2" charset="2"/>
              <a:buChar char="q"/>
              <a:defRPr/>
            </a:pPr>
            <a:endParaRPr lang="en-US" sz="1100" b="0" dirty="0">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t>
            </a:r>
            <a:r>
              <a:rPr lang="en-US" dirty="0"/>
              <a:t>with Bootstrap, Express, React and Redux</a:t>
            </a:r>
          </a:p>
        </p:txBody>
      </p:sp>
      <p:sp>
        <p:nvSpPr>
          <p:cNvPr id="3" name="Text Placeholder 2"/>
          <p:cNvSpPr>
            <a:spLocks noGrp="1"/>
          </p:cNvSpPr>
          <p:nvPr>
            <p:ph type="body" sz="half" idx="1"/>
          </p:nvPr>
        </p:nvSpPr>
        <p:spPr/>
        <p:txBody>
          <a:bodyPr/>
          <a:lstStyle/>
          <a:p>
            <a:r>
              <a:rPr lang="en-US" sz="2400" dirty="0" err="1" smtClean="0">
                <a:solidFill>
                  <a:schemeClr val="accent2"/>
                </a:solidFill>
              </a:rPr>
              <a:t>Browsersync</a:t>
            </a:r>
            <a:endParaRPr lang="en-US" dirty="0" smtClean="0">
              <a:solidFill>
                <a:schemeClr val="accent2"/>
              </a:solidFill>
            </a:endParaRPr>
          </a:p>
          <a:p>
            <a:endParaRPr lang="en-US" dirty="0"/>
          </a:p>
          <a:p>
            <a:r>
              <a:rPr lang="en-US" sz="2000" u="sng" dirty="0" smtClean="0"/>
              <a:t>What is it?</a:t>
            </a:r>
          </a:p>
          <a:p>
            <a:endParaRPr lang="en-US" sz="1400" u="sng" dirty="0" smtClean="0"/>
          </a:p>
          <a:p>
            <a:pPr marL="0" indent="0"/>
            <a:r>
              <a:rPr lang="en-US" sz="1400" u="sng" dirty="0" smtClean="0"/>
              <a:t>It’s a tool that help you out to work faster in your development process. </a:t>
            </a:r>
            <a:r>
              <a:rPr lang="en-US" sz="1400" u="sng" dirty="0" err="1" smtClean="0"/>
              <a:t>Browsersync</a:t>
            </a:r>
            <a:r>
              <a:rPr lang="en-US" sz="1400" u="sng" dirty="0" smtClean="0"/>
              <a:t> reload and keep synchronize all the browsers connected with your site.</a:t>
            </a:r>
            <a:endParaRPr lang="en-US" sz="1400" u="sng" dirty="0"/>
          </a:p>
          <a:p>
            <a:endParaRPr lang="en-US" sz="1400" u="sng" dirty="0"/>
          </a:p>
          <a:p>
            <a:r>
              <a:rPr lang="en-US" sz="2000" u="sng" dirty="0" smtClean="0"/>
              <a:t>How Works?</a:t>
            </a:r>
            <a:endParaRPr lang="en-US" sz="2000" u="sng" dirty="0"/>
          </a:p>
          <a:p>
            <a:endParaRPr lang="en-US" sz="1400" u="sng" dirty="0" smtClean="0"/>
          </a:p>
          <a:p>
            <a:pPr marL="0" indent="0" algn="just"/>
            <a:r>
              <a:rPr lang="en-US" sz="1400" u="sng" dirty="0" smtClean="0"/>
              <a:t>You could use </a:t>
            </a:r>
            <a:r>
              <a:rPr lang="en-US" sz="1400" u="sng" dirty="0" err="1" smtClean="0"/>
              <a:t>Browsersync</a:t>
            </a:r>
            <a:r>
              <a:rPr lang="en-US" sz="1400" u="sng" dirty="0" smtClean="0"/>
              <a:t> in stand-alone mode or with third parties like Gulp, Grunt, </a:t>
            </a:r>
            <a:r>
              <a:rPr lang="en-US" sz="1400" u="sng" dirty="0" err="1" smtClean="0"/>
              <a:t>WebPack</a:t>
            </a:r>
            <a:r>
              <a:rPr lang="en-US" sz="1400" u="sng" dirty="0" smtClean="0"/>
              <a:t>, etc.  </a:t>
            </a:r>
            <a:r>
              <a:rPr lang="en-US" sz="1400" u="sng" dirty="0" err="1" smtClean="0"/>
              <a:t>Browsersync</a:t>
            </a:r>
            <a:r>
              <a:rPr lang="en-US" sz="1400" u="sng" dirty="0" smtClean="0"/>
              <a:t> will watch the files you configured and It will inject the changes to all the browsers connected in case any files change.</a:t>
            </a:r>
          </a:p>
          <a:p>
            <a:endParaRPr lang="en-US" dirty="0"/>
          </a:p>
          <a:p>
            <a:pPr marL="0" indent="0" algn="just"/>
            <a:endParaRPr lang="en-US" dirty="0" smtClean="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3</a:t>
            </a:fld>
            <a:endParaRPr lang="ru-RU" dirty="0"/>
          </a:p>
        </p:txBody>
      </p:sp>
      <p:pic>
        <p:nvPicPr>
          <p:cNvPr id="716802" name="Picture 2" descr="https://cdn.scotch.io/16/yMJJtYhhSOWaektxuV3a_Capture.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56138" y="2883144"/>
            <a:ext cx="4030662" cy="145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75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t>
            </a:r>
            <a:r>
              <a:rPr lang="en-US" dirty="0"/>
              <a:t>with Bootstrap, Express, React and Redux</a:t>
            </a:r>
          </a:p>
        </p:txBody>
      </p:sp>
      <p:sp>
        <p:nvSpPr>
          <p:cNvPr id="3" name="Text Placeholder 2"/>
          <p:cNvSpPr>
            <a:spLocks noGrp="1"/>
          </p:cNvSpPr>
          <p:nvPr>
            <p:ph type="body" sz="half" idx="1"/>
          </p:nvPr>
        </p:nvSpPr>
        <p:spPr/>
        <p:txBody>
          <a:bodyPr/>
          <a:lstStyle/>
          <a:p>
            <a:r>
              <a:rPr lang="en-US" sz="2400" dirty="0" smtClean="0">
                <a:solidFill>
                  <a:schemeClr val="accent2"/>
                </a:solidFill>
              </a:rPr>
              <a:t>Redux</a:t>
            </a:r>
            <a:endParaRPr lang="en-US" dirty="0" smtClean="0">
              <a:solidFill>
                <a:schemeClr val="accent2"/>
              </a:solidFill>
            </a:endParaRPr>
          </a:p>
          <a:p>
            <a:endParaRPr lang="en-US" dirty="0"/>
          </a:p>
          <a:p>
            <a:r>
              <a:rPr lang="en-US" sz="2000" u="sng" dirty="0" smtClean="0"/>
              <a:t>What is it?</a:t>
            </a:r>
          </a:p>
          <a:p>
            <a:endParaRPr lang="en-US" sz="1400" u="sng" dirty="0" smtClean="0"/>
          </a:p>
          <a:p>
            <a:pPr marL="0" algn="just"/>
            <a:r>
              <a:rPr lang="en-US" sz="1400" dirty="0" smtClean="0"/>
              <a:t>I call Redux “The way”, Redux is a library that allow you to work with one simple and clear concept of how the workflow of your application will work. It has three rules or principles concepts:</a:t>
            </a:r>
          </a:p>
          <a:p>
            <a:endParaRPr lang="en-US" sz="1400" dirty="0"/>
          </a:p>
          <a:p>
            <a:pPr>
              <a:buFont typeface="+mj-lt"/>
              <a:buAutoNum type="arabicPeriod"/>
            </a:pPr>
            <a:r>
              <a:rPr lang="en-US" sz="1400" dirty="0"/>
              <a:t>The whole state of your app is stored in an object tree inside a single </a:t>
            </a:r>
            <a:r>
              <a:rPr lang="en-US" sz="1400" i="1" dirty="0"/>
              <a:t>store</a:t>
            </a:r>
            <a:r>
              <a:rPr lang="en-US" sz="1400" dirty="0" smtClean="0"/>
              <a:t>.</a:t>
            </a:r>
          </a:p>
          <a:p>
            <a:pPr>
              <a:buFont typeface="+mj-lt"/>
              <a:buAutoNum type="arabicPeriod"/>
            </a:pPr>
            <a:r>
              <a:rPr lang="en-US" sz="1400" dirty="0"/>
              <a:t>The only way to change the state tree is to emit an </a:t>
            </a:r>
            <a:r>
              <a:rPr lang="en-US" sz="1400" i="1" dirty="0"/>
              <a:t>action</a:t>
            </a:r>
            <a:r>
              <a:rPr lang="en-US" sz="1400" dirty="0"/>
              <a:t>, an object describing what happened</a:t>
            </a:r>
            <a:r>
              <a:rPr lang="en-US" sz="1400" dirty="0" smtClean="0"/>
              <a:t>.</a:t>
            </a:r>
          </a:p>
          <a:p>
            <a:pPr>
              <a:buFont typeface="+mj-lt"/>
              <a:buAutoNum type="arabicPeriod"/>
            </a:pPr>
            <a:r>
              <a:rPr lang="en-US" sz="1400" dirty="0"/>
              <a:t>To specify how the actions transform the state tree, you write pure </a:t>
            </a:r>
            <a:r>
              <a:rPr lang="en-US" sz="1400" i="1" dirty="0"/>
              <a:t>reducers</a:t>
            </a:r>
            <a:r>
              <a:rPr lang="en-US" sz="1400" dirty="0"/>
              <a:t>.</a:t>
            </a:r>
          </a:p>
          <a:p>
            <a:endParaRPr lang="en-US" dirty="0"/>
          </a:p>
          <a:p>
            <a:pPr marL="0" indent="0" algn="just"/>
            <a:endParaRPr lang="en-US" dirty="0" smtClean="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4</a:t>
            </a:fld>
            <a:endParaRPr lang="ru-RU"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46192828"/>
              </p:ext>
            </p:extLst>
          </p:nvPr>
        </p:nvGraphicFramePr>
        <p:xfrm>
          <a:off x="5077659" y="2489919"/>
          <a:ext cx="3236055" cy="1483360"/>
        </p:xfrm>
        <a:graphic>
          <a:graphicData uri="http://schemas.openxmlformats.org/drawingml/2006/table">
            <a:tbl>
              <a:tblPr firstRow="1" bandRow="1">
                <a:tableStyleId>{7E9639D4-E3E2-4D34-9284-5A2195B3D0D7}</a:tableStyleId>
              </a:tblPr>
              <a:tblGrid>
                <a:gridCol w="3236055">
                  <a:extLst>
                    <a:ext uri="{9D8B030D-6E8A-4147-A177-3AD203B41FA5}">
                      <a16:colId xmlns:a16="http://schemas.microsoft.com/office/drawing/2014/main" val="340717841"/>
                    </a:ext>
                  </a:extLst>
                </a:gridCol>
              </a:tblGrid>
              <a:tr h="370840">
                <a:tc>
                  <a:txBody>
                    <a:bodyPr/>
                    <a:lstStyle/>
                    <a:p>
                      <a:pPr algn="ctr"/>
                      <a:r>
                        <a:rPr lang="en-US" b="0" dirty="0" smtClean="0">
                          <a:solidFill>
                            <a:schemeClr val="tx1"/>
                          </a:solidFill>
                        </a:rPr>
                        <a:t>CONTAINERS (</a:t>
                      </a:r>
                      <a:r>
                        <a:rPr lang="en-US" b="0" i="1" dirty="0" smtClean="0">
                          <a:solidFill>
                            <a:schemeClr val="tx1"/>
                          </a:solidFill>
                        </a:rPr>
                        <a:t>Controller</a:t>
                      </a:r>
                      <a:r>
                        <a:rPr lang="en-US" b="0" dirty="0" smtClean="0">
                          <a:solidFill>
                            <a:schemeClr val="tx1"/>
                          </a:solidFill>
                        </a:rPr>
                        <a:t>)</a:t>
                      </a:r>
                      <a:endParaRPr lang="en-US" b="0" dirty="0">
                        <a:solidFill>
                          <a:schemeClr val="tx1"/>
                        </a:solidFill>
                      </a:endParaRPr>
                    </a:p>
                  </a:txBody>
                  <a:tcPr>
                    <a:solidFill>
                      <a:schemeClr val="bg1"/>
                    </a:solidFill>
                  </a:tcPr>
                </a:tc>
                <a:extLst>
                  <a:ext uri="{0D108BD9-81ED-4DB2-BD59-A6C34878D82A}">
                    <a16:rowId xmlns:a16="http://schemas.microsoft.com/office/drawing/2014/main" val="3929952576"/>
                  </a:ext>
                </a:extLst>
              </a:tr>
              <a:tr h="370840">
                <a:tc>
                  <a:txBody>
                    <a:bodyPr/>
                    <a:lstStyle/>
                    <a:p>
                      <a:pPr algn="ctr"/>
                      <a:r>
                        <a:rPr lang="en-US" dirty="0" smtClean="0"/>
                        <a:t>COMPONENTS (</a:t>
                      </a:r>
                      <a:r>
                        <a:rPr lang="en-US" i="1" dirty="0" smtClean="0"/>
                        <a:t>View</a:t>
                      </a:r>
                      <a:r>
                        <a:rPr lang="en-US" dirty="0" smtClean="0"/>
                        <a:t>)</a:t>
                      </a:r>
                      <a:endParaRPr lang="en-US" dirty="0"/>
                    </a:p>
                  </a:txBody>
                  <a:tcPr/>
                </a:tc>
                <a:extLst>
                  <a:ext uri="{0D108BD9-81ED-4DB2-BD59-A6C34878D82A}">
                    <a16:rowId xmlns:a16="http://schemas.microsoft.com/office/drawing/2014/main" val="33624919"/>
                  </a:ext>
                </a:extLst>
              </a:tr>
              <a:tr h="370840">
                <a:tc>
                  <a:txBody>
                    <a:bodyPr/>
                    <a:lstStyle/>
                    <a:p>
                      <a:pPr algn="ctr"/>
                      <a:r>
                        <a:rPr lang="en-US" dirty="0" smtClean="0"/>
                        <a:t>ACTIONS (</a:t>
                      </a:r>
                      <a:r>
                        <a:rPr lang="en-US" i="1" dirty="0" smtClean="0"/>
                        <a:t>Functions</a:t>
                      </a:r>
                      <a:r>
                        <a:rPr lang="en-US" dirty="0" smtClean="0"/>
                        <a:t>)</a:t>
                      </a:r>
                      <a:endParaRPr lang="en-US" dirty="0"/>
                    </a:p>
                  </a:txBody>
                  <a:tcPr/>
                </a:tc>
                <a:extLst>
                  <a:ext uri="{0D108BD9-81ED-4DB2-BD59-A6C34878D82A}">
                    <a16:rowId xmlns:a16="http://schemas.microsoft.com/office/drawing/2014/main" val="3037041385"/>
                  </a:ext>
                </a:extLst>
              </a:tr>
              <a:tr h="370840">
                <a:tc>
                  <a:txBody>
                    <a:bodyPr/>
                    <a:lstStyle/>
                    <a:p>
                      <a:pPr algn="ctr"/>
                      <a:r>
                        <a:rPr lang="en-US" dirty="0" smtClean="0"/>
                        <a:t>REDUCERS (</a:t>
                      </a:r>
                      <a:r>
                        <a:rPr lang="en-US" i="1" dirty="0" smtClean="0"/>
                        <a:t>Routes</a:t>
                      </a:r>
                      <a:r>
                        <a:rPr lang="en-US" dirty="0" smtClean="0"/>
                        <a:t>)</a:t>
                      </a:r>
                      <a:endParaRPr lang="en-US" dirty="0"/>
                    </a:p>
                  </a:txBody>
                  <a:tcPr/>
                </a:tc>
                <a:extLst>
                  <a:ext uri="{0D108BD9-81ED-4DB2-BD59-A6C34878D82A}">
                    <a16:rowId xmlns:a16="http://schemas.microsoft.com/office/drawing/2014/main" val="1881105123"/>
                  </a:ext>
                </a:extLst>
              </a:tr>
            </a:tbl>
          </a:graphicData>
        </a:graphic>
      </p:graphicFrame>
    </p:spTree>
    <p:extLst>
      <p:ext uri="{BB962C8B-B14F-4D97-AF65-F5344CB8AC3E}">
        <p14:creationId xmlns:p14="http://schemas.microsoft.com/office/powerpoint/2010/main" val="80810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p:txBody>
          <a:bodyPr/>
          <a:lstStyle/>
          <a:p>
            <a:r>
              <a:rPr lang="en-US" sz="2000" u="sng" dirty="0" smtClean="0"/>
              <a:t>Understanding the Flow</a:t>
            </a:r>
            <a:endParaRPr lang="en-US" sz="2000" u="sng"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5</a:t>
            </a:fld>
            <a:endParaRPr lang="ru-RU" dirty="0"/>
          </a:p>
        </p:txBody>
      </p:sp>
      <p:pic>
        <p:nvPicPr>
          <p:cNvPr id="717826" name="Picture 2" descr="https://raw.githubusercontent.com/lawrencebla/redux-review/master/react-redux.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66" y="2128734"/>
            <a:ext cx="7763743" cy="382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80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p:txBody>
          <a:bodyPr/>
          <a:lstStyle/>
          <a:p>
            <a:r>
              <a:rPr lang="en-US" sz="2000" u="sng" dirty="0" smtClean="0"/>
              <a:t>How to Use it?</a:t>
            </a:r>
          </a:p>
          <a:p>
            <a:endParaRPr lang="en-US" sz="2000" u="sng" dirty="0"/>
          </a:p>
          <a:p>
            <a:pPr marL="0" algn="just"/>
            <a:r>
              <a:rPr lang="en-US" sz="1400" dirty="0" smtClean="0"/>
              <a:t>Redux is compatible with any other view libraries on the market, this is because Redux is only managing the flow of how the application is using a single store for all your components and defining how the state could be change it.</a:t>
            </a:r>
          </a:p>
          <a:p>
            <a:pPr marL="0" algn="just"/>
            <a:endParaRPr lang="en-US" sz="1400" dirty="0"/>
          </a:p>
          <a:p>
            <a:pPr marL="0" algn="just"/>
            <a:endParaRPr lang="en-US" sz="1400"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6</a:t>
            </a:fld>
            <a:endParaRPr lang="ru-RU" dirty="0"/>
          </a:p>
        </p:txBody>
      </p:sp>
      <p:pic>
        <p:nvPicPr>
          <p:cNvPr id="6" name="Content Placeholder 5"/>
          <p:cNvPicPr>
            <a:picLocks noGrp="1" noChangeAspect="1"/>
          </p:cNvPicPr>
          <p:nvPr>
            <p:ph sz="half" idx="2"/>
          </p:nvPr>
        </p:nvPicPr>
        <p:blipFill>
          <a:blip r:embed="rId2"/>
          <a:stretch>
            <a:fillRect/>
          </a:stretch>
        </p:blipFill>
        <p:spPr>
          <a:xfrm>
            <a:off x="4656138" y="1307534"/>
            <a:ext cx="4030662" cy="4606470"/>
          </a:xfrm>
          <a:prstGeom prst="rect">
            <a:avLst/>
          </a:prstGeom>
        </p:spPr>
      </p:pic>
      <p:pic>
        <p:nvPicPr>
          <p:cNvPr id="9" name="Picture 8"/>
          <p:cNvPicPr>
            <a:picLocks noChangeAspect="1"/>
          </p:cNvPicPr>
          <p:nvPr/>
        </p:nvPicPr>
        <p:blipFill>
          <a:blip r:embed="rId3"/>
          <a:stretch>
            <a:fillRect/>
          </a:stretch>
        </p:blipFill>
        <p:spPr>
          <a:xfrm>
            <a:off x="598965" y="3284526"/>
            <a:ext cx="3578842" cy="2236776"/>
          </a:xfrm>
          <a:prstGeom prst="rect">
            <a:avLst/>
          </a:prstGeom>
        </p:spPr>
      </p:pic>
    </p:spTree>
    <p:extLst>
      <p:ext uri="{BB962C8B-B14F-4D97-AF65-F5344CB8AC3E}">
        <p14:creationId xmlns:p14="http://schemas.microsoft.com/office/powerpoint/2010/main" val="406569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a:xfrm>
            <a:off x="473075" y="1042988"/>
            <a:ext cx="8071960" cy="5135562"/>
          </a:xfrm>
        </p:spPr>
        <p:txBody>
          <a:bodyPr/>
          <a:lstStyle/>
          <a:p>
            <a:r>
              <a:rPr lang="en-US" sz="2000" dirty="0" smtClean="0">
                <a:solidFill>
                  <a:schemeClr val="accent2"/>
                </a:solidFill>
              </a:rPr>
              <a:t>React with Redux</a:t>
            </a:r>
            <a:endParaRPr lang="en-US" sz="2000" dirty="0">
              <a:solidFill>
                <a:schemeClr val="accent2"/>
              </a:solidFill>
            </a:endParaRPr>
          </a:p>
          <a:p>
            <a:endParaRPr lang="en-US" sz="2000" u="sng" dirty="0" smtClean="0"/>
          </a:p>
          <a:p>
            <a:r>
              <a:rPr lang="en-US" sz="2000" u="sng" dirty="0" smtClean="0"/>
              <a:t>Why?</a:t>
            </a:r>
          </a:p>
          <a:p>
            <a:endParaRPr lang="en-US" sz="1400" u="sng" dirty="0"/>
          </a:p>
          <a:p>
            <a:pPr marL="0" algn="just"/>
            <a:r>
              <a:rPr lang="en-US" sz="1400" dirty="0" smtClean="0"/>
              <a:t>React is really helpful to create components and reuse this in different ways, but when you have large applications, you will realize that control all those states, share properties and control the flow of events and data between the components could be a problem. That’s the main reason why Redux exists.</a:t>
            </a:r>
          </a:p>
          <a:p>
            <a:pPr marL="0" algn="just"/>
            <a:endParaRPr lang="en-US" sz="1400" dirty="0" smtClean="0"/>
          </a:p>
          <a:p>
            <a:pPr marL="0" algn="just"/>
            <a:endParaRPr lang="en-US" sz="1400" dirty="0"/>
          </a:p>
          <a:p>
            <a:pPr marL="0" algn="just"/>
            <a:endParaRPr lang="en-US" sz="1400"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7</a:t>
            </a:fld>
            <a:endParaRPr lang="ru-RU" dirty="0"/>
          </a:p>
        </p:txBody>
      </p:sp>
      <p:pic>
        <p:nvPicPr>
          <p:cNvPr id="8" name="Content Placeholder 7"/>
          <p:cNvPicPr>
            <a:picLocks noGrp="1" noChangeAspect="1"/>
          </p:cNvPicPr>
          <p:nvPr>
            <p:ph sz="half" idx="2"/>
          </p:nvPr>
        </p:nvPicPr>
        <p:blipFill>
          <a:blip r:embed="rId2"/>
          <a:stretch>
            <a:fillRect/>
          </a:stretch>
        </p:blipFill>
        <p:spPr>
          <a:xfrm>
            <a:off x="4832918" y="3793575"/>
            <a:ext cx="3577532" cy="2235957"/>
          </a:xfrm>
          <a:prstGeom prst="rect">
            <a:avLst/>
          </a:prstGeom>
        </p:spPr>
      </p:pic>
      <p:pic>
        <p:nvPicPr>
          <p:cNvPr id="10" name="Picture 2" descr="https://raw.githubusercontent.com/lawrencebla/redux-review/master/react-redu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688" y="3791159"/>
            <a:ext cx="4387873" cy="21638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32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a:xfrm>
            <a:off x="473075" y="1042988"/>
            <a:ext cx="6916168" cy="5135562"/>
          </a:xfrm>
        </p:spPr>
        <p:txBody>
          <a:bodyPr/>
          <a:lstStyle/>
          <a:p>
            <a:r>
              <a:rPr lang="en-US" sz="2000" u="sng" dirty="0" smtClean="0"/>
              <a:t>LINKS</a:t>
            </a:r>
          </a:p>
          <a:p>
            <a:endParaRPr lang="en-US" sz="2000" u="sng" dirty="0"/>
          </a:p>
          <a:p>
            <a:pPr>
              <a:buFont typeface="Arial" panose="020B0604020202020204" pitchFamily="34" charset="0"/>
              <a:buChar char="•"/>
            </a:pPr>
            <a:r>
              <a:rPr lang="en-US" sz="2000" u="sng" dirty="0">
                <a:hlinkClick r:id="rId2"/>
              </a:rPr>
              <a:t>http://</a:t>
            </a:r>
            <a:r>
              <a:rPr lang="en-US" sz="2000" u="sng" dirty="0" smtClean="0">
                <a:hlinkClick r:id="rId2"/>
              </a:rPr>
              <a:t>react-china.org/t/redux/2687/6</a:t>
            </a:r>
            <a:endParaRPr lang="en-US" sz="2000" u="sng" dirty="0" smtClean="0"/>
          </a:p>
          <a:p>
            <a:pPr>
              <a:buFont typeface="Arial" panose="020B0604020202020204" pitchFamily="34" charset="0"/>
              <a:buChar char="•"/>
            </a:pPr>
            <a:r>
              <a:rPr lang="en-US" sz="2000" u="sng" dirty="0">
                <a:hlinkClick r:id="rId3"/>
              </a:rPr>
              <a:t>http://</a:t>
            </a:r>
            <a:r>
              <a:rPr lang="en-US" sz="2000" u="sng" dirty="0" smtClean="0">
                <a:hlinkClick r:id="rId3"/>
              </a:rPr>
              <a:t>redux.js.org/index.html</a:t>
            </a:r>
            <a:endParaRPr lang="en-US" sz="2000" u="sng" dirty="0" smtClean="0"/>
          </a:p>
          <a:p>
            <a:pPr>
              <a:buFont typeface="Arial" panose="020B0604020202020204" pitchFamily="34" charset="0"/>
              <a:buChar char="•"/>
            </a:pPr>
            <a:r>
              <a:rPr lang="en-US" sz="2000" u="sng" dirty="0">
                <a:hlinkClick r:id="rId4"/>
              </a:rPr>
              <a:t>https://facebook.github.io/react</a:t>
            </a:r>
            <a:r>
              <a:rPr lang="en-US" sz="2000" u="sng" dirty="0" smtClean="0">
                <a:hlinkClick r:id="rId4"/>
              </a:rPr>
              <a:t>/</a:t>
            </a:r>
            <a:endParaRPr lang="en-US" sz="2000" u="sng" dirty="0" smtClean="0"/>
          </a:p>
          <a:p>
            <a:pPr>
              <a:buFont typeface="Arial" panose="020B0604020202020204" pitchFamily="34" charset="0"/>
              <a:buChar char="•"/>
            </a:pPr>
            <a:r>
              <a:rPr lang="en-US" sz="2000" u="sng" dirty="0">
                <a:hlinkClick r:id="rId5"/>
              </a:rPr>
              <a:t>https://browsersync.io</a:t>
            </a:r>
            <a:r>
              <a:rPr lang="en-US" sz="2000" u="sng" dirty="0" smtClean="0">
                <a:hlinkClick r:id="rId5"/>
              </a:rPr>
              <a:t>/</a:t>
            </a:r>
            <a:endParaRPr lang="en-US" sz="2000" u="sng" dirty="0" smtClean="0"/>
          </a:p>
          <a:p>
            <a:pPr>
              <a:buFont typeface="Arial" panose="020B0604020202020204" pitchFamily="34" charset="0"/>
              <a:buChar char="•"/>
            </a:pPr>
            <a:r>
              <a:rPr lang="en-US" sz="2000" u="sng" dirty="0">
                <a:hlinkClick r:id="rId6"/>
              </a:rPr>
              <a:t>https://</a:t>
            </a:r>
            <a:r>
              <a:rPr lang="en-US" sz="2000" u="sng" dirty="0" smtClean="0">
                <a:hlinkClick r:id="rId6"/>
              </a:rPr>
              <a:t>github.com/BrowserSync/recipes</a:t>
            </a:r>
            <a:endParaRPr lang="en-US" sz="2000" u="sng" dirty="0" smtClean="0"/>
          </a:p>
          <a:p>
            <a:pPr>
              <a:buFont typeface="Arial" panose="020B0604020202020204" pitchFamily="34" charset="0"/>
              <a:buChar char="•"/>
            </a:pPr>
            <a:r>
              <a:rPr lang="en-US" sz="2000" u="sng" dirty="0">
                <a:hlinkClick r:id="rId7"/>
              </a:rPr>
              <a:t>https://</a:t>
            </a:r>
            <a:r>
              <a:rPr lang="en-US" sz="2000" u="sng" dirty="0" smtClean="0">
                <a:hlinkClick r:id="rId7"/>
              </a:rPr>
              <a:t>github.com/reactjs/redux/blob/master/docs/basics/UsageWithReact.md</a:t>
            </a:r>
            <a:endParaRPr lang="en-US" sz="2000" u="sng" dirty="0" smtClean="0"/>
          </a:p>
          <a:p>
            <a:pPr>
              <a:buFont typeface="Arial" panose="020B0604020202020204" pitchFamily="34" charset="0"/>
              <a:buChar char="•"/>
            </a:pPr>
            <a:endParaRPr lang="en-US" sz="2000" u="sng" dirty="0" smtClean="0"/>
          </a:p>
          <a:p>
            <a:pPr>
              <a:buFont typeface="Arial" panose="020B0604020202020204" pitchFamily="34" charset="0"/>
              <a:buChar char="•"/>
            </a:pPr>
            <a:endParaRPr lang="en-US" sz="2000" u="sng" dirty="0" smtClean="0"/>
          </a:p>
          <a:p>
            <a:pPr>
              <a:buFont typeface="Arial" panose="020B0604020202020204" pitchFamily="34" charset="0"/>
              <a:buChar char="•"/>
            </a:pPr>
            <a:endParaRPr lang="en-US" sz="2000" u="sng" dirty="0" smtClean="0"/>
          </a:p>
          <a:p>
            <a:pPr>
              <a:buFont typeface="Arial" panose="020B0604020202020204" pitchFamily="34" charset="0"/>
              <a:buChar char="•"/>
            </a:pPr>
            <a:endParaRPr lang="en-US" sz="2000" u="sng"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8</a:t>
            </a:fld>
            <a:endParaRPr lang="ru-RU" dirty="0"/>
          </a:p>
        </p:txBody>
      </p:sp>
    </p:spTree>
    <p:extLst>
      <p:ext uri="{BB962C8B-B14F-4D97-AF65-F5344CB8AC3E}">
        <p14:creationId xmlns:p14="http://schemas.microsoft.com/office/powerpoint/2010/main" val="100735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
          <p:cNvGraphicFramePr>
            <a:graphicFrameLocks noChangeAspect="1"/>
          </p:cNvGraphicFramePr>
          <p:nvPr/>
        </p:nvGraphicFramePr>
        <p:xfrm>
          <a:off x="1588" y="2565400"/>
          <a:ext cx="9142412" cy="3609975"/>
        </p:xfrm>
        <a:graphic>
          <a:graphicData uri="http://schemas.openxmlformats.org/presentationml/2006/ole">
            <mc:AlternateContent xmlns:mc="http://schemas.openxmlformats.org/markup-compatibility/2006">
              <mc:Choice xmlns:v="urn:schemas-microsoft-com:vml" Requires="v">
                <p:oleObj spid="_x0000_s541783" r:id="rId4" imgW="9142857" imgH="3610479" progId="">
                  <p:embed/>
                </p:oleObj>
              </mc:Choice>
              <mc:Fallback>
                <p:oleObj r:id="rId4" imgW="9142857" imgH="3610479"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2565400"/>
                        <a:ext cx="9142412" cy="36099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590550" y="1085850"/>
          <a:ext cx="1466850" cy="390525"/>
        </p:xfrm>
        <a:graphic>
          <a:graphicData uri="http://schemas.openxmlformats.org/presentationml/2006/ole">
            <mc:AlternateContent xmlns:mc="http://schemas.openxmlformats.org/markup-compatibility/2006">
              <mc:Choice xmlns:v="urn:schemas-microsoft-com:vml" Requires="v">
                <p:oleObj spid="_x0000_s541784" r:id="rId6" imgW="1467055" imgH="390580" progId="">
                  <p:embed/>
                </p:oleObj>
              </mc:Choice>
              <mc:Fallback>
                <p:oleObj r:id="rId6" imgW="1467055" imgH="39058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550" y="1085850"/>
                        <a:ext cx="1466850" cy="3905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4104" name="Rectangle 4"/>
          <p:cNvSpPr>
            <a:spLocks noChangeArrowheads="1"/>
          </p:cNvSpPr>
          <p:nvPr/>
        </p:nvSpPr>
        <p:spPr bwMode="auto">
          <a:xfrm>
            <a:off x="838200" y="4222750"/>
            <a:ext cx="4572000" cy="244475"/>
          </a:xfrm>
          <a:prstGeom prst="rect">
            <a:avLst/>
          </a:prstGeom>
          <a:noFill/>
          <a:ln w="9525">
            <a:noFill/>
            <a:round/>
            <a:headEnd/>
            <a:tailEnd/>
          </a:ln>
        </p:spPr>
        <p:txBody>
          <a:bodyPr wrap="none" anchor="ctr"/>
          <a:lstStyle/>
          <a:p>
            <a:pPr defTabSz="457200">
              <a:buClr>
                <a:srgbClr val="000000"/>
              </a:buClr>
              <a:buSzPct val="100000"/>
              <a:buFont typeface="Arial" charset="0"/>
              <a:buNone/>
            </a:pPr>
            <a:endParaRPr lang="en-US" dirty="0">
              <a:solidFill>
                <a:schemeClr val="bg1"/>
              </a:solidFill>
              <a:latin typeface="Arial" charset="0"/>
            </a:endParaRPr>
          </a:p>
        </p:txBody>
      </p:sp>
      <p:sp>
        <p:nvSpPr>
          <p:cNvPr id="4105" name="Rectangle 5"/>
          <p:cNvSpPr>
            <a:spLocks noChangeArrowheads="1"/>
          </p:cNvSpPr>
          <p:nvPr/>
        </p:nvSpPr>
        <p:spPr bwMode="auto">
          <a:xfrm>
            <a:off x="984250" y="2768600"/>
            <a:ext cx="5540375" cy="309958"/>
          </a:xfrm>
          <a:prstGeom prst="rect">
            <a:avLst/>
          </a:prstGeom>
          <a:noFill/>
          <a:ln w="9525">
            <a:noFill/>
            <a:round/>
            <a:headEnd/>
            <a:tailEnd/>
          </a:ln>
        </p:spPr>
        <p:txBody>
          <a:bodyPr lIns="90000" tIns="46800" rIns="90000" bIns="46800">
            <a:spAutoFit/>
          </a:bodyPr>
          <a:lstStyle/>
          <a:p>
            <a:pPr defTabSz="457200">
              <a:buClr>
                <a:srgbClr val="FFFFFF"/>
              </a:buClr>
              <a:buSzPct val="100000"/>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chemeClr val="bg1"/>
                </a:solidFill>
              </a:rPr>
              <a:t>EPAM Systems, Shenzhen</a:t>
            </a:r>
            <a:endParaRPr lang="en-GB" sz="1400" dirty="0">
              <a:solidFill>
                <a:schemeClr val="bg1"/>
              </a:solidFill>
            </a:endParaRPr>
          </a:p>
        </p:txBody>
      </p:sp>
      <p:sp>
        <p:nvSpPr>
          <p:cNvPr id="4106" name="Text Box 6"/>
          <p:cNvSpPr txBox="1">
            <a:spLocks noChangeArrowheads="1"/>
          </p:cNvSpPr>
          <p:nvPr/>
        </p:nvSpPr>
        <p:spPr bwMode="auto">
          <a:xfrm>
            <a:off x="2209800" y="1104900"/>
            <a:ext cx="5343525" cy="276225"/>
          </a:xfrm>
          <a:prstGeom prst="rect">
            <a:avLst/>
          </a:prstGeom>
          <a:noFill/>
          <a:ln w="9525">
            <a:noFill/>
            <a:round/>
            <a:headEnd/>
            <a:tailEnd/>
          </a:ln>
        </p:spPr>
        <p:txBody>
          <a:bodyPr lIns="90000" tIns="46800" rIns="90000" bIns="46800">
            <a:spAutoFit/>
          </a:bodyPr>
          <a:lstStyle/>
          <a:p>
            <a:pPr defTabSz="457200">
              <a:buClr>
                <a:srgbClr val="002B78"/>
              </a:buClr>
              <a:buSzPct val="100000"/>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dirty="0">
                <a:solidFill>
                  <a:srgbClr val="002B78"/>
                </a:solidFill>
              </a:rPr>
              <a:t>Delivering Excellence in Software Engineering</a:t>
            </a:r>
            <a:r>
              <a:rPr lang="en-GB" sz="1200" dirty="0">
                <a:solidFill>
                  <a:srgbClr val="002B78"/>
                </a:solidFill>
              </a:rPr>
              <a:t> </a:t>
            </a:r>
          </a:p>
        </p:txBody>
      </p:sp>
      <p:graphicFrame>
        <p:nvGraphicFramePr>
          <p:cNvPr id="4100" name="Object 7"/>
          <p:cNvGraphicFramePr>
            <a:graphicFrameLocks noChangeAspect="1"/>
          </p:cNvGraphicFramePr>
          <p:nvPr/>
        </p:nvGraphicFramePr>
        <p:xfrm>
          <a:off x="8277225" y="2562225"/>
          <a:ext cx="866775" cy="704850"/>
        </p:xfrm>
        <a:graphic>
          <a:graphicData uri="http://schemas.openxmlformats.org/presentationml/2006/ole">
            <mc:AlternateContent xmlns:mc="http://schemas.openxmlformats.org/markup-compatibility/2006">
              <mc:Choice xmlns:v="urn:schemas-microsoft-com:vml" Requires="v">
                <p:oleObj spid="_x0000_s541785" r:id="rId8" imgW="866896" imgH="704948" progId="">
                  <p:embed/>
                </p:oleObj>
              </mc:Choice>
              <mc:Fallback>
                <p:oleObj r:id="rId8" imgW="866896" imgH="704948" progId="">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7225" y="2562225"/>
                        <a:ext cx="866775" cy="704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101" name="Object 8"/>
          <p:cNvGraphicFramePr>
            <a:graphicFrameLocks noChangeAspect="1"/>
          </p:cNvGraphicFramePr>
          <p:nvPr/>
        </p:nvGraphicFramePr>
        <p:xfrm>
          <a:off x="6543675" y="2562225"/>
          <a:ext cx="866775" cy="704850"/>
        </p:xfrm>
        <a:graphic>
          <a:graphicData uri="http://schemas.openxmlformats.org/presentationml/2006/ole">
            <mc:AlternateContent xmlns:mc="http://schemas.openxmlformats.org/markup-compatibility/2006">
              <mc:Choice xmlns:v="urn:schemas-microsoft-com:vml" Requires="v">
                <p:oleObj spid="_x0000_s541786" r:id="rId10" imgW="866896" imgH="704948" progId="">
                  <p:embed/>
                </p:oleObj>
              </mc:Choice>
              <mc:Fallback>
                <p:oleObj r:id="rId10" imgW="866896" imgH="704948" progId="">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3675" y="2562225"/>
                        <a:ext cx="866775" cy="704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102" name="Object 9"/>
          <p:cNvGraphicFramePr>
            <a:graphicFrameLocks noChangeAspect="1"/>
          </p:cNvGraphicFramePr>
          <p:nvPr/>
        </p:nvGraphicFramePr>
        <p:xfrm>
          <a:off x="7410450" y="2562225"/>
          <a:ext cx="866775" cy="704850"/>
        </p:xfrm>
        <a:graphic>
          <a:graphicData uri="http://schemas.openxmlformats.org/presentationml/2006/ole">
            <mc:AlternateContent xmlns:mc="http://schemas.openxmlformats.org/markup-compatibility/2006">
              <mc:Choice xmlns:v="urn:schemas-microsoft-com:vml" Requires="v">
                <p:oleObj spid="_x0000_s541787" r:id="rId12" imgW="866896" imgH="704948" progId="">
                  <p:embed/>
                </p:oleObj>
              </mc:Choice>
              <mc:Fallback>
                <p:oleObj r:id="rId12" imgW="866896" imgH="704948" progId="">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10450" y="2562225"/>
                        <a:ext cx="866775" cy="704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2" name="Group 10"/>
          <p:cNvGrpSpPr>
            <a:grpSpLocks/>
          </p:cNvGrpSpPr>
          <p:nvPr/>
        </p:nvGrpSpPr>
        <p:grpSpPr bwMode="auto">
          <a:xfrm>
            <a:off x="993775" y="3524251"/>
            <a:ext cx="7410451" cy="2071859"/>
            <a:chOff x="626" y="2220"/>
            <a:chExt cx="4668" cy="1560"/>
          </a:xfrm>
        </p:grpSpPr>
        <p:sp>
          <p:nvSpPr>
            <p:cNvPr id="4108" name="Rectangle 11"/>
            <p:cNvSpPr>
              <a:spLocks noChangeArrowheads="1"/>
            </p:cNvSpPr>
            <p:nvPr/>
          </p:nvSpPr>
          <p:spPr bwMode="auto">
            <a:xfrm>
              <a:off x="626" y="2220"/>
              <a:ext cx="2482" cy="1214"/>
            </a:xfrm>
            <a:prstGeom prst="rect">
              <a:avLst/>
            </a:prstGeom>
            <a:noFill/>
            <a:ln w="9525">
              <a:noFill/>
              <a:round/>
              <a:headEnd/>
              <a:tailEnd/>
            </a:ln>
          </p:spPr>
          <p:txBody>
            <a:bodyPr lIns="90000" tIns="46800" rIns="90000" bIns="46800"/>
            <a:lstStyle/>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Fabian Jaramillo</a:t>
              </a:r>
              <a:endParaRPr lang="en-GB" sz="1100" dirty="0">
                <a:solidFill>
                  <a:srgbClr val="FFFFFF"/>
                </a:solidFill>
              </a:endParaRPr>
            </a:p>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Senior Developer</a:t>
              </a:r>
            </a:p>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EPAM Systems Inc.</a:t>
              </a:r>
            </a:p>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Shenzhen, China</a:t>
              </a:r>
              <a:endParaRPr lang="en-GB" sz="1100" dirty="0">
                <a:solidFill>
                  <a:srgbClr val="FFFFFF"/>
                </a:solidFill>
              </a:endParaRPr>
            </a:p>
            <a:p>
              <a:pPr defTabSz="457200" eaLnBrk="1" hangingPunct="1">
                <a:spcBef>
                  <a:spcPts val="275"/>
                </a:spcBef>
                <a:buClr>
                  <a:srgbClr val="0066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100" dirty="0" smtClean="0">
                <a:solidFill>
                  <a:srgbClr val="CCCCFF"/>
                </a:solidFill>
              </a:endParaRPr>
            </a:p>
            <a:p>
              <a:pPr defTabSz="457200" eaLnBrk="1" hangingPunct="1">
                <a:spcBef>
                  <a:spcPts val="275"/>
                </a:spcBef>
                <a:buClr>
                  <a:srgbClr val="0066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C8CF60"/>
                  </a:solidFill>
                  <a:ea typeface="Tahoma" panose="020B0604030504040204" pitchFamily="34" charset="0"/>
                  <a:cs typeface="Tahoma" panose="020B0604030504040204" pitchFamily="34" charset="0"/>
                </a:rPr>
                <a:t>Fabian_Jaramillo_ordonez</a:t>
              </a:r>
              <a:r>
                <a:rPr lang="en-GB" sz="1400" dirty="0">
                  <a:solidFill>
                    <a:srgbClr val="C8CF60"/>
                  </a:solidFill>
                  <a:ea typeface="Tahoma" panose="020B0604030504040204" pitchFamily="34" charset="0"/>
                  <a:cs typeface="Tahoma" panose="020B0604030504040204" pitchFamily="34" charset="0"/>
                </a:rPr>
                <a:t>@epam.com</a:t>
              </a:r>
              <a:endParaRPr lang="en-GB" sz="1400" dirty="0">
                <a:solidFill>
                  <a:srgbClr val="C8CF60"/>
                </a:solidFill>
                <a:ea typeface="Tahoma" panose="020B0604030504040204" pitchFamily="34" charset="0"/>
                <a:cs typeface="Tahoma" panose="020B0604030504040204" pitchFamily="34" charset="0"/>
                <a:hlinkClick r:id="rId14"/>
              </a:endParaRPr>
            </a:p>
            <a:p>
              <a:pPr defTabSz="457200" eaLnBrk="1" hangingPunct="1">
                <a:spcBef>
                  <a:spcPts val="275"/>
                </a:spcBef>
                <a:buClr>
                  <a:srgbClr val="0066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a:solidFill>
                    <a:srgbClr val="002B78"/>
                  </a:solidFill>
                </a:rPr>
                <a:t>	</a:t>
              </a:r>
            </a:p>
            <a:p>
              <a:pPr defTabSz="457200" eaLnBrk="1" hangingPunct="1">
                <a:spcBef>
                  <a:spcPts val="275"/>
                </a:spcBef>
                <a:buClr>
                  <a:srgbClr val="002B78"/>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100" dirty="0">
                <a:solidFill>
                  <a:srgbClr val="002B78"/>
                </a:solidFill>
              </a:endParaRPr>
            </a:p>
            <a:p>
              <a:pPr defTabSz="457200" eaLnBrk="1" hangingPunct="1">
                <a:spcBef>
                  <a:spcPts val="275"/>
                </a:spcBef>
                <a:buClr>
                  <a:srgbClr val="002B78"/>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100" dirty="0">
                <a:solidFill>
                  <a:srgbClr val="002B78"/>
                </a:solidFill>
              </a:endParaRPr>
            </a:p>
          </p:txBody>
        </p:sp>
        <p:sp>
          <p:nvSpPr>
            <p:cNvPr id="4109" name="Rectangle 12"/>
            <p:cNvSpPr>
              <a:spLocks noChangeArrowheads="1"/>
            </p:cNvSpPr>
            <p:nvPr/>
          </p:nvSpPr>
          <p:spPr bwMode="auto">
            <a:xfrm>
              <a:off x="2287" y="2220"/>
              <a:ext cx="1208" cy="1559"/>
            </a:xfrm>
            <a:prstGeom prst="rect">
              <a:avLst/>
            </a:prstGeom>
            <a:noFill/>
            <a:ln w="9525">
              <a:noFill/>
              <a:round/>
              <a:headEnd/>
              <a:tailEnd/>
            </a:ln>
          </p:spPr>
          <p:txBody>
            <a:bodyPr wrap="none" anchor="ctr"/>
            <a:lstStyle/>
            <a:p>
              <a:pPr defTabSz="457200">
                <a:buClr>
                  <a:srgbClr val="000000"/>
                </a:buClr>
                <a:buSzPct val="100000"/>
                <a:buFont typeface="Arial" charset="0"/>
                <a:buNone/>
              </a:pPr>
              <a:endParaRPr lang="en-US" dirty="0">
                <a:solidFill>
                  <a:schemeClr val="bg1"/>
                </a:solidFill>
                <a:latin typeface="Arial" charset="0"/>
              </a:endParaRPr>
            </a:p>
          </p:txBody>
        </p:sp>
        <p:sp>
          <p:nvSpPr>
            <p:cNvPr id="4111" name="Line 14"/>
            <p:cNvSpPr>
              <a:spLocks noChangeShapeType="1"/>
            </p:cNvSpPr>
            <p:nvPr/>
          </p:nvSpPr>
          <p:spPr bwMode="auto">
            <a:xfrm>
              <a:off x="632" y="2220"/>
              <a:ext cx="1655" cy="1"/>
            </a:xfrm>
            <a:prstGeom prst="line">
              <a:avLst/>
            </a:prstGeom>
            <a:noFill/>
            <a:ln w="9525">
              <a:noFill/>
              <a:round/>
              <a:headEnd/>
              <a:tailEnd/>
            </a:ln>
          </p:spPr>
          <p:txBody>
            <a:bodyPr/>
            <a:lstStyle/>
            <a:p>
              <a:endParaRPr lang="en-US" dirty="0"/>
            </a:p>
          </p:txBody>
        </p:sp>
        <p:sp>
          <p:nvSpPr>
            <p:cNvPr id="4112" name="Line 15"/>
            <p:cNvSpPr>
              <a:spLocks noChangeShapeType="1"/>
            </p:cNvSpPr>
            <p:nvPr/>
          </p:nvSpPr>
          <p:spPr bwMode="auto">
            <a:xfrm>
              <a:off x="632" y="3779"/>
              <a:ext cx="1655" cy="1"/>
            </a:xfrm>
            <a:prstGeom prst="line">
              <a:avLst/>
            </a:prstGeom>
            <a:noFill/>
            <a:ln w="9525">
              <a:noFill/>
              <a:round/>
              <a:headEnd/>
              <a:tailEnd/>
            </a:ln>
          </p:spPr>
          <p:txBody>
            <a:bodyPr/>
            <a:lstStyle/>
            <a:p>
              <a:endParaRPr lang="en-US" dirty="0"/>
            </a:p>
          </p:txBody>
        </p:sp>
        <p:sp>
          <p:nvSpPr>
            <p:cNvPr id="4113" name="Line 16"/>
            <p:cNvSpPr>
              <a:spLocks noChangeShapeType="1"/>
            </p:cNvSpPr>
            <p:nvPr/>
          </p:nvSpPr>
          <p:spPr bwMode="auto">
            <a:xfrm>
              <a:off x="632" y="2220"/>
              <a:ext cx="1" cy="1559"/>
            </a:xfrm>
            <a:prstGeom prst="line">
              <a:avLst/>
            </a:prstGeom>
            <a:noFill/>
            <a:ln w="9525">
              <a:noFill/>
              <a:round/>
              <a:headEnd/>
              <a:tailEnd/>
            </a:ln>
          </p:spPr>
          <p:txBody>
            <a:bodyPr/>
            <a:lstStyle/>
            <a:p>
              <a:endParaRPr lang="en-US" dirty="0"/>
            </a:p>
          </p:txBody>
        </p:sp>
        <p:sp>
          <p:nvSpPr>
            <p:cNvPr id="4114" name="Line 17"/>
            <p:cNvSpPr>
              <a:spLocks noChangeShapeType="1"/>
            </p:cNvSpPr>
            <p:nvPr/>
          </p:nvSpPr>
          <p:spPr bwMode="auto">
            <a:xfrm>
              <a:off x="5293" y="2220"/>
              <a:ext cx="1" cy="1559"/>
            </a:xfrm>
            <a:prstGeom prst="line">
              <a:avLst/>
            </a:prstGeom>
            <a:noFill/>
            <a:ln w="9525">
              <a:noFill/>
              <a:round/>
              <a:headEnd/>
              <a:tailEnd/>
            </a:ln>
          </p:spPr>
          <p:txBody>
            <a:bodyPr/>
            <a:lstStyle/>
            <a:p>
              <a:endParaRPr lang="en-US" dirty="0"/>
            </a:p>
          </p:txBody>
        </p:sp>
        <p:sp>
          <p:nvSpPr>
            <p:cNvPr id="4115" name="Line 18"/>
            <p:cNvSpPr>
              <a:spLocks noChangeShapeType="1"/>
            </p:cNvSpPr>
            <p:nvPr/>
          </p:nvSpPr>
          <p:spPr bwMode="auto">
            <a:xfrm>
              <a:off x="2287" y="2220"/>
              <a:ext cx="1208" cy="1"/>
            </a:xfrm>
            <a:prstGeom prst="line">
              <a:avLst/>
            </a:prstGeom>
            <a:noFill/>
            <a:ln w="9525">
              <a:noFill/>
              <a:round/>
              <a:headEnd/>
              <a:tailEnd/>
            </a:ln>
          </p:spPr>
          <p:txBody>
            <a:bodyPr/>
            <a:lstStyle/>
            <a:p>
              <a:endParaRPr lang="en-US" dirty="0"/>
            </a:p>
          </p:txBody>
        </p:sp>
        <p:sp>
          <p:nvSpPr>
            <p:cNvPr id="4116" name="Line 19"/>
            <p:cNvSpPr>
              <a:spLocks noChangeShapeType="1"/>
            </p:cNvSpPr>
            <p:nvPr/>
          </p:nvSpPr>
          <p:spPr bwMode="auto">
            <a:xfrm>
              <a:off x="2287" y="3779"/>
              <a:ext cx="1208" cy="1"/>
            </a:xfrm>
            <a:prstGeom prst="line">
              <a:avLst/>
            </a:prstGeom>
            <a:noFill/>
            <a:ln w="9525">
              <a:noFill/>
              <a:round/>
              <a:headEnd/>
              <a:tailEnd/>
            </a:ln>
          </p:spPr>
          <p:txBody>
            <a:bodyPr/>
            <a:lstStyle/>
            <a:p>
              <a:endParaRPr lang="en-US" dirty="0"/>
            </a:p>
          </p:txBody>
        </p:sp>
        <p:sp>
          <p:nvSpPr>
            <p:cNvPr id="4117" name="Line 20"/>
            <p:cNvSpPr>
              <a:spLocks noChangeShapeType="1"/>
            </p:cNvSpPr>
            <p:nvPr/>
          </p:nvSpPr>
          <p:spPr bwMode="auto">
            <a:xfrm>
              <a:off x="3495" y="2220"/>
              <a:ext cx="1798" cy="1"/>
            </a:xfrm>
            <a:prstGeom prst="line">
              <a:avLst/>
            </a:prstGeom>
            <a:noFill/>
            <a:ln w="9525">
              <a:noFill/>
              <a:round/>
              <a:headEnd/>
              <a:tailEnd/>
            </a:ln>
          </p:spPr>
          <p:txBody>
            <a:bodyPr/>
            <a:lstStyle/>
            <a:p>
              <a:endParaRPr lang="en-US" dirty="0"/>
            </a:p>
          </p:txBody>
        </p:sp>
        <p:sp>
          <p:nvSpPr>
            <p:cNvPr id="4118" name="Line 21"/>
            <p:cNvSpPr>
              <a:spLocks noChangeShapeType="1"/>
            </p:cNvSpPr>
            <p:nvPr/>
          </p:nvSpPr>
          <p:spPr bwMode="auto">
            <a:xfrm>
              <a:off x="3495" y="3779"/>
              <a:ext cx="1798" cy="1"/>
            </a:xfrm>
            <a:prstGeom prst="line">
              <a:avLst/>
            </a:prstGeom>
            <a:noFill/>
            <a:ln w="9525">
              <a:noFill/>
              <a:round/>
              <a:headEnd/>
              <a:tailEnd/>
            </a:ln>
          </p:spPr>
          <p:txBody>
            <a:bodyPr/>
            <a:lstStyle/>
            <a:p>
              <a:endParaRPr lang="en-US" dirty="0"/>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EPAM official current template">
  <a:themeElements>
    <a:clrScheme name="3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3_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3_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PAM official current template">
  <a:themeElements>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1_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1_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37821</TotalTime>
  <Words>438</Words>
  <Application>Microsoft Office PowerPoint</Application>
  <PresentationFormat>On-screen Show (4:3)</PresentationFormat>
  <Paragraphs>83</Paragraphs>
  <Slides>9</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8" baseType="lpstr">
      <vt:lpstr>Arial</vt:lpstr>
      <vt:lpstr>Constantia</vt:lpstr>
      <vt:lpstr>Symbol</vt:lpstr>
      <vt:lpstr>Tahoma</vt:lpstr>
      <vt:lpstr>Verdana</vt:lpstr>
      <vt:lpstr>Wingdings</vt:lpstr>
      <vt:lpstr>3_EPAM official current template</vt:lpstr>
      <vt:lpstr>1_EPAM official current template</vt:lpstr>
      <vt:lpstr>Photo Editor Photo</vt:lpstr>
      <vt:lpstr>PowerPoint Presentation</vt:lpstr>
      <vt:lpstr>Node.js with Bootstrap, Express, React and Redux</vt:lpstr>
      <vt:lpstr>Node.js with Bootstrap, Express, React and Redux</vt:lpstr>
      <vt:lpstr>Node.js with Bootstrap, Express, React and Redux</vt:lpstr>
      <vt:lpstr>Node.js with Bootstrap, Express, React and Redux</vt:lpstr>
      <vt:lpstr>Node.js with Bootstrap, Express, React and Redux</vt:lpstr>
      <vt:lpstr>Node.js with Bootstrap, Express, React and Redux</vt:lpstr>
      <vt:lpstr>Node.js with Bootstrap, Express, React and Redux</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EPAM Official PPT Presentation Template</dc:title>
  <dc:creator>Scott Schwartzman</dc:creator>
  <dc:description>EPAM official corporate template for PowerPoint presentations</dc:description>
  <cp:lastModifiedBy>Fabian Jaramillo Ordonez</cp:lastModifiedBy>
  <cp:revision>803</cp:revision>
  <dcterms:created xsi:type="dcterms:W3CDTF">2005-12-21T15:29:09Z</dcterms:created>
  <dcterms:modified xsi:type="dcterms:W3CDTF">2016-10-14T05:07:58Z</dcterms:modified>
</cp:coreProperties>
</file>