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jpg"/><Relationship Id="rId3" Type="http://schemas.openxmlformats.org/officeDocument/2006/relationships/image" Target="../media/image1.gif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96725" y="3891000"/>
            <a:ext cx="1093750" cy="10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1475" y="3863024"/>
            <a:ext cx="876300" cy="11497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" name="Shape 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550" y="3863425"/>
            <a:ext cx="876300" cy="114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RESTful Microservices</a:t>
            </a:r>
            <a:r>
              <a:rPr lang="en"/>
              <a:t> </a:t>
            </a:r>
            <a:br>
              <a:rPr lang="en"/>
            </a:br>
            <a:r>
              <a:rPr lang="en"/>
              <a:t>from the Ground Up</a:t>
            </a:r>
            <a:endParaRPr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3633950"/>
            <a:ext cx="85206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Amundsen</a:t>
            </a:r>
            <a:br>
              <a:rPr lang="en"/>
            </a:br>
            <a:r>
              <a:rPr lang="en"/>
              <a:t>API Academy</a:t>
            </a:r>
            <a:br>
              <a:rPr lang="en"/>
            </a:br>
            <a:r>
              <a:rPr lang="en"/>
              <a:t>@mamund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Messages, and Vocabularies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Messages, and Vocabularies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on the Inside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on the Outside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Vocabularies Everywhere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Design Exercise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on the Inside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on the Outside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Vocabularies Everywhere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Exercise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Service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Service Infrastructure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Advertising Services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Discovering Services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Checking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Discovery Exercise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 Services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9:00 -  9:45  : What are RESTful Microservices?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9:45 - 10:30 : Models, Messages, and Vocabularies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10:30 - 10:45 : BREAK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10:45 - 11:30 : Runtime Service Infrastructure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11:30 - 12:15 : The Adaptable System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12:15 - 12:30 : Summary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Discovering Services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Checking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Exercise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Adaptable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Adaptable System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Evolvable Providers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Adaptable Consumers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Power of Numbers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Adaptation Exercises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Evolvable Providers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Adaptable Consumers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Numbers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Adaptation Exercise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w/ wifi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and cURL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favorite editor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and Heroku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 and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RESTful Approach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Message-Oriented Implementation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Discovery Constraints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Emergent Adaptability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RESTful Approach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Message-Oriented Implementation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Constraints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Emergent Adaptability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RESTful Microservices</a:t>
            </a:r>
            <a:r>
              <a:rPr lang="en"/>
              <a:t> </a:t>
            </a:r>
            <a:br>
              <a:rPr lang="en"/>
            </a:br>
            <a:r>
              <a:rPr lang="en"/>
              <a:t>from the Ground Up</a:t>
            </a:r>
            <a:endParaRPr/>
          </a:p>
        </p:txBody>
      </p:sp>
      <p:sp>
        <p:nvSpPr>
          <p:cNvPr id="256" name="Shape 256"/>
          <p:cNvSpPr txBox="1"/>
          <p:nvPr>
            <p:ph idx="1" type="subTitle"/>
          </p:nvPr>
        </p:nvSpPr>
        <p:spPr>
          <a:xfrm>
            <a:off x="311700" y="3572425"/>
            <a:ext cx="85206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Amundsen</a:t>
            </a:r>
            <a:br>
              <a:rPr lang="en"/>
            </a:br>
            <a:r>
              <a:rPr lang="en"/>
              <a:t>API Academy</a:t>
            </a:r>
            <a:br>
              <a:rPr lang="en"/>
            </a:br>
            <a:r>
              <a:rPr lang="en"/>
              <a:t>@mamund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RESTful Microservices?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RESTful Microservices?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Microservices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RESTful-ness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 Kind of Service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Analysis Exercise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RESTful-ness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Kind of Service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Exercise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