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5342"/>
  </p:normalViewPr>
  <p:slideViewPr>
    <p:cSldViewPr snapToGrid="0" snapToObjects="1">
      <p:cViewPr>
        <p:scale>
          <a:sx n="80" d="100"/>
          <a:sy n="80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8AE28-D013-2D4A-9629-6F9D0F002F39}" type="datetimeFigureOut">
              <a:rPr lang="es-ES_tradnl" smtClean="0"/>
              <a:t>26/11/17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9978F-652A-3C4A-8495-A7B09E906E7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75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laza (c ́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ırculo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Lugar / espacio / estado del sistema. </a:t>
            </a:r>
            <a:endParaRPr lang="es-ES_tradnl" dirty="0" smtClean="0"/>
          </a:p>
          <a:p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Transici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angulos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vertical): Evento que permite relacionar plazas, causando cambios en el sistema. </a:t>
            </a:r>
            <a:endParaRPr lang="es-ES_tradnl" dirty="0" smtClean="0"/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Arco (Flecha): Une plazas y transiciones para poder armar el modelo de red, y poder expresar el sentido del flujo del sistema. M ́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aximo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haber un arco uniendo una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transici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una plaza. </a:t>
            </a:r>
            <a:endParaRPr lang="es-ES_tradnl" dirty="0" smtClean="0"/>
          </a:p>
          <a:p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(Punto): Marca que se ubica dentro de las plazas, y que pueden representar distintas cosas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́n el sistema que se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́e modelando. 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978F-652A-3C4A-8495-A7B09E906E76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Red de Petri	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Integrantes: Víctor ríos, Damian reyes-.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5550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Explicar y entender el concepto de ’red de Petri’, tanto a nivel de funcionamiento como de usos. </a:t>
            </a:r>
            <a:endParaRPr lang="es-ES_tradnl" dirty="0" smtClean="0"/>
          </a:p>
          <a:p>
            <a:r>
              <a:rPr lang="es-ES_tradnl" dirty="0" smtClean="0"/>
              <a:t>Modelar </a:t>
            </a:r>
            <a:r>
              <a:rPr lang="es-ES_tradnl" dirty="0"/>
              <a:t>un equipo de desarrollo de software, que trabaja bajo ciertas condiciones, mediante el uso de una red de Petri </a:t>
            </a:r>
            <a:endParaRPr lang="es-ES_tradnl" dirty="0" smtClean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720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Preguntas claves.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Que son?</a:t>
            </a:r>
          </a:p>
          <a:p>
            <a:r>
              <a:rPr lang="es-ES_tradnl" dirty="0" smtClean="0"/>
              <a:t>Para que sirven?</a:t>
            </a:r>
          </a:p>
          <a:p>
            <a:r>
              <a:rPr lang="es-ES_tradnl" dirty="0" smtClean="0"/>
              <a:t>Como se utiliza:</a:t>
            </a:r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220" y="2052918"/>
            <a:ext cx="2832701" cy="35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4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09" y="292297"/>
            <a:ext cx="9404723" cy="1400530"/>
          </a:xfrm>
        </p:spPr>
        <p:txBody>
          <a:bodyPr/>
          <a:lstStyle/>
          <a:p>
            <a:r>
              <a:rPr lang="es-ES_tradnl" dirty="0" smtClean="0"/>
              <a:t>Diagrama de flujo del problema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64" y="1152983"/>
            <a:ext cx="5078215" cy="5209772"/>
          </a:xfrm>
        </p:spPr>
      </p:pic>
    </p:spTree>
    <p:extLst>
      <p:ext uri="{BB962C8B-B14F-4D97-AF65-F5344CB8AC3E}">
        <p14:creationId xmlns:p14="http://schemas.microsoft.com/office/powerpoint/2010/main" val="72764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planteado</a:t>
            </a:r>
            <a:endParaRPr lang="es-ES_tradn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07" y="1580532"/>
            <a:ext cx="7926304" cy="4048935"/>
          </a:xfrm>
        </p:spPr>
      </p:pic>
    </p:spTree>
    <p:extLst>
      <p:ext uri="{BB962C8B-B14F-4D97-AF65-F5344CB8AC3E}">
        <p14:creationId xmlns:p14="http://schemas.microsoft.com/office/powerpoint/2010/main" val="13955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Proceso de la red de </a:t>
            </a:r>
            <a:r>
              <a:rPr lang="es-ES_tradnl" dirty="0"/>
              <a:t>P</a:t>
            </a:r>
            <a:r>
              <a:rPr lang="es-ES_tradnl" dirty="0" smtClean="0"/>
              <a:t>etri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82" y="1446754"/>
            <a:ext cx="7517914" cy="3959435"/>
          </a:xfrm>
        </p:spPr>
      </p:pic>
    </p:spTree>
    <p:extLst>
      <p:ext uri="{BB962C8B-B14F-4D97-AF65-F5344CB8AC3E}">
        <p14:creationId xmlns:p14="http://schemas.microsoft.com/office/powerpoint/2010/main" val="38140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2027" y="2810908"/>
            <a:ext cx="4310899" cy="1400530"/>
          </a:xfrm>
        </p:spPr>
        <p:txBody>
          <a:bodyPr/>
          <a:lstStyle/>
          <a:p>
            <a:pPr algn="ctr"/>
            <a:r>
              <a:rPr lang="es-ES_tradnl" dirty="0" smtClean="0"/>
              <a:t>Demostración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17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183</Words>
  <Application>Microsoft Macintosh PowerPoint</Application>
  <PresentationFormat>Panorámica</PresentationFormat>
  <Paragraphs>18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 3</vt:lpstr>
      <vt:lpstr>Arial</vt:lpstr>
      <vt:lpstr>Ión</vt:lpstr>
      <vt:lpstr>Red de Petri </vt:lpstr>
      <vt:lpstr>Objetivos</vt:lpstr>
      <vt:lpstr>Preguntas claves.</vt:lpstr>
      <vt:lpstr>Diagrama de flujo del problema</vt:lpstr>
      <vt:lpstr>Modelo planteado</vt:lpstr>
      <vt:lpstr>Proceso de la red de Petri</vt:lpstr>
      <vt:lpstr>Demostración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 Petri </dc:title>
  <dc:creator>Damian Andres Reyes Cordero</dc:creator>
  <cp:lastModifiedBy>Damian Andres Reyes Cordero</cp:lastModifiedBy>
  <cp:revision>5</cp:revision>
  <dcterms:created xsi:type="dcterms:W3CDTF">2017-11-27T00:04:11Z</dcterms:created>
  <dcterms:modified xsi:type="dcterms:W3CDTF">2017-11-27T01:31:24Z</dcterms:modified>
</cp:coreProperties>
</file>