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575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2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962398" y="1964266"/>
            <a:ext cx="7197725" cy="2421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962398" y="4385732"/>
            <a:ext cx="7197725" cy="1405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8932557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962398" y="5870575"/>
            <a:ext cx="4893957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608957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85800" y="4732864"/>
            <a:ext cx="10131427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5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0237867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CL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88275" y="82333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CL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92266" y="609600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687464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85802" y="3308580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777380"/>
            <a:ext cx="10131425" cy="860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0237867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CL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88275" y="82333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s-CL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92266" y="609600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285750" marR="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3505200"/>
            <a:ext cx="10131428" cy="838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285750" marR="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3926946" y="-1099079"/>
            <a:ext cx="3649132" cy="10131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 rot="5400000">
            <a:off x="7147150" y="2121123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2011057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85800" y="3308580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799" y="4777380"/>
            <a:ext cx="10131428" cy="860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2142066"/>
            <a:ext cx="10131425" cy="3649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2" y="2142066"/>
            <a:ext cx="4995333" cy="3649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821894" y="2142066"/>
            <a:ext cx="4995332" cy="3649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73670" y="2218266"/>
            <a:ext cx="4709053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85800" y="2870200"/>
            <a:ext cx="4996922" cy="2920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096003" y="2226733"/>
            <a:ext cx="4722812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5823482" y="2870200"/>
            <a:ext cx="4995333" cy="2920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4" cy="1371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648201" y="609600"/>
            <a:ext cx="6169025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85800" y="3445932"/>
            <a:ext cx="3680884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3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2142066"/>
            <a:ext cx="10131425" cy="3649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s-CL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26401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eko"/>
              <a:buNone/>
            </a:pPr>
            <a:r>
              <a:rPr lang="es-CL" sz="6000">
                <a:latin typeface="Teko"/>
                <a:ea typeface="Teko"/>
                <a:cs typeface="Teko"/>
                <a:sym typeface="Teko"/>
              </a:rPr>
              <a:t>Lenguaje de programación en Racket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0" y="4385732"/>
            <a:ext cx="12192000" cy="24722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CL" sz="2400" i="0" u="none" strike="noStrike" cap="none">
                <a:solidFill>
                  <a:schemeClr val="lt1"/>
                </a:solidFill>
              </a:rPr>
              <a:t>D</a:t>
            </a:r>
            <a:r>
              <a:rPr lang="es-CL" sz="2400"/>
              <a:t>amián Andrés Reyes Cordero</a:t>
            </a:r>
          </a:p>
          <a:p>
            <a: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CL" sz="2400"/>
              <a:t>Víctor Daniel Ríos Tapia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85800" y="575400"/>
            <a:ext cx="10635300" cy="824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L" sz="4400">
                <a:latin typeface="Teko"/>
                <a:ea typeface="Teko"/>
                <a:cs typeface="Teko"/>
                <a:sym typeface="Teko"/>
              </a:rPr>
              <a:t>FUNCIONES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1772825"/>
            <a:ext cx="10131300" cy="408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70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MODIFICACIÓN</a:t>
            </a:r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-CL" sz="2400" dirty="0"/>
              <a:t>(enCirc x y) : Función que permite eliminar un nodo determinado “x” de un grafo de tipo cíclico que posee un total de “y” nodos.</a:t>
            </a:r>
          </a:p>
          <a:p>
            <a:pPr lvl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9" name="Shape 209" descr="0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687" y="4046650"/>
            <a:ext cx="3533524" cy="82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85800" y="575400"/>
            <a:ext cx="10635300" cy="824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L" sz="4400" dirty="0" smtClean="0">
                <a:latin typeface="Teko"/>
                <a:ea typeface="Teko"/>
                <a:cs typeface="Teko"/>
                <a:sym typeface="Teko"/>
              </a:rPr>
              <a:t>Algoritmo aplicado en grafo</a:t>
            </a:r>
            <a:endParaRPr lang="es-CL" sz="4400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1772825"/>
            <a:ext cx="10131300" cy="408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smtClean="0"/>
              <a:t>Gafos Predeterminados de prueba: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39" y="2990876"/>
            <a:ext cx="9448622" cy="12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85800" y="575400"/>
            <a:ext cx="10635300" cy="824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L" sz="4400" dirty="0" smtClean="0">
                <a:latin typeface="Teko"/>
                <a:ea typeface="Teko"/>
                <a:cs typeface="Teko"/>
                <a:sym typeface="Teko"/>
              </a:rPr>
              <a:t>Algoritmo aplicado en grafo</a:t>
            </a:r>
            <a:endParaRPr lang="es-CL" sz="4400"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1772825"/>
            <a:ext cx="10131300" cy="408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s-ES" dirty="0" smtClean="0"/>
              <a:t>Algoritmo de verificación:</a:t>
            </a:r>
          </a:p>
          <a:p>
            <a:pPr marL="457200" lvl="0" indent="-381000" algn="just"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s-CL" dirty="0" smtClean="0"/>
              <a:t>(star? </a:t>
            </a:r>
            <a:r>
              <a:rPr lang="es-CL" dirty="0"/>
              <a:t>x) : </a:t>
            </a:r>
            <a:r>
              <a:rPr lang="es-CL" dirty="0" smtClean="0"/>
              <a:t>Verifica </a:t>
            </a:r>
            <a:r>
              <a:rPr lang="es-CL" dirty="0"/>
              <a:t>si el grafo </a:t>
            </a:r>
            <a:r>
              <a:rPr lang="es-CL" dirty="0" smtClean="0"/>
              <a:t>“X” entregado, </a:t>
            </a:r>
            <a:r>
              <a:rPr lang="es-CL" dirty="0"/>
              <a:t>es </a:t>
            </a:r>
            <a:r>
              <a:rPr lang="es-CL" dirty="0" smtClean="0"/>
              <a:t>estrella:</a:t>
            </a:r>
          </a:p>
          <a:p>
            <a:pPr marL="1371600" lvl="2" indent="-381000" algn="just"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s-CL" dirty="0" smtClean="0"/>
              <a:t>Puede reconocer grafos String o Entero.	</a:t>
            </a:r>
          </a:p>
          <a:p>
            <a:pPr marL="1371600" lvl="2" indent="-381000" algn="just"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s-CL" dirty="0" smtClean="0"/>
              <a:t>Respuesta esperada: “si”-”no”</a:t>
            </a:r>
          </a:p>
          <a:p>
            <a:pPr marL="1371600" lvl="2" indent="-381000" algn="just">
              <a:spcBef>
                <a:spcPts val="1000"/>
              </a:spcBef>
              <a:spcAft>
                <a:spcPts val="0"/>
              </a:spcAft>
              <a:buChar char="-"/>
            </a:pPr>
            <a:endParaRPr lang="es-CL" dirty="0"/>
          </a:p>
          <a:p>
            <a:pPr marL="457200" lvl="0" indent="-381000" algn="just"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s-CL" dirty="0" smtClean="0"/>
              <a:t>(circ? x): Verifica si el grado “X” entregado es cíclico:</a:t>
            </a:r>
          </a:p>
          <a:p>
            <a:pPr marL="1371600" lvl="2" indent="-381000" algn="just"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s-CL" dirty="0" smtClean="0"/>
              <a:t>Respuesta esperada:”si”-”no”</a:t>
            </a:r>
          </a:p>
          <a:p>
            <a:pPr marL="1371600" lvl="2" indent="-381000" algn="just"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s-CL" dirty="0" smtClean="0"/>
              <a:t>Puede reconocer grafos String o Entero</a:t>
            </a:r>
          </a:p>
          <a:p>
            <a:pPr marL="1371600" lvl="2" indent="-381000" algn="just">
              <a:spcBef>
                <a:spcPts val="1000"/>
              </a:spcBef>
              <a:spcAft>
                <a:spcPts val="0"/>
              </a:spcAft>
              <a:buChar char="-"/>
            </a:pPr>
            <a:r>
              <a:rPr lang="es-CL" dirty="0" smtClean="0"/>
              <a:t>RESTRICCION: debe estar ordenado.</a:t>
            </a:r>
            <a:endParaRPr lang="es-CL" dirty="0"/>
          </a:p>
          <a:p>
            <a:pPr marL="1371600" lvl="2" indent="-381000" algn="just">
              <a:spcBef>
                <a:spcPts val="1000"/>
              </a:spcBef>
              <a:spcAft>
                <a:spcPts val="0"/>
              </a:spcAft>
              <a:buChar char="-"/>
            </a:pP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56" y="2347783"/>
            <a:ext cx="3189194" cy="12281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4100163"/>
            <a:ext cx="3288650" cy="12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9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0" y="948600"/>
            <a:ext cx="12192000" cy="517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s-CL" sz="9600">
                <a:latin typeface="Teko"/>
                <a:ea typeface="Teko"/>
                <a:cs typeface="Teko"/>
                <a:sym typeface="Teko"/>
              </a:rPr>
              <a:t/>
            </a:r>
            <a:br>
              <a:rPr lang="es-CL" sz="9600">
                <a:latin typeface="Teko"/>
                <a:ea typeface="Teko"/>
                <a:cs typeface="Teko"/>
                <a:sym typeface="Teko"/>
              </a:rPr>
            </a:br>
            <a:r>
              <a:rPr lang="es-CL" sz="9600">
                <a:latin typeface="Teko"/>
                <a:ea typeface="Teko"/>
                <a:cs typeface="Teko"/>
                <a:sym typeface="Teko"/>
              </a:rPr>
              <a:t>¿ Dudas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85800" y="476523"/>
            <a:ext cx="10634700" cy="79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eko"/>
              <a:buNone/>
            </a:pPr>
            <a:r>
              <a:rPr lang="es-CL" sz="480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OBJETIVO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1881675"/>
            <a:ext cx="10506000" cy="443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-"/>
            </a:pPr>
            <a:r>
              <a:rPr lang="es-CL" sz="2400"/>
              <a:t>Diseñar un lenguaje de programación en Racket</a:t>
            </a:r>
            <a:r>
              <a:rPr lang="es-CL" sz="2400" i="0" u="none" strike="noStrike" cap="none">
                <a:solidFill>
                  <a:schemeClr val="lt1"/>
                </a:solidFill>
              </a:rPr>
              <a:t>.</a:t>
            </a:r>
            <a:r>
              <a:rPr lang="es-CL" sz="2400"/>
              <a:t/>
            </a:r>
            <a:br>
              <a:rPr lang="es-CL" sz="2400"/>
            </a:br>
            <a:endParaRPr lang="es-CL" sz="2400"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-"/>
            </a:pPr>
            <a:r>
              <a:rPr lang="es-CL" sz="2400"/>
              <a:t>Utilizar el lenguaje diseñado para implementar un programa que permita crear al menos 2 tipos distintos de grafos.</a:t>
            </a:r>
            <a:br>
              <a:rPr lang="es-CL" sz="2400"/>
            </a:br>
            <a:endParaRPr lang="es-CL" sz="2400"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-"/>
            </a:pPr>
            <a:r>
              <a:rPr lang="es-CL" sz="2400"/>
              <a:t>Poder modificar los grafos creados con el programa.</a:t>
            </a:r>
            <a:br>
              <a:rPr lang="es-CL" sz="2400"/>
            </a:br>
            <a:endParaRPr lang="es-CL" sz="2400"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-"/>
            </a:pPr>
            <a:r>
              <a:rPr lang="es-CL" sz="2400"/>
              <a:t>Nosotros nos enfocaremos en los grafos cíclico y estrella.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041925" y="620150"/>
            <a:ext cx="9968400" cy="91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L">
                <a:latin typeface="Teko"/>
                <a:ea typeface="Teko"/>
                <a:cs typeface="Teko"/>
                <a:sym typeface="Teko"/>
              </a:rPr>
              <a:t>Grafos a considerar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612" y="2135824"/>
            <a:ext cx="6060774" cy="37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85800" y="476523"/>
            <a:ext cx="10634700" cy="814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eko"/>
              <a:buNone/>
            </a:pPr>
            <a:r>
              <a:rPr lang="es-CL" sz="440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FUNCIONES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1658350"/>
            <a:ext cx="10506000" cy="462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-CL"/>
              <a:t>CREACIÓN:</a:t>
            </a:r>
          </a:p>
          <a:p>
            <a:pPr marL="457200" marR="0" lvl="0" indent="-38100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-"/>
            </a:pPr>
            <a:r>
              <a:rPr lang="es-CL" sz="2400"/>
              <a:t>(star n) : nos permite crear una lista que representa a un grafo de tipo estrella de tamaño “n”. </a:t>
            </a:r>
          </a:p>
          <a:p>
            <a:pPr marR="0" lvl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R="0" lvl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just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-CL" sz="2400"/>
              <a:t>(circ n) : crea una lista con “n” cantidad de nodos representando un grafo tipo cíclico.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75" y="3129225"/>
            <a:ext cx="9544275" cy="59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7337" y="5096349"/>
            <a:ext cx="6842929" cy="7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85800" y="476518"/>
            <a:ext cx="10634700" cy="96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eko"/>
              <a:buNone/>
            </a:pPr>
            <a:r>
              <a:rPr lang="es-CL" sz="4400">
                <a:latin typeface="Teko"/>
                <a:ea typeface="Teko"/>
                <a:cs typeface="Teko"/>
                <a:sym typeface="Teko"/>
              </a:rPr>
              <a:t>NOTA: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1931823"/>
            <a:ext cx="10506000" cy="43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-CL" sz="2400"/>
              <a:t>Para ejemplos posteriores se tendrán grafos prefabricados siendo :</a:t>
            </a:r>
            <a:br>
              <a:rPr lang="es-CL" sz="2400"/>
            </a:br>
            <a:r>
              <a:rPr lang="es-CL" sz="2400"/>
              <a:t/>
            </a:r>
            <a:br>
              <a:rPr lang="es-CL" sz="2400"/>
            </a:br>
            <a:r>
              <a:rPr lang="es-CL" sz="2400"/>
              <a:t>A:Grafo tipo Estrella.						B:Grafo tipo Cíclico.</a:t>
            </a:r>
          </a:p>
          <a:p>
            <a:pPr lvl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lvl="0" algn="just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lvl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L"/>
              <a:t>	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625" y="3560307"/>
            <a:ext cx="2998800" cy="14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350" y="3895950"/>
            <a:ext cx="6822674" cy="42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85800" y="476523"/>
            <a:ext cx="10634700" cy="78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eko"/>
              <a:buNone/>
            </a:pPr>
            <a:r>
              <a:rPr lang="es-CL" sz="440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FUNCIONES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50150" y="1852373"/>
            <a:ext cx="10506000" cy="43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-CL"/>
              <a:t>MODIFICACIÓN:</a:t>
            </a:r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-CL" sz="2400"/>
              <a:t>(adde x y): agrega una cantidad “x”</a:t>
            </a:r>
          </a:p>
          <a:p>
            <a:pPr lvl="0" indent="45720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2400"/>
              <a:t> de nodos al grafo “y” de tipo estrella</a:t>
            </a:r>
          </a:p>
          <a:p>
            <a:pPr lvl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lvl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-CL" sz="2400"/>
              <a:t>(addc x y): agrega una cantidad “x” de nodos al grafo “y” de tipo cíclico</a:t>
            </a:r>
          </a:p>
          <a:p>
            <a:pPr lvl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125" y="1593248"/>
            <a:ext cx="2280999" cy="22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150" y="5341601"/>
            <a:ext cx="6936949" cy="56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85800" y="575400"/>
            <a:ext cx="10635300" cy="762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Teko"/>
              <a:buNone/>
            </a:pPr>
            <a:r>
              <a:rPr lang="es-CL" sz="4400">
                <a:latin typeface="Teko"/>
                <a:ea typeface="Teko"/>
                <a:cs typeface="Teko"/>
                <a:sym typeface="Teko"/>
              </a:rPr>
              <a:t>FUNCIONES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1772825"/>
            <a:ext cx="10697400" cy="429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7000" lvl="0" indent="-127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s-CL"/>
              <a:t>MODIFICACIÓN</a:t>
            </a:r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-CL" sz="2400"/>
              <a:t>(esStar x y) : Función que permite eliminar la sección formada por los nodos 1 a “x” de un grafo de tipo estrella que posee un total de “y” nodos.</a:t>
            </a:r>
            <a:br>
              <a:rPr lang="es-CL" sz="2400"/>
            </a:br>
            <a:endParaRPr lang="es-CL" sz="24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-CL" sz="2400"/>
              <a:t>En resumen “x” indica hasta donde se borrará, e “y” indica el total de nodos del grafo.</a:t>
            </a:r>
          </a:p>
          <a:p>
            <a:pPr lvl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8" name="Shape 188" descr="0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085" y="4727500"/>
            <a:ext cx="6185825" cy="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85800" y="575400"/>
            <a:ext cx="10635300" cy="827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L" sz="4400">
                <a:latin typeface="Teko"/>
                <a:ea typeface="Teko"/>
                <a:cs typeface="Teko"/>
                <a:sym typeface="Teko"/>
              </a:rPr>
              <a:t>FUNCIONES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1772825"/>
            <a:ext cx="10635300" cy="40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70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MODIFICACIÓN</a:t>
            </a:r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-CL" sz="2400"/>
              <a:t>(esCirc x y) : Función que permite eliminar la sección formadas por los nodos 1 a “x” de un grafo de tipo cíclico que posee un total de “y” nodos.</a:t>
            </a:r>
            <a:br>
              <a:rPr lang="es-CL" sz="2400"/>
            </a:br>
            <a:endParaRPr lang="es-CL" sz="24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-CL" sz="2400"/>
              <a:t>En resumen “x” indica hasta donde se borrará, e “y” indica el total de nodos del grafo.</a:t>
            </a:r>
          </a:p>
          <a:p>
            <a:pPr lvl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5" name="Shape 195" descr="0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349" y="4817775"/>
            <a:ext cx="3521299" cy="8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85800" y="575400"/>
            <a:ext cx="10635300" cy="79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CL" sz="4400">
                <a:latin typeface="Teko"/>
                <a:ea typeface="Teko"/>
                <a:cs typeface="Teko"/>
                <a:sym typeface="Teko"/>
              </a:rPr>
              <a:t>FUNCIONES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1772825"/>
            <a:ext cx="10131300" cy="408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70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MODIFICACIÓN</a:t>
            </a:r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-CL" sz="2400" dirty="0"/>
              <a:t>(enStar x y) : Función que permite eliminar un nodo determinado “x” de un grafo de tipo estrella que posee un total de “y” nodos.</a:t>
            </a:r>
          </a:p>
          <a:p>
            <a:pPr lvl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2" name="Shape 202" descr="0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499" y="4214325"/>
            <a:ext cx="8325899" cy="71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317</Words>
  <Application>Microsoft Macintosh PowerPoint</Application>
  <PresentationFormat>Panorámica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Teko</vt:lpstr>
      <vt:lpstr>Celestial</vt:lpstr>
      <vt:lpstr>Lenguaje de programación en Racket</vt:lpstr>
      <vt:lpstr>OBJETIVO</vt:lpstr>
      <vt:lpstr>Grafos a considerar</vt:lpstr>
      <vt:lpstr>FUNCIONES</vt:lpstr>
      <vt:lpstr>NOTA:</vt:lpstr>
      <vt:lpstr>FUNCIONES</vt:lpstr>
      <vt:lpstr>FUNCIONES</vt:lpstr>
      <vt:lpstr>FUNCIONES</vt:lpstr>
      <vt:lpstr>FUNCIONES</vt:lpstr>
      <vt:lpstr>FUNCIONES</vt:lpstr>
      <vt:lpstr>Algoritmo aplicado en grafo</vt:lpstr>
      <vt:lpstr>Algoritmo aplicado en grafo</vt:lpstr>
      <vt:lpstr>Presentación de PowerPoint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 en Racket</dc:title>
  <cp:lastModifiedBy>Damian Andres Reyes Cordero</cp:lastModifiedBy>
  <cp:revision>3</cp:revision>
  <dcterms:modified xsi:type="dcterms:W3CDTF">2017-09-30T22:13:27Z</dcterms:modified>
</cp:coreProperties>
</file>