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</a:rPr>
              <a:t>Project Manager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g-BG" dirty="0">
                <a:solidFill>
                  <a:schemeClr val="tx1"/>
                </a:solidFill>
              </a:rPr>
              <a:t>Дамян Иванов, КН2.1, 82057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1AAD-ED6C-4B9D-AFEF-3025366F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Използвани основни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EFB9-D354-4DDD-8AA0-4165EFBE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За реализацията на проекта е използван стакът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MERN,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а именно: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Express.js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5333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05AF-BD83-42A3-9AAC-653FA37F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Допълнителни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5E8F-B234-4A11-B746-28BD4651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MongooseJS</a:t>
            </a:r>
            <a:endParaRPr lang="en-US" dirty="0"/>
          </a:p>
          <a:p>
            <a:r>
              <a:rPr lang="en-US" dirty="0"/>
              <a:t>JSON Web Token</a:t>
            </a:r>
          </a:p>
          <a:p>
            <a:r>
              <a:rPr lang="en-US" dirty="0" err="1"/>
              <a:t>bcrypt</a:t>
            </a:r>
            <a:endParaRPr lang="en-US" dirty="0"/>
          </a:p>
          <a:p>
            <a:r>
              <a:rPr lang="en-US" dirty="0"/>
              <a:t>Material UI</a:t>
            </a:r>
          </a:p>
          <a:p>
            <a:r>
              <a:rPr lang="en-US" dirty="0"/>
              <a:t>React-router-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JOI validation</a:t>
            </a:r>
          </a:p>
          <a:p>
            <a:r>
              <a:rPr lang="en-US" dirty="0" err="1"/>
              <a:t>Cors</a:t>
            </a:r>
            <a:endParaRPr lang="en-US" dirty="0"/>
          </a:p>
          <a:p>
            <a:r>
              <a:rPr lang="en-US" dirty="0"/>
              <a:t>Morgan</a:t>
            </a:r>
          </a:p>
          <a:p>
            <a:r>
              <a:rPr lang="en-US" dirty="0" err="1"/>
              <a:t>Nodemailer</a:t>
            </a:r>
            <a:endParaRPr lang="en-US" dirty="0"/>
          </a:p>
          <a:p>
            <a:r>
              <a:rPr lang="en-US" dirty="0" err="1"/>
              <a:t>Dotenv</a:t>
            </a:r>
            <a:endParaRPr lang="en-US" dirty="0"/>
          </a:p>
          <a:p>
            <a:r>
              <a:rPr lang="en-US" dirty="0"/>
              <a:t>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99239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5AB-3B84-4C2E-AE0C-C1F01F61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Стартиране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FB95-6555-4641-B720-6E4F3650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1600" dirty="0"/>
              <a:t>За да се стартира проектът успешно е нужно, да се отварят двете папки </a:t>
            </a:r>
            <a:r>
              <a:rPr lang="en-US" sz="1600" dirty="0"/>
              <a:t>Project/client </a:t>
            </a:r>
            <a:r>
              <a:rPr lang="bg-BG" sz="1600" dirty="0"/>
              <a:t>и </a:t>
            </a:r>
            <a:r>
              <a:rPr lang="en-US" sz="1600" dirty="0"/>
              <a:t>Project/server</a:t>
            </a:r>
            <a:r>
              <a:rPr lang="bg-BG" sz="1600" dirty="0"/>
              <a:t> в два различни терминала</a:t>
            </a:r>
            <a:r>
              <a:rPr lang="en-US" sz="1600" dirty="0"/>
              <a:t> </a:t>
            </a:r>
            <a:r>
              <a:rPr lang="bg-BG" sz="1600" dirty="0"/>
              <a:t>и да се стартират с командата </a:t>
            </a:r>
            <a:r>
              <a:rPr lang="en-US" sz="1600" b="1" i="1" dirty="0" err="1"/>
              <a:t>npm</a:t>
            </a:r>
            <a:r>
              <a:rPr lang="en-US" sz="1600" b="1" i="1" dirty="0"/>
              <a:t> start</a:t>
            </a:r>
            <a:r>
              <a:rPr lang="bg-BG" sz="1600" dirty="0"/>
              <a:t>. </a:t>
            </a:r>
            <a:r>
              <a:rPr lang="en-US" sz="1600" dirty="0"/>
              <a:t>Server-</a:t>
            </a:r>
            <a:r>
              <a:rPr lang="bg-BG" sz="1600" dirty="0"/>
              <a:t>ът приема заявки на </a:t>
            </a:r>
            <a:r>
              <a:rPr lang="en-US" sz="1600" dirty="0"/>
              <a:t>port: 3002</a:t>
            </a:r>
            <a:r>
              <a:rPr lang="bg-BG" sz="1600" dirty="0"/>
              <a:t>, </a:t>
            </a:r>
            <a:r>
              <a:rPr lang="en-US" sz="1600" dirty="0"/>
              <a:t>a front-end</a:t>
            </a:r>
            <a:r>
              <a:rPr lang="bg-BG" sz="1600" dirty="0"/>
              <a:t>- 3000.</a:t>
            </a:r>
            <a:r>
              <a:rPr lang="en-US" sz="1600" dirty="0"/>
              <a:t> Server-</a:t>
            </a:r>
            <a:r>
              <a:rPr lang="bg-BG" sz="1600" dirty="0"/>
              <a:t>ът се свързва с </a:t>
            </a:r>
            <a:r>
              <a:rPr lang="en-US" sz="1600" dirty="0" err="1"/>
              <a:t>mongoDB</a:t>
            </a:r>
            <a:r>
              <a:rPr lang="en-US" sz="1600" dirty="0"/>
              <a:t>, </a:t>
            </a:r>
            <a:r>
              <a:rPr lang="bg-BG" sz="1600" dirty="0"/>
              <a:t>чрез </a:t>
            </a:r>
            <a:r>
              <a:rPr lang="en-US" sz="1600" dirty="0"/>
              <a:t>mongoose</a:t>
            </a:r>
            <a:r>
              <a:rPr lang="bg-BG" sz="1600" dirty="0"/>
              <a:t> с </a:t>
            </a:r>
            <a:r>
              <a:rPr lang="en-US" sz="1600" dirty="0"/>
              <a:t>connection string</a:t>
            </a:r>
            <a:r>
              <a:rPr lang="bg-BG" sz="1600" dirty="0"/>
              <a:t>, който е наличен във файла </a:t>
            </a:r>
            <a:r>
              <a:rPr lang="en-US" sz="1600" dirty="0"/>
              <a:t>.env(</a:t>
            </a:r>
            <a:r>
              <a:rPr lang="bg-BG" sz="1600" dirty="0"/>
              <a:t>логично не е качен в </a:t>
            </a:r>
            <a:r>
              <a:rPr lang="en-US" sz="1600" dirty="0" err="1"/>
              <a:t>github</a:t>
            </a:r>
            <a:r>
              <a:rPr lang="en-US" sz="1600" dirty="0"/>
              <a:t>).</a:t>
            </a:r>
            <a:endParaRPr lang="bg-BG" sz="1600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0510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B3CA-1DFF-4A4C-BB66-EA078F92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Основни функционалсти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0849-A48B-4F29-A7FE-D6F546CA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Регистрация в базата данни (обикновен потребител)</a:t>
            </a:r>
          </a:p>
          <a:p>
            <a:r>
              <a:rPr lang="bg-BG" dirty="0"/>
              <a:t>Вход чрез потребителско име и парола</a:t>
            </a:r>
            <a:endParaRPr lang="en-US" dirty="0"/>
          </a:p>
          <a:p>
            <a:r>
              <a:rPr lang="bg-BG" dirty="0"/>
              <a:t>За обикновен потребител</a:t>
            </a:r>
          </a:p>
          <a:p>
            <a:pPr lvl="1"/>
            <a:r>
              <a:rPr lang="bg-BG" dirty="0"/>
              <a:t>Преглеждане на проектите в които участва</a:t>
            </a:r>
          </a:p>
          <a:p>
            <a:pPr lvl="1"/>
            <a:r>
              <a:rPr lang="bg-BG" dirty="0"/>
              <a:t>Преглеждане на </a:t>
            </a:r>
            <a:r>
              <a:rPr lang="en-US" dirty="0"/>
              <a:t>Task</a:t>
            </a:r>
            <a:r>
              <a:rPr lang="bg-BG" dirty="0"/>
              <a:t>-овете свързани с него</a:t>
            </a:r>
          </a:p>
          <a:p>
            <a:pPr lvl="1"/>
            <a:r>
              <a:rPr lang="bg-BG" dirty="0"/>
              <a:t>Редактиране на собствената си информация</a:t>
            </a:r>
          </a:p>
          <a:p>
            <a:pPr lvl="1"/>
            <a:r>
              <a:rPr lang="bg-BG" dirty="0"/>
              <a:t>Присъединяване в нов проект, чрез уникален </a:t>
            </a:r>
            <a:r>
              <a:rPr lang="en-US" dirty="0"/>
              <a:t>invitation Code</a:t>
            </a:r>
            <a:endParaRPr lang="bg-BG" dirty="0"/>
          </a:p>
          <a:p>
            <a:pPr lvl="1"/>
            <a:r>
              <a:rPr lang="bg-BG" dirty="0"/>
              <a:t>Напускането на проект</a:t>
            </a:r>
          </a:p>
          <a:p>
            <a:r>
              <a:rPr lang="bg-BG" dirty="0"/>
              <a:t>За Мениджъри на проекти</a:t>
            </a:r>
          </a:p>
          <a:p>
            <a:pPr lvl="1"/>
            <a:r>
              <a:rPr lang="bg-BG" dirty="0"/>
              <a:t>Всички изброени горе</a:t>
            </a:r>
          </a:p>
          <a:p>
            <a:pPr lvl="1"/>
            <a:r>
              <a:rPr lang="bg-BG" dirty="0"/>
              <a:t>Създаване на нов проект</a:t>
            </a:r>
          </a:p>
          <a:p>
            <a:pPr lvl="1"/>
            <a:r>
              <a:rPr lang="bg-BG" dirty="0"/>
              <a:t>Поставянето на таскове за всеки един от участниците в проекта</a:t>
            </a:r>
          </a:p>
          <a:p>
            <a:r>
              <a:rPr lang="bg-BG" dirty="0"/>
              <a:t>За Администраторът (той е един, като има възможността да прави други потребители </a:t>
            </a:r>
            <a:r>
              <a:rPr lang="en-US" dirty="0"/>
              <a:t>admin)</a:t>
            </a:r>
          </a:p>
          <a:p>
            <a:pPr lvl="1"/>
            <a:r>
              <a:rPr lang="bg-BG" dirty="0"/>
              <a:t>Всички изброени горе</a:t>
            </a:r>
          </a:p>
          <a:p>
            <a:pPr lvl="1"/>
            <a:r>
              <a:rPr lang="bg-BG" dirty="0"/>
              <a:t>Възможността да редактира всеки един потребител и да го изтрива</a:t>
            </a:r>
          </a:p>
          <a:p>
            <a:pPr lvl="1"/>
            <a:r>
              <a:rPr lang="bg-BG" dirty="0"/>
              <a:t>Възможността да редактира всеки един проект и да го изтрива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2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23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bg-BG" sz="6000" dirty="0"/>
              <a:t>Време за демонстрация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dcmitype/"/>
    <ds:schemaRef ds:uri="16c05727-aa75-4e4a-9b5f-8a80a1165891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{743C09BC-3624-46E1-A22E-C5B8A1FD1514}tf78438558_win32</Template>
  <TotalTime>23</TotalTime>
  <Words>243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Garamond</vt:lpstr>
      <vt:lpstr>SavonVTI</vt:lpstr>
      <vt:lpstr>Project Manager Tool</vt:lpstr>
      <vt:lpstr>Използвани основни технологии</vt:lpstr>
      <vt:lpstr>Допълнителни технологии</vt:lpstr>
      <vt:lpstr>Стартиране на проекта</vt:lpstr>
      <vt:lpstr>Основни функционалсти</vt:lpstr>
      <vt:lpstr>Време за демонстрация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manager Tool</dc:title>
  <dc:creator>Damian Ivanov</dc:creator>
  <cp:lastModifiedBy>Damian Ivanov</cp:lastModifiedBy>
  <cp:revision>3</cp:revision>
  <dcterms:created xsi:type="dcterms:W3CDTF">2021-07-01T07:33:27Z</dcterms:created>
  <dcterms:modified xsi:type="dcterms:W3CDTF">2021-07-01T07:57:13Z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