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18" r:id="rId2"/>
    <p:sldMasterId id="2147483765" r:id="rId3"/>
    <p:sldMasterId id="2147483777" r:id="rId4"/>
    <p:sldMasterId id="2147483844" r:id="rId5"/>
    <p:sldMasterId id="2147483857" r:id="rId6"/>
    <p:sldMasterId id="2147490406" r:id="rId7"/>
    <p:sldMasterId id="2147490430" r:id="rId8"/>
    <p:sldMasterId id="2147490454" r:id="rId9"/>
    <p:sldMasterId id="2147496526" r:id="rId10"/>
    <p:sldMasterId id="2147497256" r:id="rId11"/>
    <p:sldMasterId id="2147497269" r:id="rId12"/>
    <p:sldMasterId id="2147497298" r:id="rId13"/>
  </p:sldMasterIdLst>
  <p:notesMasterIdLst>
    <p:notesMasterId r:id="rId20"/>
  </p:notesMasterIdLst>
  <p:handoutMasterIdLst>
    <p:handoutMasterId r:id="rId21"/>
  </p:handoutMasterIdLst>
  <p:sldIdLst>
    <p:sldId id="343" r:id="rId14"/>
    <p:sldId id="348" r:id="rId15"/>
    <p:sldId id="347" r:id="rId16"/>
    <p:sldId id="344" r:id="rId17"/>
    <p:sldId id="345" r:id="rId18"/>
    <p:sldId id="346" r:id="rId19"/>
  </p:sldIdLst>
  <p:sldSz cx="9906000" cy="6858000" type="A4"/>
  <p:notesSz cx="6950075" cy="9236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00"/>
    <a:srgbClr val="C5D9F1"/>
    <a:srgbClr val="FFFF99"/>
    <a:srgbClr val="CCC1DA"/>
    <a:srgbClr val="B3A2C7"/>
    <a:srgbClr val="C3D69B"/>
    <a:srgbClr val="77933C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6" autoAdjust="0"/>
    <p:restoredTop sz="98624" autoAdjust="0"/>
  </p:normalViewPr>
  <p:slideViewPr>
    <p:cSldViewPr showGuides="1">
      <p:cViewPr varScale="1">
        <p:scale>
          <a:sx n="112" d="100"/>
          <a:sy n="112" d="100"/>
        </p:scale>
        <p:origin x="-1956" y="-76"/>
      </p:cViewPr>
      <p:guideLst>
        <p:guide orient="horz" pos="4247"/>
        <p:guide orient="horz" pos="436"/>
        <p:guide orient="horz" pos="527"/>
        <p:guide pos="6023"/>
        <p:guide pos="217"/>
        <p:guide pos="10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836" y="-76"/>
      </p:cViewPr>
      <p:guideLst>
        <p:guide orient="horz" pos="290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9876-7CC0-47D9-8517-5786DB0ED68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A5F36-EEEE-4331-AD4D-9FFA4274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3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173" y="0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4064" y="4387851"/>
            <a:ext cx="5561949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6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173" y="8772526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58E121-F1B7-4D7E-B0DA-079E69E25B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650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4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5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144EDBD-B20D-4951-8F47-4537222D48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46382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543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112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056314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3005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6817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53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08751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868365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270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3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1432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51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00472" y="116632"/>
            <a:ext cx="6552728" cy="506486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200475" y="908720"/>
            <a:ext cx="3146274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ea"/>
                <a:ea typeface="+mj-ea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 userDrawn="1">
            <p:ph type="sldNum" sz="quarter" idx="10"/>
          </p:nvPr>
        </p:nvSpPr>
        <p:spPr>
          <a:xfrm>
            <a:off x="7473952" y="257175"/>
            <a:ext cx="2232025" cy="363538"/>
          </a:xfrm>
          <a:prstGeom prst="rect">
            <a:avLst/>
          </a:prstGeom>
        </p:spPr>
        <p:txBody>
          <a:bodyPr/>
          <a:lstStyle>
            <a:lvl1pPr defTabSz="914298">
              <a:defRPr sz="1400">
                <a:solidFill>
                  <a:prstClr val="black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36259D79-F133-47F1-8251-6CD7640E661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130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80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6097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273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40" y="440727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40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330550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16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10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260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563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563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9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8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42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7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9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10" y="273175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9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260769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21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21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21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6641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899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76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21" y="274766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854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766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6566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6473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1717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1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70872822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94791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2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2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435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30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6886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07401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6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6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6505853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34694408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71232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6" y="27464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7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8" y="2130471"/>
            <a:ext cx="8420100" cy="1470025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8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17" indent="0" algn="ctr">
              <a:buNone/>
              <a:defRPr/>
            </a:lvl2pPr>
            <a:lvl3pPr marL="914235" indent="0" algn="ctr">
              <a:buNone/>
              <a:defRPr/>
            </a:lvl3pPr>
            <a:lvl4pPr marL="1371353" indent="0" algn="ctr">
              <a:buNone/>
              <a:defRPr/>
            </a:lvl4pPr>
            <a:lvl5pPr marL="1828470" indent="0" algn="ctr">
              <a:buNone/>
              <a:defRPr/>
            </a:lvl5pPr>
            <a:lvl6pPr marL="2285588" indent="0" algn="ctr">
              <a:buNone/>
              <a:defRPr/>
            </a:lvl6pPr>
            <a:lvl7pPr marL="2742705" indent="0" algn="ctr">
              <a:buNone/>
              <a:defRPr/>
            </a:lvl7pPr>
            <a:lvl8pPr marL="3199823" indent="0" algn="ctr">
              <a:buNone/>
              <a:defRPr/>
            </a:lvl8pPr>
            <a:lvl9pPr marL="365694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012402-BEEC-4BDE-9A4A-6066DE5AC7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88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A0BA53-A431-4500-80AB-58334CB82D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29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14" y="4406946"/>
            <a:ext cx="8420100" cy="1362075"/>
          </a:xfrm>
          <a:prstGeom prst="rect">
            <a:avLst/>
          </a:prstGeom>
        </p:spPr>
        <p:txBody>
          <a:bodyPr lIns="91423" tIns="45712" rIns="91423" bIns="45712"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14" y="2906722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7" indent="0">
              <a:buNone/>
              <a:defRPr sz="1800"/>
            </a:lvl2pPr>
            <a:lvl3pPr marL="914235" indent="0">
              <a:buNone/>
              <a:defRPr sz="1600"/>
            </a:lvl3pPr>
            <a:lvl4pPr marL="1371353" indent="0">
              <a:buNone/>
              <a:defRPr sz="1400"/>
            </a:lvl4pPr>
            <a:lvl5pPr marL="1828470" indent="0">
              <a:buNone/>
              <a:defRPr sz="1400"/>
            </a:lvl5pPr>
            <a:lvl6pPr marL="2285588" indent="0">
              <a:buNone/>
              <a:defRPr sz="1400"/>
            </a:lvl6pPr>
            <a:lvl7pPr marL="2742705" indent="0">
              <a:buNone/>
              <a:defRPr sz="1400"/>
            </a:lvl7pPr>
            <a:lvl8pPr marL="3199823" indent="0">
              <a:buNone/>
              <a:defRPr sz="1400"/>
            </a:lvl8pPr>
            <a:lvl9pPr marL="36569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47D157-BEC4-405B-A07A-21BB48A501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53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8" y="1052513"/>
            <a:ext cx="43751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3"/>
            <a:ext cx="43751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189E019-8E05-4D4E-937A-E97B46B536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95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4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2702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8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5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0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5" indent="0">
              <a:buNone/>
              <a:defRPr sz="1600" b="1"/>
            </a:lvl7pPr>
            <a:lvl8pPr marL="3199823" indent="0">
              <a:buNone/>
              <a:defRPr sz="1600" b="1"/>
            </a:lvl8pPr>
            <a:lvl9pPr marL="36569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8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8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5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0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5" indent="0">
              <a:buNone/>
              <a:defRPr sz="1600" b="1"/>
            </a:lvl7pPr>
            <a:lvl8pPr marL="3199823" indent="0">
              <a:buNone/>
              <a:defRPr sz="1600" b="1"/>
            </a:lvl8pPr>
            <a:lvl9pPr marL="36569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8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AFC049E-A66F-46A1-AA3F-85043885C8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19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D85A51-911B-44DE-8C91-2B6C957099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70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BC3BD9B-DD0B-4FB5-B1FE-6389C901A9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46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006" cy="1162050"/>
          </a:xfrm>
          <a:prstGeom prst="rect">
            <a:avLst/>
          </a:prstGeom>
        </p:spPr>
        <p:txBody>
          <a:bodyPr lIns="91423" tIns="45712" rIns="91423" bIns="45712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5" y="27307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9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672D7D2-FBAC-4490-A6D7-48796B210B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716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lIns="91423" tIns="45712" rIns="91423" bIns="45712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7" indent="0">
              <a:buNone/>
              <a:defRPr sz="2800"/>
            </a:lvl2pPr>
            <a:lvl3pPr marL="914235" indent="0">
              <a:buNone/>
              <a:defRPr sz="2400"/>
            </a:lvl3pPr>
            <a:lvl4pPr marL="1371353" indent="0">
              <a:buNone/>
              <a:defRPr sz="2000"/>
            </a:lvl4pPr>
            <a:lvl5pPr marL="1828470" indent="0">
              <a:buNone/>
              <a:defRPr sz="2000"/>
            </a:lvl5pPr>
            <a:lvl6pPr marL="2285588" indent="0">
              <a:buNone/>
              <a:defRPr sz="2000"/>
            </a:lvl6pPr>
            <a:lvl7pPr marL="2742705" indent="0">
              <a:buNone/>
              <a:defRPr sz="2000"/>
            </a:lvl7pPr>
            <a:lvl8pPr marL="3199823" indent="0">
              <a:buNone/>
              <a:defRPr sz="2000"/>
            </a:lvl8pPr>
            <a:lvl9pPr marL="365694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CB37A44-DC3F-4D6C-8EFD-CF5B402690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17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52B3FC-071E-4679-9DFF-F223A6E93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21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41C170-6F02-4939-8E10-0ADD2AC1B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520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88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56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0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87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92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5927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5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1285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020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7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78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00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16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6885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0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05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29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28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906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933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5207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56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9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12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14480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3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37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10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3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9279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96354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9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3134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6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7927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11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4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9656043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6763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348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6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1420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01339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8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873975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1654354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9202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7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73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6239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8" y="980728"/>
            <a:ext cx="3146274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490E94EC-C8A8-4A9F-8374-0F19C7C9AE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42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6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33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281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3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102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7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983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461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374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7981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7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946971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93655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357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6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6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175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83577"/>
      </p:ext>
    </p:extLst>
  </p:cSld>
  <p:clrMapOvr>
    <a:masterClrMapping/>
  </p:clrMapOvr>
  <p:transition spd="slow"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64761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201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46939005"/>
      </p:ext>
    </p:extLst>
  </p:cSld>
  <p:clrMapOvr>
    <a:masterClrMapping/>
  </p:clrMapOvr>
  <p:transition spd="slow" advClick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2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9875"/>
      </p:ext>
    </p:extLst>
  </p:cSld>
  <p:clrMapOvr>
    <a:masterClrMapping/>
  </p:clrMapOvr>
  <p:transition spd="slow" advClick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92949"/>
      </p:ext>
    </p:extLst>
  </p:cSld>
  <p:clrMapOvr>
    <a:masterClrMapping/>
  </p:clrMapOvr>
  <p:transition spd="slow" advClick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46394"/>
      </p:ext>
    </p:extLst>
  </p:cSld>
  <p:clrMapOvr>
    <a:masterClrMapping/>
  </p:clrMapOvr>
  <p:transition spd="slow"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11286"/>
      </p:ext>
    </p:extLst>
  </p:cSld>
  <p:clrMapOvr>
    <a:masterClrMapping/>
  </p:clrMapOvr>
  <p:transition spd="slow" advClick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22189472"/>
      </p:ext>
    </p:extLst>
  </p:cSld>
  <p:clrMapOvr>
    <a:masterClrMapping/>
  </p:clrMapOvr>
  <p:transition spd="slow" advClick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1990539"/>
      </p:ext>
    </p:extLst>
  </p:cSld>
  <p:clrMapOvr>
    <a:masterClrMapping/>
  </p:clrMapOvr>
  <p:transition spd="slow" advClick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84443"/>
      </p:ext>
    </p:extLst>
  </p:cSld>
  <p:clrMapOvr>
    <a:masterClrMapping/>
  </p:clrMapOvr>
  <p:transition spd="slow" advClick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42210"/>
      </p:ext>
    </p:extLst>
  </p:cSld>
  <p:clrMapOvr>
    <a:masterClrMapping/>
  </p:clrMapOvr>
  <p:transition spd="slow" advClick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06151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88830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54542"/>
      </p:ext>
    </p:extLst>
  </p:cSld>
  <p:clrMapOvr>
    <a:masterClrMapping/>
  </p:clrMapOvr>
  <p:transition spd="slow" advClick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96590086"/>
      </p:ext>
    </p:extLst>
  </p:cSld>
  <p:clrMapOvr>
    <a:masterClrMapping/>
  </p:clrMapOvr>
  <p:transition spd="slow" advClick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4613"/>
      </p:ext>
    </p:extLst>
  </p:cSld>
  <p:clrMapOvr>
    <a:masterClrMapping/>
  </p:clrMapOvr>
  <p:transition spd="slow" advClick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94349"/>
      </p:ext>
    </p:extLst>
  </p:cSld>
  <p:clrMapOvr>
    <a:masterClrMapping/>
  </p:clrMapOvr>
  <p:transition spd="slow" advClick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4302"/>
      </p:ext>
    </p:extLst>
  </p:cSld>
  <p:clrMapOvr>
    <a:masterClrMapping/>
  </p:clrMapOvr>
  <p:transition spd="slow" advClick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227297"/>
      </p:ext>
    </p:extLst>
  </p:cSld>
  <p:clrMapOvr>
    <a:masterClrMapping/>
  </p:clrMapOvr>
  <p:transition spd="slow"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9330139"/>
      </p:ext>
    </p:extLst>
  </p:cSld>
  <p:clrMapOvr>
    <a:masterClrMapping/>
  </p:clrMapOvr>
  <p:transition spd="slow" advClick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3423031"/>
      </p:ext>
    </p:extLst>
  </p:cSld>
  <p:clrMapOvr>
    <a:masterClrMapping/>
  </p:clrMapOvr>
  <p:transition spd="slow" advClick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4212"/>
      </p:ext>
    </p:extLst>
  </p:cSld>
  <p:clrMapOvr>
    <a:masterClrMapping/>
  </p:clrMapOvr>
  <p:transition spd="slow"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0114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1147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4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B2FEEE9-E5F7-4B92-A32C-F7D26A305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1788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B6F8928-65EA-4E76-B1C9-55014F6D6D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2925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2058113F-3D50-4E92-B0CC-37C1FCF04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233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A1EBDA5-BE4F-4C1A-8206-F1E53EFE3F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1120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D943408E-70DF-4362-8F28-4FE8BABFDF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63325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FF746D48-D03A-4093-B8A5-6115F2FDB6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17654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0C36C6A8-7EB4-450B-80E4-5AF90EE989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6506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3E7DDA9-DF70-4162-B11B-E5CBE4F0A0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9816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4703BBB3-47B5-483B-888D-8936027B0A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93597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C50C0C1E-6AE8-4107-B2ED-2CEC93B399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02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21" r:id="rId1"/>
    <p:sldLayoutId id="2147497122" r:id="rId2"/>
    <p:sldLayoutId id="2147497123" r:id="rId3"/>
    <p:sldLayoutId id="2147497124" r:id="rId4"/>
    <p:sldLayoutId id="2147497125" r:id="rId5"/>
    <p:sldLayoutId id="2147497126" r:id="rId6"/>
    <p:sldLayoutId id="2147497127" r:id="rId7"/>
    <p:sldLayoutId id="2147497128" r:id="rId8"/>
    <p:sldLayoutId id="2147497129" r:id="rId9"/>
    <p:sldLayoutId id="2147497130" r:id="rId10"/>
    <p:sldLayoutId id="21474971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220" r:id="rId1"/>
    <p:sldLayoutId id="2147497221" r:id="rId2"/>
    <p:sldLayoutId id="2147497222" r:id="rId3"/>
    <p:sldLayoutId id="2147497223" r:id="rId4"/>
    <p:sldLayoutId id="2147497224" r:id="rId5"/>
    <p:sldLayoutId id="2147497225" r:id="rId6"/>
    <p:sldLayoutId id="2147497226" r:id="rId7"/>
    <p:sldLayoutId id="2147497227" r:id="rId8"/>
    <p:sldLayoutId id="2147497228" r:id="rId9"/>
    <p:sldLayoutId id="2147497229" r:id="rId10"/>
    <p:sldLayoutId id="2147497230" r:id="rId11"/>
    <p:sldLayoutId id="214749724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269883" y="596900"/>
            <a:ext cx="9361489" cy="230188"/>
            <a:chOff x="329" y="1821"/>
            <a:chExt cx="6071" cy="0"/>
          </a:xfrm>
        </p:grpSpPr>
        <p:sp>
          <p:nvSpPr>
            <p:cNvPr id="1027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ko-KR" altLang="en-US" sz="8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028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ko-KR" altLang="en-US" sz="8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6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57" r:id="rId1"/>
    <p:sldLayoutId id="2147497258" r:id="rId2"/>
    <p:sldLayoutId id="2147497259" r:id="rId3"/>
    <p:sldLayoutId id="2147497260" r:id="rId4"/>
    <p:sldLayoutId id="2147497261" r:id="rId5"/>
    <p:sldLayoutId id="2147497262" r:id="rId6"/>
    <p:sldLayoutId id="2147497263" r:id="rId7"/>
    <p:sldLayoutId id="2147497264" r:id="rId8"/>
    <p:sldLayoutId id="2147497265" r:id="rId9"/>
    <p:sldLayoutId id="2147497266" r:id="rId10"/>
    <p:sldLayoutId id="2147497267" r:id="rId11"/>
    <p:sldLayoutId id="2147497268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3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70" r:id="rId1"/>
    <p:sldLayoutId id="2147497271" r:id="rId2"/>
    <p:sldLayoutId id="2147497272" r:id="rId3"/>
    <p:sldLayoutId id="2147497273" r:id="rId4"/>
    <p:sldLayoutId id="2147497274" r:id="rId5"/>
    <p:sldLayoutId id="2147497275" r:id="rId6"/>
    <p:sldLayoutId id="2147497276" r:id="rId7"/>
    <p:sldLayoutId id="2147497277" r:id="rId8"/>
    <p:sldLayoutId id="2147497278" r:id="rId9"/>
    <p:sldLayoutId id="2147497279" r:id="rId10"/>
    <p:sldLayoutId id="2147497280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052513"/>
            <a:ext cx="89154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1" y="6453233"/>
            <a:ext cx="23114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97301" y="6597650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CA2E3F-5DEA-414E-989A-D85BB9E1F3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46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99" r:id="rId1"/>
    <p:sldLayoutId id="2147497300" r:id="rId2"/>
    <p:sldLayoutId id="2147497301" r:id="rId3"/>
    <p:sldLayoutId id="2147497302" r:id="rId4"/>
    <p:sldLayoutId id="2147497303" r:id="rId5"/>
    <p:sldLayoutId id="2147497304" r:id="rId6"/>
    <p:sldLayoutId id="2147497305" r:id="rId7"/>
    <p:sldLayoutId id="2147497306" r:id="rId8"/>
    <p:sldLayoutId id="2147497307" r:id="rId9"/>
    <p:sldLayoutId id="2147497308" r:id="rId10"/>
    <p:sldLayoutId id="2147497309" r:id="rId11"/>
    <p:sldLayoutId id="214749731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117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235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353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47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838" indent="-3428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16" indent="-28569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794" indent="-22855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9911" indent="-22855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029" indent="-228559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147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264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382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499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8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0"/>
          <p:cNvGrpSpPr>
            <a:grpSpLocks/>
          </p:cNvGrpSpPr>
          <p:nvPr/>
        </p:nvGrpSpPr>
        <p:grpSpPr bwMode="auto">
          <a:xfrm>
            <a:off x="155575" y="476672"/>
            <a:ext cx="9658350" cy="55562"/>
            <a:chOff x="170" y="1694"/>
            <a:chExt cx="5898" cy="0"/>
          </a:xfrm>
        </p:grpSpPr>
        <p:sp>
          <p:nvSpPr>
            <p:cNvPr id="1027" name="Line 7"/>
            <p:cNvSpPr>
              <a:spLocks noChangeShapeType="1"/>
            </p:cNvSpPr>
            <p:nvPr/>
          </p:nvSpPr>
          <p:spPr bwMode="auto">
            <a:xfrm>
              <a:off x="170" y="1694"/>
              <a:ext cx="440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" name="Line 8"/>
            <p:cNvSpPr>
              <a:spLocks noChangeShapeType="1"/>
            </p:cNvSpPr>
            <p:nvPr/>
          </p:nvSpPr>
          <p:spPr bwMode="auto">
            <a:xfrm>
              <a:off x="4636" y="1694"/>
              <a:ext cx="1432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32" r:id="rId1"/>
    <p:sldLayoutId id="2147497133" r:id="rId2"/>
    <p:sldLayoutId id="2147497134" r:id="rId3"/>
    <p:sldLayoutId id="2147497135" r:id="rId4"/>
    <p:sldLayoutId id="2147497136" r:id="rId5"/>
    <p:sldLayoutId id="2147497137" r:id="rId6"/>
    <p:sldLayoutId id="2147497138" r:id="rId7"/>
    <p:sldLayoutId id="2147497139" r:id="rId8"/>
    <p:sldLayoutId id="2147497140" r:id="rId9"/>
    <p:sldLayoutId id="2147497141" r:id="rId10"/>
    <p:sldLayoutId id="214749714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114" y="630242"/>
            <a:ext cx="9885363" cy="53975"/>
          </a:xfrm>
          <a:prstGeom prst="rect">
            <a:avLst/>
          </a:prstGeom>
          <a:gradFill rotWithShape="0">
            <a:gsLst>
              <a:gs pos="0">
                <a:srgbClr val="A8A8DC"/>
              </a:gs>
              <a:gs pos="50000">
                <a:srgbClr val="000099"/>
              </a:gs>
              <a:gs pos="100000">
                <a:srgbClr val="A8A8D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b="0" smtClean="0">
              <a:latin typeface="Arial" charset="0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54" r:id="rId1"/>
    <p:sldLayoutId id="2147497155" r:id="rId2"/>
    <p:sldLayoutId id="2147497156" r:id="rId3"/>
    <p:sldLayoutId id="2147497157" r:id="rId4"/>
    <p:sldLayoutId id="2147497158" r:id="rId5"/>
    <p:sldLayoutId id="2147497159" r:id="rId6"/>
    <p:sldLayoutId id="2147497160" r:id="rId7"/>
    <p:sldLayoutId id="2147497161" r:id="rId8"/>
    <p:sldLayoutId id="2147497162" r:id="rId9"/>
    <p:sldLayoutId id="2147497163" r:id="rId10"/>
    <p:sldLayoutId id="214749716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11114" y="630242"/>
            <a:ext cx="9885363" cy="53975"/>
          </a:xfrm>
          <a:prstGeom prst="rect">
            <a:avLst/>
          </a:prstGeom>
          <a:gradFill rotWithShape="0">
            <a:gsLst>
              <a:gs pos="0">
                <a:srgbClr val="A8A8DC"/>
              </a:gs>
              <a:gs pos="50000">
                <a:srgbClr val="000099"/>
              </a:gs>
              <a:gs pos="100000">
                <a:srgbClr val="A8A8D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65" r:id="rId1"/>
    <p:sldLayoutId id="2147497166" r:id="rId2"/>
    <p:sldLayoutId id="2147497167" r:id="rId3"/>
    <p:sldLayoutId id="2147497168" r:id="rId4"/>
    <p:sldLayoutId id="2147497169" r:id="rId5"/>
    <p:sldLayoutId id="2147497170" r:id="rId6"/>
    <p:sldLayoutId id="2147497171" r:id="rId7"/>
    <p:sldLayoutId id="2147497172" r:id="rId8"/>
    <p:sldLayoutId id="2147497173" r:id="rId9"/>
    <p:sldLayoutId id="2147497174" r:id="rId10"/>
    <p:sldLayoutId id="214749717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76" r:id="rId1"/>
    <p:sldLayoutId id="2147497177" r:id="rId2"/>
    <p:sldLayoutId id="2147497178" r:id="rId3"/>
    <p:sldLayoutId id="2147497179" r:id="rId4"/>
    <p:sldLayoutId id="2147497180" r:id="rId5"/>
    <p:sldLayoutId id="2147497181" r:id="rId6"/>
    <p:sldLayoutId id="2147497182" r:id="rId7"/>
    <p:sldLayoutId id="2147497183" r:id="rId8"/>
    <p:sldLayoutId id="2147497184" r:id="rId9"/>
    <p:sldLayoutId id="2147497185" r:id="rId10"/>
    <p:sldLayoutId id="2147497186" r:id="rId11"/>
    <p:sldLayoutId id="214749723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87" r:id="rId1"/>
    <p:sldLayoutId id="2147497188" r:id="rId2"/>
    <p:sldLayoutId id="2147497189" r:id="rId3"/>
    <p:sldLayoutId id="2147497190" r:id="rId4"/>
    <p:sldLayoutId id="2147497191" r:id="rId5"/>
    <p:sldLayoutId id="2147497192" r:id="rId6"/>
    <p:sldLayoutId id="2147497193" r:id="rId7"/>
    <p:sldLayoutId id="2147497194" r:id="rId8"/>
    <p:sldLayoutId id="2147497195" r:id="rId9"/>
    <p:sldLayoutId id="2147497196" r:id="rId10"/>
    <p:sldLayoutId id="214749719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98" r:id="rId1"/>
    <p:sldLayoutId id="2147497199" r:id="rId2"/>
    <p:sldLayoutId id="2147497200" r:id="rId3"/>
    <p:sldLayoutId id="2147497201" r:id="rId4"/>
    <p:sldLayoutId id="2147497202" r:id="rId5"/>
    <p:sldLayoutId id="2147497203" r:id="rId6"/>
    <p:sldLayoutId id="2147497204" r:id="rId7"/>
    <p:sldLayoutId id="2147497205" r:id="rId8"/>
    <p:sldLayoutId id="2147497206" r:id="rId9"/>
    <p:sldLayoutId id="2147497207" r:id="rId10"/>
    <p:sldLayoutId id="2147497208" r:id="rId11"/>
  </p:sldLayoutIdLst>
  <p:transition spd="slow" advClick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209" r:id="rId1"/>
    <p:sldLayoutId id="2147497210" r:id="rId2"/>
    <p:sldLayoutId id="2147497211" r:id="rId3"/>
    <p:sldLayoutId id="2147497212" r:id="rId4"/>
    <p:sldLayoutId id="2147497213" r:id="rId5"/>
    <p:sldLayoutId id="2147497214" r:id="rId6"/>
    <p:sldLayoutId id="2147497215" r:id="rId7"/>
    <p:sldLayoutId id="2147497216" r:id="rId8"/>
    <p:sldLayoutId id="2147497217" r:id="rId9"/>
    <p:sldLayoutId id="2147497218" r:id="rId10"/>
    <p:sldLayoutId id="2147497219" r:id="rId11"/>
  </p:sldLayoutIdLst>
  <p:transition spd="slow" advClick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5953D8-C1B2-426B-B2F5-F18A7E4D7A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232" r:id="rId1"/>
    <p:sldLayoutId id="2147497233" r:id="rId2"/>
    <p:sldLayoutId id="2147497234" r:id="rId3"/>
    <p:sldLayoutId id="2147497235" r:id="rId4"/>
    <p:sldLayoutId id="2147497236" r:id="rId5"/>
    <p:sldLayoutId id="2147497237" r:id="rId6"/>
    <p:sldLayoutId id="2147497238" r:id="rId7"/>
    <p:sldLayoutId id="2147497239" r:id="rId8"/>
    <p:sldLayoutId id="2147497240" r:id="rId9"/>
    <p:sldLayoutId id="2147497241" r:id="rId10"/>
    <p:sldLayoutId id="2147497242" r:id="rId11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43749" y="2781300"/>
            <a:ext cx="9232791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4982" y="2193243"/>
            <a:ext cx="8426450" cy="51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969" tIns="41985" rIns="83969" bIns="4198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기획서</a:t>
            </a:r>
            <a:r>
              <a:rPr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멕시코 교민 사이트 </a:t>
            </a:r>
            <a:r>
              <a:rPr kumimoji="1"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VIVA MEX</a:t>
            </a:r>
            <a:endParaRPr kumimoji="1" lang="ko-KR" altLang="en-US" sz="2800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44488" y="5669632"/>
            <a:ext cx="38670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2020. 05. </a:t>
            </a:r>
            <a:r>
              <a:rPr lang="en-US" altLang="ko-KR" sz="1400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17</a:t>
            </a:r>
            <a:endParaRPr lang="en-US" altLang="ko-KR" sz="1400" b="1" dirty="0" smtClean="0">
              <a:gradFill>
                <a:gsLst>
                  <a:gs pos="1000">
                    <a:schemeClr val="tx1">
                      <a:lumMod val="75000"/>
                      <a:lumOff val="2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JAVA </a:t>
            </a:r>
            <a:r>
              <a:rPr lang="ko-KR" altLang="en-US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프레임기반 </a:t>
            </a:r>
            <a:r>
              <a:rPr lang="ko-KR" altLang="en-US" b="1" dirty="0" err="1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풀스택</a:t>
            </a:r>
            <a:r>
              <a:rPr lang="ko-KR" altLang="en-US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 양성</a:t>
            </a:r>
            <a:endParaRPr lang="en-US" altLang="ko-KR" b="1" dirty="0">
              <a:gradFill>
                <a:gsLst>
                  <a:gs pos="1000">
                    <a:schemeClr val="tx1">
                      <a:lumMod val="75000"/>
                      <a:lumOff val="2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현대하모니 M" panose="02020603020101020101" pitchFamily="18" charset="-127"/>
              <a:ea typeface="현대하모니 M" panose="02020603020101020101" pitchFamily="18" charset="-127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77" y="5924343"/>
            <a:ext cx="2335535" cy="81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3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화면</a:t>
            </a:r>
            <a:r>
              <a:rPr lang="en-US" altLang="ko-KR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흐름도</a:t>
            </a: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(flow Chart]</a:t>
            </a:r>
            <a:endParaRPr kumimoji="1" lang="en-US" altLang="ko-KR" sz="2000" dirty="0" smtClean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 bwMode="auto">
          <a:xfrm>
            <a:off x="344488" y="2479674"/>
            <a:ext cx="1080000" cy="6583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메인 접속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다이아몬드 9"/>
          <p:cNvSpPr/>
          <p:nvPr/>
        </p:nvSpPr>
        <p:spPr bwMode="auto">
          <a:xfrm>
            <a:off x="1640632" y="2479674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회원 </a:t>
            </a:r>
            <a:r>
              <a:rPr lang="en-US" altLang="ko-KR" sz="1050" dirty="0" smtClean="0"/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640632" y="1346418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로그인</a:t>
            </a:r>
            <a:endParaRPr lang="en-US" altLang="ko-KR" sz="105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정보 입력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640632" y="5569764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회원가</a:t>
            </a:r>
            <a:r>
              <a:rPr lang="ko-KR" altLang="en-US" sz="1050" dirty="0"/>
              <a:t>입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다이아몬드 12"/>
          <p:cNvSpPr/>
          <p:nvPr/>
        </p:nvSpPr>
        <p:spPr bwMode="auto">
          <a:xfrm>
            <a:off x="4379320" y="1346418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/>
              <a:t>ID/PW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체</a:t>
            </a:r>
            <a:r>
              <a:rPr kumimoji="1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크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812152" y="1346418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로그</a:t>
            </a:r>
            <a:r>
              <a:rPr lang="ko-KR" altLang="en-US" sz="1050" dirty="0"/>
              <a:t>인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022344" y="5569764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약관보</a:t>
            </a:r>
            <a:r>
              <a:rPr lang="ko-KR" altLang="en-US" sz="1050" dirty="0"/>
              <a:t>기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다이아몬드 22"/>
          <p:cNvSpPr/>
          <p:nvPr/>
        </p:nvSpPr>
        <p:spPr bwMode="auto">
          <a:xfrm>
            <a:off x="4379320" y="5569764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동의 </a:t>
            </a:r>
            <a:r>
              <a:rPr kumimoji="1" lang="en-US" altLang="ko-K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812152" y="5569764"/>
            <a:ext cx="1080000" cy="6583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회원정보</a:t>
            </a:r>
            <a:endParaRPr lang="en-US" altLang="ko-KR" sz="105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입</a:t>
            </a:r>
            <a:r>
              <a:rPr kumimoji="1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력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다이아몬드 28"/>
          <p:cNvSpPr/>
          <p:nvPr/>
        </p:nvSpPr>
        <p:spPr bwMode="auto">
          <a:xfrm>
            <a:off x="1640632" y="4423890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비회원 이용</a:t>
            </a:r>
            <a:endParaRPr lang="en-US" altLang="ko-KR" sz="105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5812152" y="2461283"/>
            <a:ext cx="1080000" cy="6583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메인 접속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직선 화살표 연결선 3"/>
          <p:cNvCxnSpPr>
            <a:stCxn id="2" idx="3"/>
            <a:endCxn id="10" idx="1"/>
          </p:cNvCxnSpPr>
          <p:nvPr/>
        </p:nvCxnSpPr>
        <p:spPr bwMode="auto">
          <a:xfrm>
            <a:off x="1424488" y="2808853"/>
            <a:ext cx="2161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" name="직선 화살표 연결선 5"/>
          <p:cNvCxnSpPr>
            <a:stCxn id="10" idx="0"/>
            <a:endCxn id="11" idx="2"/>
          </p:cNvCxnSpPr>
          <p:nvPr/>
        </p:nvCxnSpPr>
        <p:spPr bwMode="auto">
          <a:xfrm flipV="1">
            <a:off x="2180632" y="2004776"/>
            <a:ext cx="0" cy="474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8" name="직선 화살표 연결선 7"/>
          <p:cNvCxnSpPr>
            <a:stCxn id="11" idx="3"/>
            <a:endCxn id="13" idx="1"/>
          </p:cNvCxnSpPr>
          <p:nvPr/>
        </p:nvCxnSpPr>
        <p:spPr bwMode="auto">
          <a:xfrm>
            <a:off x="2720632" y="1675597"/>
            <a:ext cx="1658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33" name="직선 화살표 연결선 32"/>
          <p:cNvCxnSpPr>
            <a:stCxn id="13" idx="3"/>
            <a:endCxn id="14" idx="1"/>
          </p:cNvCxnSpPr>
          <p:nvPr/>
        </p:nvCxnSpPr>
        <p:spPr bwMode="auto">
          <a:xfrm>
            <a:off x="5459320" y="1675597"/>
            <a:ext cx="3528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35" name="직선 화살표 연결선 34"/>
          <p:cNvCxnSpPr>
            <a:stCxn id="14" idx="2"/>
            <a:endCxn id="30" idx="0"/>
          </p:cNvCxnSpPr>
          <p:nvPr/>
        </p:nvCxnSpPr>
        <p:spPr bwMode="auto">
          <a:xfrm>
            <a:off x="6352152" y="2004776"/>
            <a:ext cx="0" cy="456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36" name="타원 35"/>
          <p:cNvSpPr/>
          <p:nvPr/>
        </p:nvSpPr>
        <p:spPr bwMode="auto">
          <a:xfrm>
            <a:off x="7116680" y="2461283"/>
            <a:ext cx="1152128" cy="6583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메뉴 선택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8" name="직선 화살표 연결선 37"/>
          <p:cNvCxnSpPr>
            <a:stCxn id="30" idx="3"/>
            <a:endCxn id="36" idx="2"/>
          </p:cNvCxnSpPr>
          <p:nvPr/>
        </p:nvCxnSpPr>
        <p:spPr bwMode="auto">
          <a:xfrm>
            <a:off x="6892152" y="2790462"/>
            <a:ext cx="2245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0" name="직선 화살표 연결선 39"/>
          <p:cNvCxnSpPr>
            <a:stCxn id="10" idx="2"/>
            <a:endCxn id="29" idx="0"/>
          </p:cNvCxnSpPr>
          <p:nvPr/>
        </p:nvCxnSpPr>
        <p:spPr bwMode="auto">
          <a:xfrm>
            <a:off x="2180632" y="3138032"/>
            <a:ext cx="0" cy="128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2" name="직선 화살표 연결선 41"/>
          <p:cNvCxnSpPr>
            <a:stCxn id="29" idx="2"/>
            <a:endCxn id="12" idx="0"/>
          </p:cNvCxnSpPr>
          <p:nvPr/>
        </p:nvCxnSpPr>
        <p:spPr bwMode="auto">
          <a:xfrm>
            <a:off x="2180632" y="5082248"/>
            <a:ext cx="0" cy="487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4" name="직선 화살표 연결선 43"/>
          <p:cNvCxnSpPr>
            <a:stCxn id="12" idx="3"/>
            <a:endCxn id="21" idx="1"/>
          </p:cNvCxnSpPr>
          <p:nvPr/>
        </p:nvCxnSpPr>
        <p:spPr bwMode="auto">
          <a:xfrm>
            <a:off x="2720632" y="5898943"/>
            <a:ext cx="3017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6" name="직선 화살표 연결선 45"/>
          <p:cNvCxnSpPr>
            <a:stCxn id="21" idx="3"/>
            <a:endCxn id="23" idx="1"/>
          </p:cNvCxnSpPr>
          <p:nvPr/>
        </p:nvCxnSpPr>
        <p:spPr bwMode="auto">
          <a:xfrm>
            <a:off x="4102344" y="5898943"/>
            <a:ext cx="2769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8" name="직선 화살표 연결선 47"/>
          <p:cNvCxnSpPr>
            <a:stCxn id="23" idx="3"/>
            <a:endCxn id="28" idx="2"/>
          </p:cNvCxnSpPr>
          <p:nvPr/>
        </p:nvCxnSpPr>
        <p:spPr bwMode="auto">
          <a:xfrm>
            <a:off x="5459320" y="5898943"/>
            <a:ext cx="3528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51" name="모서리가 둥근 직사각형 50"/>
          <p:cNvSpPr/>
          <p:nvPr/>
        </p:nvSpPr>
        <p:spPr bwMode="auto">
          <a:xfrm>
            <a:off x="8409504" y="2461283"/>
            <a:ext cx="1080000" cy="6583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메뉴 이동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3" name="직선 화살표 연결선 52"/>
          <p:cNvCxnSpPr>
            <a:stCxn id="36" idx="6"/>
            <a:endCxn id="51" idx="1"/>
          </p:cNvCxnSpPr>
          <p:nvPr/>
        </p:nvCxnSpPr>
        <p:spPr bwMode="auto">
          <a:xfrm>
            <a:off x="8268808" y="2790462"/>
            <a:ext cx="1406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784696" y="2099889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꺾인 연결선 56"/>
          <p:cNvCxnSpPr>
            <a:stCxn id="13" idx="0"/>
            <a:endCxn id="11" idx="0"/>
          </p:cNvCxnSpPr>
          <p:nvPr/>
        </p:nvCxnSpPr>
        <p:spPr bwMode="auto">
          <a:xfrm rot="16200000" flipV="1">
            <a:off x="3549976" y="-22926"/>
            <a:ext cx="12700" cy="273868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347864" y="80374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5096" y="1379809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4696" y="3199754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2" name="꺾인 연결선 61"/>
          <p:cNvCxnSpPr>
            <a:stCxn id="29" idx="3"/>
            <a:endCxn id="30" idx="1"/>
          </p:cNvCxnSpPr>
          <p:nvPr/>
        </p:nvCxnSpPr>
        <p:spPr bwMode="auto">
          <a:xfrm flipV="1">
            <a:off x="2720632" y="2790462"/>
            <a:ext cx="3091520" cy="1962607"/>
          </a:xfrm>
          <a:prstGeom prst="bentConnector3">
            <a:avLst>
              <a:gd name="adj1" fmla="val 9583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008784" y="3205791"/>
            <a:ext cx="21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(Y):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 제한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4696" y="512422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7" name="꺾인 연결선 66"/>
          <p:cNvCxnSpPr>
            <a:stCxn id="23" idx="2"/>
            <a:endCxn id="2" idx="2"/>
          </p:cNvCxnSpPr>
          <p:nvPr/>
        </p:nvCxnSpPr>
        <p:spPr bwMode="auto">
          <a:xfrm rot="5400000" flipH="1">
            <a:off x="1356859" y="2665661"/>
            <a:ext cx="3090090" cy="4034832"/>
          </a:xfrm>
          <a:prstGeom prst="bentConnector3">
            <a:avLst>
              <a:gd name="adj1" fmla="val -7398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419736" y="592953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08969" y="643296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가입 취소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다이아몬드 70"/>
          <p:cNvSpPr/>
          <p:nvPr/>
        </p:nvSpPr>
        <p:spPr bwMode="auto">
          <a:xfrm>
            <a:off x="5812152" y="4479559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데이터 점검</a:t>
            </a:r>
            <a:endParaRPr lang="en-US" altLang="ko-KR" sz="1050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5" name="직선 화살표 연결선 74"/>
          <p:cNvCxnSpPr>
            <a:stCxn id="28" idx="0"/>
            <a:endCxn id="71" idx="2"/>
          </p:cNvCxnSpPr>
          <p:nvPr/>
        </p:nvCxnSpPr>
        <p:spPr bwMode="auto">
          <a:xfrm flipV="1">
            <a:off x="6352152" y="5137917"/>
            <a:ext cx="0" cy="431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77" name="직선 화살표 연결선 76"/>
          <p:cNvCxnSpPr>
            <a:stCxn id="71" idx="0"/>
            <a:endCxn id="84" idx="2"/>
          </p:cNvCxnSpPr>
          <p:nvPr/>
        </p:nvCxnSpPr>
        <p:spPr bwMode="auto">
          <a:xfrm flipV="1">
            <a:off x="6352152" y="4150346"/>
            <a:ext cx="0" cy="329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6460152" y="4171782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82" name="꺾인 연결선 81"/>
          <p:cNvCxnSpPr>
            <a:stCxn id="71" idx="3"/>
            <a:endCxn id="28" idx="6"/>
          </p:cNvCxnSpPr>
          <p:nvPr/>
        </p:nvCxnSpPr>
        <p:spPr bwMode="auto">
          <a:xfrm>
            <a:off x="6892152" y="4808738"/>
            <a:ext cx="12700" cy="109020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7142314" y="5205426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5812152" y="3491988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자동 로그인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9" name="직선 화살표 연결선 88"/>
          <p:cNvCxnSpPr>
            <a:stCxn id="84" idx="0"/>
            <a:endCxn id="30" idx="2"/>
          </p:cNvCxnSpPr>
          <p:nvPr/>
        </p:nvCxnSpPr>
        <p:spPr bwMode="auto">
          <a:xfrm flipV="1">
            <a:off x="6352152" y="3119641"/>
            <a:ext cx="0" cy="372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533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10313"/>
              </p:ext>
            </p:extLst>
          </p:nvPr>
        </p:nvGraphicFramePr>
        <p:xfrm>
          <a:off x="344486" y="846909"/>
          <a:ext cx="9217032" cy="5899174"/>
        </p:xfrm>
        <a:graphic>
          <a:graphicData uri="http://schemas.openxmlformats.org/drawingml/2006/table">
            <a:tbl>
              <a:tblPr/>
              <a:tblGrid>
                <a:gridCol w="432050"/>
                <a:gridCol w="1872208"/>
                <a:gridCol w="432048"/>
                <a:gridCol w="1872210"/>
                <a:gridCol w="432046"/>
                <a:gridCol w="1872212"/>
                <a:gridCol w="432044"/>
                <a:gridCol w="1872214"/>
              </a:tblGrid>
              <a:tr h="304282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메인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*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메인메뉴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서브메뉴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유저메뉴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유틸리티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생활정보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인기글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00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00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개인정보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</a:t>
                      </a:r>
                      <a:r>
                        <a:rPr lang="en-US" altLang="ko-KR" sz="105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국가개요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최신글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회원정보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01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사이트맵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경제동향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뉴스글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비밀번호 변경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02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이용약관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정착가이드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03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사진첩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01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회원가입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04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법적고지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비즈니스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약관동의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585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취업정보</a:t>
                      </a: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가입절차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*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09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사업정보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02</a:t>
                      </a:r>
                      <a:endParaRPr lang="ko-KR" altLang="en-US" sz="1200" b="1" u="none" dirty="0" smtClean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검색</a:t>
                      </a:r>
                      <a:endParaRPr lang="ko-KR" altLang="en-US" sz="1200" b="1" u="none" dirty="0" smtClean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09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노동법률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벼룩시장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여행사진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03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공지사항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운영안내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FAQ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Q&amp;A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화면구성도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(Site Map]</a:t>
            </a:r>
            <a:endParaRPr kumimoji="1" lang="en-US" altLang="ko-KR" sz="2000" dirty="0" smtClean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1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2989"/>
              </p:ext>
            </p:extLst>
          </p:nvPr>
        </p:nvGraphicFramePr>
        <p:xfrm>
          <a:off x="344486" y="846908"/>
          <a:ext cx="9217027" cy="5894460"/>
        </p:xfrm>
        <a:graphic>
          <a:graphicData uri="http://schemas.openxmlformats.org/drawingml/2006/table">
            <a:tbl>
              <a:tblPr/>
              <a:tblGrid>
                <a:gridCol w="1215203"/>
                <a:gridCol w="1477449"/>
                <a:gridCol w="1336740"/>
                <a:gridCol w="1688513"/>
                <a:gridCol w="402777"/>
                <a:gridCol w="793253"/>
                <a:gridCol w="2303092"/>
              </a:tblGrid>
              <a:tr h="289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서비스명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VIVA MEX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화면코드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VM_A00_0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버전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v.01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화면경로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myweb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\index.html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1 / 3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화면유형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PC&amp;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모바일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반응형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 개요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사이트 접속 시 처음 로딩되는 메인 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418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화면예시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기능설명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48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[Header]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페이지 이동 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</a:t>
                      </a:r>
                      <a:r>
                        <a:rPr lang="ko-KR" altLang="en-US" sz="1000" b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검색어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입력을 통한 원하는 내용 검색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- </a:t>
                      </a:r>
                      <a:r>
                        <a:rPr lang="ko-KR" altLang="en-US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</a:t>
                      </a:r>
                      <a:r>
                        <a:rPr lang="en-US" altLang="ko-KR" sz="1000" b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</a:t>
                      </a:r>
                      <a:r>
                        <a:rPr lang="en-US" altLang="ko-KR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_text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박스 전환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- Enter </a:t>
                      </a:r>
                      <a:r>
                        <a:rPr lang="ko-KR" altLang="en-US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입력시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검색 내용 로딩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5~8)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868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384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[Section]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조회수별</a:t>
                      </a: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게시물 분류 페이지 이동</a:t>
                      </a:r>
                      <a:endParaRPr lang="en-US" altLang="ko-KR" sz="10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게시일별 게시물 분류 페이지 이동</a:t>
                      </a:r>
                      <a:endParaRPr lang="en-US" altLang="ko-KR" sz="10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뉴스 페이지 이동</a:t>
                      </a:r>
                      <a:endParaRPr lang="en-US" altLang="ko-KR" sz="10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이미지</a:t>
                      </a: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게시물 페이지 이동</a:t>
                      </a:r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14792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7183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[Footer]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개인정보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처리방침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사이트맵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 이용약관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법적고지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사항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 운영 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SNS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계정 이동</a:t>
                      </a:r>
                      <a:endParaRPr lang="ko-KR" altLang="en-US" sz="10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45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0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스토리 보드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(1/3)</a:t>
            </a:r>
            <a:endParaRPr kumimoji="1" lang="en-US" altLang="ko-KR" sz="2000" dirty="0" smtClean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61120" y="2060848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회원가입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검색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875064" y="2465338"/>
            <a:ext cx="28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생활정</a:t>
            </a:r>
            <a:r>
              <a:rPr lang="ko-KR" altLang="en-US" sz="1200" dirty="0"/>
              <a:t>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비즈니스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사진</a:t>
            </a:r>
            <a:r>
              <a:rPr lang="ko-KR" altLang="en-US" sz="1200" dirty="0"/>
              <a:t>첩</a:t>
            </a:r>
            <a:r>
              <a:rPr lang="ko-KR" altLang="en-US" sz="1200" dirty="0" smtClean="0"/>
              <a:t>  공지사항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25892"/>
              </p:ext>
            </p:extLst>
          </p:nvPr>
        </p:nvGraphicFramePr>
        <p:xfrm>
          <a:off x="704528" y="2446898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82059"/>
              </p:ext>
            </p:extLst>
          </p:nvPr>
        </p:nvGraphicFramePr>
        <p:xfrm>
          <a:off x="675347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35492"/>
              </p:ext>
            </p:extLst>
          </p:nvPr>
        </p:nvGraphicFramePr>
        <p:xfrm>
          <a:off x="2053226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87001"/>
              </p:ext>
            </p:extLst>
          </p:nvPr>
        </p:nvGraphicFramePr>
        <p:xfrm>
          <a:off x="3431105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3)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92900"/>
              </p:ext>
            </p:extLst>
          </p:nvPr>
        </p:nvGraphicFramePr>
        <p:xfrm>
          <a:off x="4808984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4)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91241"/>
              </p:ext>
            </p:extLst>
          </p:nvPr>
        </p:nvGraphicFramePr>
        <p:xfrm>
          <a:off x="704528" y="6218872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93064" y="6250044"/>
            <a:ext cx="28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Copyright 2020 VIVA MEX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0558"/>
              </p:ext>
            </p:extLst>
          </p:nvPr>
        </p:nvGraphicFramePr>
        <p:xfrm>
          <a:off x="4953000" y="6237312"/>
          <a:ext cx="8640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(SNS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785064" y="5817964"/>
            <a:ext cx="30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개인정</a:t>
            </a:r>
            <a:r>
              <a:rPr lang="ko-KR" altLang="en-US" sz="1100" dirty="0">
                <a:solidFill>
                  <a:schemeClr val="bg1"/>
                </a:solidFill>
              </a:rPr>
              <a:t>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사이트</a:t>
            </a:r>
            <a:r>
              <a:rPr lang="ko-KR" altLang="en-US" sz="1100" dirty="0" err="1">
                <a:solidFill>
                  <a:schemeClr val="bg1"/>
                </a:solidFill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이용약</a:t>
            </a:r>
            <a:r>
              <a:rPr lang="ko-KR" altLang="en-US" sz="1100" dirty="0">
                <a:solidFill>
                  <a:schemeClr val="bg1"/>
                </a:solidFill>
              </a:rPr>
              <a:t>관</a:t>
            </a:r>
            <a:r>
              <a:rPr lang="ko-KR" altLang="en-US" sz="1100" dirty="0" smtClean="0">
                <a:solidFill>
                  <a:schemeClr val="bg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법적고지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44488" y="5805264"/>
            <a:ext cx="5724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51913"/>
              </p:ext>
            </p:extLst>
          </p:nvPr>
        </p:nvGraphicFramePr>
        <p:xfrm>
          <a:off x="344488" y="2950344"/>
          <a:ext cx="5709216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9216"/>
              </a:tblGrid>
              <a:tr h="12961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배경화면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94620" marR="94620" marT="47309" marB="47309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60856" y="3157076"/>
            <a:ext cx="187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VIVA! MEX!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65064" y="3526440"/>
            <a:ext cx="4464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멕시코 교민 사이트 </a:t>
            </a:r>
            <a:r>
              <a:rPr lang="en-US" altLang="ko-KR" sz="1000" dirty="0" smtClean="0"/>
              <a:t>“VIVA MEX”</a:t>
            </a:r>
            <a:r>
              <a:rPr lang="ko-KR" altLang="en-US" sz="1000" dirty="0" smtClean="0"/>
              <a:t>가 당신의 멕시코 생활을 응원합니다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616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인기글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2000672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최</a:t>
            </a:r>
            <a:r>
              <a:rPr lang="ko-KR" altLang="en-US" sz="1050" dirty="0" err="1"/>
              <a:t>신</a:t>
            </a:r>
            <a:r>
              <a:rPr lang="ko-KR" altLang="en-US" sz="1050" dirty="0" err="1" smtClean="0"/>
              <a:t>글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3368824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뉴</a:t>
            </a:r>
            <a:r>
              <a:rPr lang="ko-KR" altLang="en-US" sz="1050" dirty="0" err="1"/>
              <a:t>스</a:t>
            </a:r>
            <a:r>
              <a:rPr lang="ko-KR" altLang="en-US" sz="1050" dirty="0" err="1" smtClean="0"/>
              <a:t>글</a:t>
            </a:r>
            <a:endParaRPr lang="ko-KR" alt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4736976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이미</a:t>
            </a:r>
            <a:r>
              <a:rPr lang="ko-KR" altLang="en-US" sz="1050" dirty="0"/>
              <a:t>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2838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13602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18220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08984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82084" y="19168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①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64968" y="19168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②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85048" y="19168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③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8504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63688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⑤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83768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⑥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03848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⑦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79912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⑧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8504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99013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81310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18484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12640" y="58679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49592" y="58772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②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52800" y="58772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③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66744" y="58679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④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44008" y="60357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⑤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81805"/>
              </p:ext>
            </p:extLst>
          </p:nvPr>
        </p:nvGraphicFramePr>
        <p:xfrm>
          <a:off x="344486" y="836712"/>
          <a:ext cx="9217027" cy="5879960"/>
        </p:xfrm>
        <a:graphic>
          <a:graphicData uri="http://schemas.openxmlformats.org/drawingml/2006/table">
            <a:tbl>
              <a:tblPr/>
              <a:tblGrid>
                <a:gridCol w="936106"/>
                <a:gridCol w="279097"/>
                <a:gridCol w="512991"/>
                <a:gridCol w="1010968"/>
                <a:gridCol w="1336740"/>
                <a:gridCol w="532612"/>
                <a:gridCol w="1155901"/>
                <a:gridCol w="428275"/>
                <a:gridCol w="767755"/>
                <a:gridCol w="2256582"/>
              </a:tblGrid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서비스명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VIVA MEX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화면코드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VM_D02_2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버전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v.01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화면경로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myweb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\join.html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2 / 3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화면유형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WEB(PC&amp;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모바일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 개요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사이트 회원가입 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41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화면예시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기능설명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4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</a:t>
                      </a:r>
                      <a:r>
                        <a:rPr lang="en-US" altLang="ko-KR" sz="10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Nav</a:t>
                      </a:r>
                      <a:r>
                        <a:rPr lang="en-US" altLang="ko-KR" sz="1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이동 경로 표시 및 상위 메뉴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가입절차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 HOME &gt; </a:t>
                      </a:r>
                      <a:r>
                        <a:rPr lang="ko-KR" altLang="en-US" sz="1050" dirty="0" smtClean="0"/>
                        <a:t>회원가입 </a:t>
                      </a:r>
                      <a:r>
                        <a:rPr lang="en-US" altLang="ko-KR" sz="1050" dirty="0" smtClean="0"/>
                        <a:t>&gt; </a:t>
                      </a:r>
                      <a:r>
                        <a:rPr lang="ko-KR" altLang="en-US" sz="1050" dirty="0" smtClean="0"/>
                        <a:t>가입절차</a:t>
                      </a:r>
                      <a:endParaRPr lang="ko-KR" altLang="en-US" sz="105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185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b="1" dirty="0" smtClean="0"/>
                        <a:t>회원가입</a:t>
                      </a:r>
                      <a:endParaRPr lang="en-US" altLang="ko-KR" sz="1100" b="1" dirty="0" smtClean="0"/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약관동의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가입절차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8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▶기본정보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▶추가정보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3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[Aside]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각 메뉴의 하위메뉴 및 현 위치 메뉴 표시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smtClean="0"/>
                        <a:t>회원 가입 약관 동의 페이지 이동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smtClean="0"/>
                        <a:t>회원 가입 절차 페이지 이동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2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[Section]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dirty="0" smtClean="0"/>
                        <a:t>사용자 기본정보 입력란</a:t>
                      </a:r>
                      <a:r>
                        <a:rPr lang="en-US" altLang="ko-KR" sz="1000" b="0" dirty="0" smtClean="0"/>
                        <a:t>(</a:t>
                      </a:r>
                      <a:r>
                        <a:rPr lang="ko-KR" altLang="en-US" sz="1000" b="0" dirty="0" smtClean="0"/>
                        <a:t>누락 시 경고 팝업</a:t>
                      </a:r>
                      <a:r>
                        <a:rPr lang="en-US" altLang="ko-KR" sz="1000" b="0" dirty="0" smtClean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/>
                        <a:t>     - text: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dirty="0" err="1" smtClean="0"/>
                        <a:t>문자값</a:t>
                      </a:r>
                      <a:r>
                        <a:rPr lang="en-US" altLang="ko-KR" sz="1000" b="0" baseline="0" dirty="0" smtClean="0"/>
                        <a:t>, date: </a:t>
                      </a:r>
                      <a:r>
                        <a:rPr lang="ko-KR" altLang="en-US" sz="1000" b="0" baseline="0" dirty="0" err="1" smtClean="0"/>
                        <a:t>날짜값</a:t>
                      </a:r>
                      <a:r>
                        <a:rPr lang="en-US" altLang="ko-KR" sz="1000" b="0" baseline="0" dirty="0" smtClean="0"/>
                        <a:t>, radio: </a:t>
                      </a:r>
                      <a:r>
                        <a:rPr lang="ko-KR" altLang="en-US" sz="1000" b="0" baseline="0" dirty="0" smtClean="0"/>
                        <a:t>선택</a:t>
                      </a:r>
                      <a:endParaRPr lang="en-US" altLang="ko-KR" sz="1000" b="0" dirty="0" smtClean="0"/>
                    </a:p>
                    <a:p>
                      <a:pPr latinLnBrk="1"/>
                      <a:r>
                        <a:rPr lang="en-US" altLang="ko-KR" sz="1000" b="0" dirty="0" smtClean="0"/>
                        <a:t>     - button1: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dirty="0" smtClean="0"/>
                        <a:t>사용 입력 아이디 중복 확인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2) </a:t>
                      </a:r>
                      <a:r>
                        <a:rPr lang="ko-KR" altLang="en-US" sz="1000" b="0" baseline="0" dirty="0" smtClean="0"/>
                        <a:t>사용자 추가 정보 입력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    - button2: </a:t>
                      </a:r>
                      <a:r>
                        <a:rPr lang="ko-KR" altLang="en-US" sz="1000" b="0" baseline="0" dirty="0" smtClean="0"/>
                        <a:t>주소 검색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    - select: </a:t>
                      </a:r>
                      <a:r>
                        <a:rPr lang="ko-KR" altLang="en-US" sz="1000" b="0" baseline="0" dirty="0" smtClean="0"/>
                        <a:t>가입 경로 선택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3) </a:t>
                      </a:r>
                      <a:r>
                        <a:rPr lang="ko-KR" altLang="en-US" sz="1000" b="0" baseline="0" dirty="0" err="1" smtClean="0"/>
                        <a:t>검색값</a:t>
                      </a:r>
                      <a:r>
                        <a:rPr lang="ko-KR" altLang="en-US" sz="1000" b="0" baseline="0" dirty="0" smtClean="0"/>
                        <a:t> 검증 및 서버 전달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4) </a:t>
                      </a:r>
                      <a:r>
                        <a:rPr lang="ko-KR" altLang="en-US" sz="1000" b="0" baseline="0" dirty="0" err="1" smtClean="0"/>
                        <a:t>메인페이지</a:t>
                      </a:r>
                      <a:r>
                        <a:rPr lang="ko-KR" altLang="en-US" sz="1000" b="0" baseline="0" dirty="0" smtClean="0"/>
                        <a:t> 이동</a:t>
                      </a:r>
                      <a:endParaRPr lang="ko-KR" altLang="en-US" sz="1000" b="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45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0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스토리 보드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(2/3)</a:t>
            </a:r>
            <a:endParaRPr kumimoji="1" lang="en-US" altLang="ko-KR" sz="2000" dirty="0" smtClean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61120" y="2060848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회원가입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검색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875064" y="2465338"/>
            <a:ext cx="28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생활정보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비즈니스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사진</a:t>
            </a:r>
            <a:r>
              <a:rPr lang="ko-KR" altLang="en-US" sz="1200" dirty="0"/>
              <a:t>첩</a:t>
            </a:r>
            <a:r>
              <a:rPr lang="ko-KR" altLang="en-US" sz="1200" dirty="0" smtClean="0"/>
              <a:t>  공지사항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78425"/>
              </p:ext>
            </p:extLst>
          </p:nvPr>
        </p:nvGraphicFramePr>
        <p:xfrm>
          <a:off x="704528" y="2446898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50621"/>
              </p:ext>
            </p:extLst>
          </p:nvPr>
        </p:nvGraphicFramePr>
        <p:xfrm>
          <a:off x="704528" y="6218872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93064" y="6250044"/>
            <a:ext cx="28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Copyright 2020 VIVA MEX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33844"/>
              </p:ext>
            </p:extLst>
          </p:nvPr>
        </p:nvGraphicFramePr>
        <p:xfrm>
          <a:off x="4953000" y="6237312"/>
          <a:ext cx="8640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(SNS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785064" y="5817964"/>
            <a:ext cx="30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개인정</a:t>
            </a:r>
            <a:r>
              <a:rPr lang="ko-KR" altLang="en-US" sz="1100" dirty="0">
                <a:solidFill>
                  <a:schemeClr val="bg1"/>
                </a:solidFill>
              </a:rPr>
              <a:t>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사이트</a:t>
            </a:r>
            <a:r>
              <a:rPr lang="ko-KR" altLang="en-US" sz="1100" dirty="0" err="1">
                <a:solidFill>
                  <a:schemeClr val="bg1"/>
                </a:solidFill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이용약</a:t>
            </a:r>
            <a:r>
              <a:rPr lang="ko-KR" altLang="en-US" sz="1100" dirty="0">
                <a:solidFill>
                  <a:schemeClr val="bg1"/>
                </a:solidFill>
              </a:rPr>
              <a:t>관</a:t>
            </a:r>
            <a:r>
              <a:rPr lang="ko-KR" altLang="en-US" sz="1100" dirty="0" smtClean="0">
                <a:solidFill>
                  <a:schemeClr val="bg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법적고지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63610"/>
              </p:ext>
            </p:extLst>
          </p:nvPr>
        </p:nvGraphicFramePr>
        <p:xfrm>
          <a:off x="2216696" y="3461752"/>
          <a:ext cx="230425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</a:tblGrid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3461"/>
              </p:ext>
            </p:extLst>
          </p:nvPr>
        </p:nvGraphicFramePr>
        <p:xfrm>
          <a:off x="2216696" y="4663792"/>
          <a:ext cx="230425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</a:tblGrid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가입경로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26295"/>
              </p:ext>
            </p:extLst>
          </p:nvPr>
        </p:nvGraphicFramePr>
        <p:xfrm>
          <a:off x="3147108" y="347718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83372"/>
              </p:ext>
            </p:extLst>
          </p:nvPr>
        </p:nvGraphicFramePr>
        <p:xfrm>
          <a:off x="3147108" y="359905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input_date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59775"/>
              </p:ext>
            </p:extLst>
          </p:nvPr>
        </p:nvGraphicFramePr>
        <p:xfrm>
          <a:off x="3147108" y="3842786"/>
          <a:ext cx="72008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69903"/>
              </p:ext>
            </p:extLst>
          </p:nvPr>
        </p:nvGraphicFramePr>
        <p:xfrm>
          <a:off x="3147108" y="3720920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input_radio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87568"/>
              </p:ext>
            </p:extLst>
          </p:nvPr>
        </p:nvGraphicFramePr>
        <p:xfrm>
          <a:off x="3147108" y="3964652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60191"/>
              </p:ext>
            </p:extLst>
          </p:nvPr>
        </p:nvGraphicFramePr>
        <p:xfrm>
          <a:off x="3147108" y="408651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62812"/>
              </p:ext>
            </p:extLst>
          </p:nvPr>
        </p:nvGraphicFramePr>
        <p:xfrm>
          <a:off x="3147108" y="420838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20646"/>
              </p:ext>
            </p:extLst>
          </p:nvPr>
        </p:nvGraphicFramePr>
        <p:xfrm>
          <a:off x="3983444" y="3841616"/>
          <a:ext cx="423664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(button1)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54383"/>
              </p:ext>
            </p:extLst>
          </p:nvPr>
        </p:nvGraphicFramePr>
        <p:xfrm>
          <a:off x="3147108" y="4798322"/>
          <a:ext cx="72008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54894"/>
              </p:ext>
            </p:extLst>
          </p:nvPr>
        </p:nvGraphicFramePr>
        <p:xfrm>
          <a:off x="3983444" y="4797152"/>
          <a:ext cx="423664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(button2)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48069"/>
              </p:ext>
            </p:extLst>
          </p:nvPr>
        </p:nvGraphicFramePr>
        <p:xfrm>
          <a:off x="3147108" y="467640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43209"/>
              </p:ext>
            </p:extLst>
          </p:nvPr>
        </p:nvGraphicFramePr>
        <p:xfrm>
          <a:off x="3147108" y="4921736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87078"/>
              </p:ext>
            </p:extLst>
          </p:nvPr>
        </p:nvGraphicFramePr>
        <p:xfrm>
          <a:off x="3147108" y="504652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568"/>
              </p:ext>
            </p:extLst>
          </p:nvPr>
        </p:nvGraphicFramePr>
        <p:xfrm>
          <a:off x="3147108" y="5168480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82673"/>
              </p:ext>
            </p:extLst>
          </p:nvPr>
        </p:nvGraphicFramePr>
        <p:xfrm>
          <a:off x="3584848" y="5409232"/>
          <a:ext cx="423664" cy="1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1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b="0" dirty="0" smtClean="0">
                          <a:solidFill>
                            <a:srgbClr val="0000FF"/>
                          </a:solidFill>
                        </a:rPr>
                        <a:t>(button3) </a:t>
                      </a:r>
                      <a:r>
                        <a:rPr lang="ko-KR" altLang="en-US" sz="400" b="0" dirty="0" smtClean="0">
                          <a:solidFill>
                            <a:srgbClr val="0000FF"/>
                          </a:solidFill>
                        </a:rPr>
                        <a:t>확인</a:t>
                      </a:r>
                      <a:endParaRPr lang="ko-KR" altLang="en-US" sz="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15514"/>
              </p:ext>
            </p:extLst>
          </p:nvPr>
        </p:nvGraphicFramePr>
        <p:xfrm>
          <a:off x="4098876" y="5409232"/>
          <a:ext cx="423664" cy="1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1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b="0" dirty="0" smtClean="0">
                          <a:solidFill>
                            <a:srgbClr val="0000FF"/>
                          </a:solidFill>
                        </a:rPr>
                        <a:t>(button4) </a:t>
                      </a:r>
                      <a:r>
                        <a:rPr lang="ko-KR" altLang="en-US" sz="400" b="0" dirty="0" smtClean="0">
                          <a:solidFill>
                            <a:srgbClr val="0000FF"/>
                          </a:solidFill>
                        </a:rPr>
                        <a:t>취소</a:t>
                      </a:r>
                      <a:endParaRPr lang="ko-KR" altLang="en-US" sz="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187624" y="27716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①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4858" y="27716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②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64568" y="35010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64568" y="37890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04728" y="27716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③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43808" y="32129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85728" y="44371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②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96816" y="515719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③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72880" y="51537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④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67481"/>
              </p:ext>
            </p:extLst>
          </p:nvPr>
        </p:nvGraphicFramePr>
        <p:xfrm>
          <a:off x="344486" y="846908"/>
          <a:ext cx="9217027" cy="5879960"/>
        </p:xfrm>
        <a:graphic>
          <a:graphicData uri="http://schemas.openxmlformats.org/drawingml/2006/table">
            <a:tbl>
              <a:tblPr/>
              <a:tblGrid>
                <a:gridCol w="936106"/>
                <a:gridCol w="279097"/>
                <a:gridCol w="512991"/>
                <a:gridCol w="1010968"/>
                <a:gridCol w="1336740"/>
                <a:gridCol w="532612"/>
                <a:gridCol w="1155901"/>
                <a:gridCol w="428275"/>
                <a:gridCol w="767755"/>
                <a:gridCol w="2256582"/>
              </a:tblGrid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서비스명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VIVA MEX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화면코드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VM_B01_1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버전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v.01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화면경로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myweb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\job.html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3 / 3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화면유형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WEB(PC&amp;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모바일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 개요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취업 정보 검색 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41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화면예시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기능설명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4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[Section]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취업 정보 검색 조건 선택 및 정보 조회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smtClean="0"/>
                        <a:t>취업 정보 세부 검색 조건 선택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</a:t>
                      </a:r>
                      <a:r>
                        <a:rPr lang="ko-KR" altLang="en-US" sz="1000" baseline="0" dirty="0" smtClean="0"/>
                        <a:t>유형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취업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연수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봉사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</a:t>
                      </a:r>
                      <a:r>
                        <a:rPr lang="ko-KR" altLang="en-US" sz="1000" baseline="0" dirty="0" smtClean="0"/>
                        <a:t>지역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중남미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북미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</a:t>
                      </a:r>
                      <a:r>
                        <a:rPr lang="ko-KR" altLang="en-US" sz="1000" baseline="0" dirty="0" smtClean="0"/>
                        <a:t>페이지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페이지 검색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button1: </a:t>
                      </a:r>
                      <a:r>
                        <a:rPr lang="ko-KR" altLang="en-US" sz="1000" baseline="0" dirty="0" err="1" smtClean="0"/>
                        <a:t>검색값</a:t>
                      </a:r>
                      <a:r>
                        <a:rPr lang="ko-KR" altLang="en-US" sz="1000" baseline="0" dirty="0" smtClean="0"/>
                        <a:t> 전달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2) </a:t>
                      </a:r>
                      <a:r>
                        <a:rPr lang="ko-KR" altLang="en-US" sz="1000" baseline="0" dirty="0" smtClean="0"/>
                        <a:t>검색 조건 부합 검색 결과 표시 </a:t>
                      </a:r>
                      <a:endParaRPr lang="ko-KR" altLang="en-US" sz="100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 HOME &gt; </a:t>
                      </a:r>
                      <a:r>
                        <a:rPr lang="ko-KR" altLang="en-US" sz="1050" dirty="0" smtClean="0"/>
                        <a:t>비즈니스 </a:t>
                      </a:r>
                      <a:r>
                        <a:rPr lang="en-US" altLang="ko-KR" sz="1050" dirty="0" smtClean="0"/>
                        <a:t>&gt; </a:t>
                      </a:r>
                      <a:r>
                        <a:rPr lang="ko-KR" altLang="en-US" sz="1050" dirty="0" smtClean="0"/>
                        <a:t>취업정보</a:t>
                      </a:r>
                      <a:endParaRPr lang="ko-KR" altLang="en-US" sz="105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80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b="1" dirty="0" smtClean="0"/>
                        <a:t>비즈니스</a:t>
                      </a:r>
                      <a:endParaRPr lang="en-US" altLang="ko-KR" sz="1100" b="1" dirty="0" smtClean="0"/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</a:t>
                      </a:r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취업정보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사업정보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노동법률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8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 검색조건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 검색결과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45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0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스토리 보드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(3/3)</a:t>
            </a:r>
            <a:endParaRPr kumimoji="1" lang="en-US" altLang="ko-KR" sz="2000" dirty="0" smtClean="0">
              <a:solidFill>
                <a:prstClr val="black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61120" y="2060848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회원가입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검색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875064" y="2465338"/>
            <a:ext cx="28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생활정</a:t>
            </a:r>
            <a:r>
              <a:rPr lang="ko-KR" altLang="en-US" sz="1200" dirty="0"/>
              <a:t>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비즈니스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사진</a:t>
            </a:r>
            <a:r>
              <a:rPr lang="ko-KR" altLang="en-US" sz="1200" dirty="0"/>
              <a:t>첩</a:t>
            </a:r>
            <a:r>
              <a:rPr lang="ko-KR" altLang="en-US" sz="1200" dirty="0" smtClean="0"/>
              <a:t>  공지사항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34442"/>
              </p:ext>
            </p:extLst>
          </p:nvPr>
        </p:nvGraphicFramePr>
        <p:xfrm>
          <a:off x="704528" y="2446898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32903"/>
              </p:ext>
            </p:extLst>
          </p:nvPr>
        </p:nvGraphicFramePr>
        <p:xfrm>
          <a:off x="704528" y="6218872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93064" y="6250044"/>
            <a:ext cx="28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Copyright 2020 VIVA MEX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62678"/>
              </p:ext>
            </p:extLst>
          </p:nvPr>
        </p:nvGraphicFramePr>
        <p:xfrm>
          <a:off x="4953000" y="6237312"/>
          <a:ext cx="8640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(SNS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785064" y="5817964"/>
            <a:ext cx="30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개인정</a:t>
            </a:r>
            <a:r>
              <a:rPr lang="ko-KR" altLang="en-US" sz="1100" dirty="0">
                <a:solidFill>
                  <a:schemeClr val="bg1"/>
                </a:solidFill>
              </a:rPr>
              <a:t>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사이트</a:t>
            </a:r>
            <a:r>
              <a:rPr lang="ko-KR" altLang="en-US" sz="1100" dirty="0" err="1">
                <a:solidFill>
                  <a:schemeClr val="bg1"/>
                </a:solidFill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이용약</a:t>
            </a:r>
            <a:r>
              <a:rPr lang="ko-KR" altLang="en-US" sz="1100" dirty="0">
                <a:solidFill>
                  <a:schemeClr val="bg1"/>
                </a:solidFill>
              </a:rPr>
              <a:t>관</a:t>
            </a:r>
            <a:r>
              <a:rPr lang="ko-KR" altLang="en-US" sz="1100" dirty="0" smtClean="0">
                <a:solidFill>
                  <a:schemeClr val="bg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법적고지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44202"/>
              </p:ext>
            </p:extLst>
          </p:nvPr>
        </p:nvGraphicFramePr>
        <p:xfrm>
          <a:off x="2216696" y="3461752"/>
          <a:ext cx="23042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</a:tblGrid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08192"/>
              </p:ext>
            </p:extLst>
          </p:nvPr>
        </p:nvGraphicFramePr>
        <p:xfrm>
          <a:off x="2288704" y="4365104"/>
          <a:ext cx="230425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113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마감기한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37956"/>
              </p:ext>
            </p:extLst>
          </p:nvPr>
        </p:nvGraphicFramePr>
        <p:xfrm>
          <a:off x="3147108" y="347718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3190"/>
              </p:ext>
            </p:extLst>
          </p:nvPr>
        </p:nvGraphicFramePr>
        <p:xfrm>
          <a:off x="3147108" y="359905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1074"/>
              </p:ext>
            </p:extLst>
          </p:nvPr>
        </p:nvGraphicFramePr>
        <p:xfrm>
          <a:off x="3147108" y="3720920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92610"/>
              </p:ext>
            </p:extLst>
          </p:nvPr>
        </p:nvGraphicFramePr>
        <p:xfrm>
          <a:off x="3944888" y="3903418"/>
          <a:ext cx="461770" cy="17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0"/>
              </a:tblGrid>
              <a:tr h="173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rgbClr val="0000FF"/>
                          </a:solidFill>
                        </a:rPr>
                        <a:t>(button1) </a:t>
                      </a:r>
                      <a:r>
                        <a:rPr lang="ko-KR" altLang="en-US" sz="500" b="1" dirty="0" smtClean="0">
                          <a:solidFill>
                            <a:srgbClr val="0000FF"/>
                          </a:solidFill>
                        </a:rPr>
                        <a:t>검색</a:t>
                      </a:r>
                      <a:endParaRPr lang="ko-KR" altLang="en-US" sz="5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072680" y="32942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①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89380" y="41490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②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2004 0528 생관운영 기본계획서 (1차)">
  <a:themeElements>
    <a:clrScheme name="3_2004 0528 생관운영 기본계획서 (1차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2004 0528 생관운영 기본계획서 (1차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50000"/>
          </a:srgbClr>
        </a:solidFill>
        <a:ln w="63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3_2004 0528 생관운영 기본계획서 (1차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휴먼모음T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휴먼모음T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HY견고딕"/>
        <a:ea typeface="HY견고딕"/>
        <a:cs typeface=""/>
      </a:majorFont>
      <a:minorFont>
        <a:latin typeface="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7680" tIns="126908" rIns="97680" bIns="48840" numCol="1" anchor="t" anchorCtr="0" compatLnSpc="1">
        <a:prstTxWarp prst="textNoShape">
          <a:avLst/>
        </a:prstTxWarp>
      </a:bodyPr>
      <a:lstStyle>
        <a:defPPr marL="177800" marR="0" indent="-177800" algn="ctr" defTabSz="939800" rtl="0" eaLnBrk="1" fontAlgn="base" latinLnBrk="1" hangingPunct="1">
          <a:lnSpc>
            <a:spcPct val="13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>
            <a:tab pos="5915025" algn="l"/>
            <a:tab pos="6092825" algn="l"/>
          </a:tabLst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7680" tIns="126908" rIns="97680" bIns="48840" numCol="1" anchor="t" anchorCtr="0" compatLnSpc="1">
        <a:prstTxWarp prst="textNoShape">
          <a:avLst/>
        </a:prstTxWarp>
      </a:bodyPr>
      <a:lstStyle>
        <a:defPPr marL="177800" marR="0" indent="-177800" algn="ctr" defTabSz="939800" rtl="0" eaLnBrk="1" fontAlgn="base" latinLnBrk="1" hangingPunct="1">
          <a:lnSpc>
            <a:spcPct val="13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>
            <a:tab pos="5915025" algn="l"/>
            <a:tab pos="6092825" algn="l"/>
          </a:tabLst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기본 디자인">
  <a:themeElements>
    <a:clrScheme name="4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0_디자인 사용자 지정">
  <a:themeElements>
    <a:clrScheme name="10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디자인 사용자 지정">
  <a:themeElements>
    <a:clrScheme name="7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7030A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7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7_기본 디자인">
  <a:themeElements>
    <a:clrScheme name="15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39203</TotalTime>
  <Words>870</Words>
  <Application>Microsoft Office PowerPoint</Application>
  <PresentationFormat>A4 용지(210x297mm)</PresentationFormat>
  <Paragraphs>333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13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1_기본 디자인</vt:lpstr>
      <vt:lpstr>디자인 사용자 지정</vt:lpstr>
      <vt:lpstr>3_기본 디자인</vt:lpstr>
      <vt:lpstr>5_기본 디자인</vt:lpstr>
      <vt:lpstr>7_기본 디자인</vt:lpstr>
      <vt:lpstr>4_기본 디자인</vt:lpstr>
      <vt:lpstr>10_디자인 사용자 지정</vt:lpstr>
      <vt:lpstr>15_디자인 사용자 지정</vt:lpstr>
      <vt:lpstr>27_기본 디자인</vt:lpstr>
      <vt:lpstr>6_기본 디자인</vt:lpstr>
      <vt:lpstr>4_2004 0528 생관운영 기본계획서 (1차)</vt:lpstr>
      <vt:lpstr>2_기본 디자인</vt:lpstr>
      <vt:lpstr>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6101457</dc:creator>
  <cp:lastModifiedBy>damianju</cp:lastModifiedBy>
  <cp:revision>925</cp:revision>
  <cp:lastPrinted>2017-08-18T19:12:39Z</cp:lastPrinted>
  <dcterms:created xsi:type="dcterms:W3CDTF">2011-09-09T01:18:20Z</dcterms:created>
  <dcterms:modified xsi:type="dcterms:W3CDTF">2020-05-17T11:12:14Z</dcterms:modified>
</cp:coreProperties>
</file>