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F182C-B0FC-4352-9916-46541B642221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8EA936C9-1EF8-45FE-892D-68DF6234C385}">
      <dgm:prSet phldrT="[Texto]" custT="1"/>
      <dgm:spPr/>
      <dgm:t>
        <a:bodyPr/>
        <a:lstStyle/>
        <a:p>
          <a:pPr algn="ctr"/>
          <a:r>
            <a:rPr lang="es-AR" sz="1600" b="1" u="sng" dirty="0" smtClean="0">
              <a:latin typeface="+mn-lt"/>
            </a:rPr>
            <a:t>Objetivos</a:t>
          </a:r>
          <a:endParaRPr lang="es-AR" sz="1600" dirty="0">
            <a:latin typeface="+mn-lt"/>
          </a:endParaRPr>
        </a:p>
      </dgm:t>
    </dgm:pt>
    <dgm:pt modelId="{C6DAC4FE-140B-4645-9C73-6DE81FDB1EC7}" type="parTrans" cxnId="{7C342037-66C5-4034-A198-D6A2CE574833}">
      <dgm:prSet/>
      <dgm:spPr/>
      <dgm:t>
        <a:bodyPr/>
        <a:lstStyle/>
        <a:p>
          <a:endParaRPr lang="es-AR" sz="1200">
            <a:latin typeface="+mn-lt"/>
          </a:endParaRPr>
        </a:p>
      </dgm:t>
    </dgm:pt>
    <dgm:pt modelId="{1E8DB08F-EAAA-4D27-818F-F5AFFCEC79D9}" type="sibTrans" cxnId="{7C342037-66C5-4034-A198-D6A2CE574833}">
      <dgm:prSet/>
      <dgm:spPr/>
      <dgm:t>
        <a:bodyPr/>
        <a:lstStyle/>
        <a:p>
          <a:endParaRPr lang="es-AR" sz="1200">
            <a:latin typeface="+mn-lt"/>
          </a:endParaRPr>
        </a:p>
      </dgm:t>
    </dgm:pt>
    <dgm:pt modelId="{569AEEC0-3F29-432D-A86F-B98A8101F840}">
      <dgm:prSet custT="1"/>
      <dgm:spPr/>
      <dgm:t>
        <a:bodyPr/>
        <a:lstStyle/>
        <a:p>
          <a:pPr algn="ctr"/>
          <a:r>
            <a:rPr lang="es-AR" sz="1600" b="1" u="sng" dirty="0" smtClean="0">
              <a:latin typeface="+mn-lt"/>
            </a:rPr>
            <a:t>Artefactos</a:t>
          </a:r>
          <a:endParaRPr lang="es-AR" sz="1600" dirty="0">
            <a:latin typeface="+mn-lt"/>
          </a:endParaRPr>
        </a:p>
      </dgm:t>
    </dgm:pt>
    <dgm:pt modelId="{9ABAA02A-9F7E-4225-8E41-20F70FD541B9}" type="parTrans" cxnId="{F1C0968C-0110-4E69-A1D4-2B4A8DA049C8}">
      <dgm:prSet/>
      <dgm:spPr/>
      <dgm:t>
        <a:bodyPr/>
        <a:lstStyle/>
        <a:p>
          <a:endParaRPr lang="es-AR" sz="1200">
            <a:latin typeface="+mn-lt"/>
          </a:endParaRPr>
        </a:p>
      </dgm:t>
    </dgm:pt>
    <dgm:pt modelId="{6C44E523-1A20-4E46-B547-DA0528000A24}" type="sibTrans" cxnId="{F1C0968C-0110-4E69-A1D4-2B4A8DA049C8}">
      <dgm:prSet/>
      <dgm:spPr/>
      <dgm:t>
        <a:bodyPr/>
        <a:lstStyle/>
        <a:p>
          <a:endParaRPr lang="es-AR" sz="1200">
            <a:latin typeface="+mn-lt"/>
          </a:endParaRPr>
        </a:p>
      </dgm:t>
    </dgm:pt>
    <dgm:pt modelId="{08B7475E-52D5-44BD-82FF-B6ADF8D8783C}">
      <dgm:prSet custT="1"/>
      <dgm:spPr/>
      <dgm:t>
        <a:bodyPr/>
        <a:lstStyle/>
        <a:p>
          <a:r>
            <a:rPr lang="es-AR" sz="1300" dirty="0" smtClean="0">
              <a:latin typeface="+mn-lt"/>
            </a:rPr>
            <a:t>MN-PC-Documento de presentación del cliente</a:t>
          </a:r>
          <a:endParaRPr lang="es-AR" sz="1300" dirty="0">
            <a:latin typeface="+mn-lt"/>
          </a:endParaRPr>
        </a:p>
      </dgm:t>
    </dgm:pt>
    <dgm:pt modelId="{A65B4AC9-5803-4DA9-8F88-2F20B5B6ADE4}" type="parTrans" cxnId="{7E279926-4FD1-49DD-9C08-3E647DC81B5E}">
      <dgm:prSet/>
      <dgm:spPr/>
      <dgm:t>
        <a:bodyPr/>
        <a:lstStyle/>
        <a:p>
          <a:endParaRPr lang="es-AR" sz="1200">
            <a:latin typeface="+mn-lt"/>
          </a:endParaRPr>
        </a:p>
      </dgm:t>
    </dgm:pt>
    <dgm:pt modelId="{B403618A-918A-401C-A0C9-71911E335900}" type="sibTrans" cxnId="{7E279926-4FD1-49DD-9C08-3E647DC81B5E}">
      <dgm:prSet/>
      <dgm:spPr/>
      <dgm:t>
        <a:bodyPr/>
        <a:lstStyle/>
        <a:p>
          <a:endParaRPr lang="es-AR" sz="1200">
            <a:latin typeface="+mn-lt"/>
          </a:endParaRPr>
        </a:p>
      </dgm:t>
    </dgm:pt>
    <dgm:pt modelId="{09E7D6E1-F0DD-4B40-A724-69EF297EEBE1}">
      <dgm:prSet custT="1"/>
      <dgm:spPr/>
      <dgm:t>
        <a:bodyPr/>
        <a:lstStyle/>
        <a:p>
          <a:r>
            <a:rPr lang="es-AR" sz="1300" dirty="0" smtClean="0">
              <a:latin typeface="+mn-lt"/>
            </a:rPr>
            <a:t>Identificar los requerimientos funcionales  y no funcionales</a:t>
          </a:r>
          <a:endParaRPr lang="es-AR" sz="1300" dirty="0">
            <a:latin typeface="+mn-lt"/>
          </a:endParaRPr>
        </a:p>
      </dgm:t>
    </dgm:pt>
    <dgm:pt modelId="{D25E20B3-29EC-4E6F-9760-91E704FA6F7E}" type="parTrans" cxnId="{569BA708-CC9E-47F0-B317-B887F1E7E80F}">
      <dgm:prSet/>
      <dgm:spPr/>
      <dgm:t>
        <a:bodyPr/>
        <a:lstStyle/>
        <a:p>
          <a:endParaRPr lang="es-AR"/>
        </a:p>
      </dgm:t>
    </dgm:pt>
    <dgm:pt modelId="{3CC58996-93CF-4FE3-85AB-81C6899CB682}" type="sibTrans" cxnId="{569BA708-CC9E-47F0-B317-B887F1E7E80F}">
      <dgm:prSet/>
      <dgm:spPr/>
      <dgm:t>
        <a:bodyPr/>
        <a:lstStyle/>
        <a:p>
          <a:endParaRPr lang="es-AR"/>
        </a:p>
      </dgm:t>
    </dgm:pt>
    <dgm:pt modelId="{9FC83349-0ABE-4F12-BE47-3A764D648A76}">
      <dgm:prSet custT="1"/>
      <dgm:spPr/>
      <dgm:t>
        <a:bodyPr/>
        <a:lstStyle/>
        <a:p>
          <a:r>
            <a:rPr lang="es-AR" sz="1300" dirty="0" smtClean="0">
              <a:latin typeface="+mn-lt"/>
            </a:rPr>
            <a:t>Identificar los  casos de uso críticos y los actores principales que impulsarán las principales decisiones de diseño</a:t>
          </a:r>
          <a:endParaRPr lang="es-AR" sz="1300" dirty="0">
            <a:latin typeface="+mn-lt"/>
          </a:endParaRPr>
        </a:p>
      </dgm:t>
    </dgm:pt>
    <dgm:pt modelId="{77360C5D-1176-4365-BC25-2023863B3707}" type="parTrans" cxnId="{1ADDC044-7A50-4680-AAFA-F9E2F088BCE1}">
      <dgm:prSet/>
      <dgm:spPr/>
      <dgm:t>
        <a:bodyPr/>
        <a:lstStyle/>
        <a:p>
          <a:endParaRPr lang="es-AR"/>
        </a:p>
      </dgm:t>
    </dgm:pt>
    <dgm:pt modelId="{C44738C8-1A44-44E2-81CA-B775B54072D8}" type="sibTrans" cxnId="{1ADDC044-7A50-4680-AAFA-F9E2F088BCE1}">
      <dgm:prSet/>
      <dgm:spPr/>
      <dgm:t>
        <a:bodyPr/>
        <a:lstStyle/>
        <a:p>
          <a:endParaRPr lang="es-AR"/>
        </a:p>
      </dgm:t>
    </dgm:pt>
    <dgm:pt modelId="{8CDA1904-F4E4-4226-AEE2-164A7226D348}">
      <dgm:prSet custT="1"/>
      <dgm:spPr/>
      <dgm:t>
        <a:bodyPr/>
        <a:lstStyle/>
        <a:p>
          <a:r>
            <a:rPr lang="es-AR" sz="1300" dirty="0" smtClean="0">
              <a:latin typeface="+mn-lt"/>
            </a:rPr>
            <a:t>Validar al menos una arquitectura candidata</a:t>
          </a:r>
          <a:endParaRPr lang="es-AR" sz="1300" dirty="0">
            <a:latin typeface="+mn-lt"/>
          </a:endParaRPr>
        </a:p>
      </dgm:t>
    </dgm:pt>
    <dgm:pt modelId="{5C1DEF32-31D6-4D4E-8EB2-2FA5A871D1A9}" type="parTrans" cxnId="{A4AB8D6D-432E-46E5-B40D-0497C6ED3D86}">
      <dgm:prSet/>
      <dgm:spPr/>
      <dgm:t>
        <a:bodyPr/>
        <a:lstStyle/>
        <a:p>
          <a:endParaRPr lang="es-AR"/>
        </a:p>
      </dgm:t>
    </dgm:pt>
    <dgm:pt modelId="{CD3C82F0-2A12-4F3C-BDBF-E4F59299ABF5}" type="sibTrans" cxnId="{A4AB8D6D-432E-46E5-B40D-0497C6ED3D86}">
      <dgm:prSet/>
      <dgm:spPr/>
      <dgm:t>
        <a:bodyPr/>
        <a:lstStyle/>
        <a:p>
          <a:endParaRPr lang="es-AR"/>
        </a:p>
      </dgm:t>
    </dgm:pt>
    <dgm:pt modelId="{29DD47E9-F815-46F3-919D-52D12FCA7F8A}">
      <dgm:prSet phldrT="[Texto]" custT="1"/>
      <dgm:spPr/>
      <dgm:t>
        <a:bodyPr/>
        <a:lstStyle/>
        <a:p>
          <a:r>
            <a:rPr lang="es-AR" sz="1300" dirty="0" smtClean="0">
              <a:latin typeface="+mn-lt"/>
            </a:rPr>
            <a:t>Establecer el primer contacto con el cliente para conocer los proceso y comprender el negocio</a:t>
          </a:r>
          <a:r>
            <a:rPr lang="es-AR" sz="1300" dirty="0" smtClean="0">
              <a:latin typeface="+mn-lt"/>
            </a:rPr>
            <a:t>	</a:t>
          </a:r>
          <a:endParaRPr lang="es-AR" sz="1300" dirty="0">
            <a:latin typeface="+mn-lt"/>
          </a:endParaRPr>
        </a:p>
      </dgm:t>
    </dgm:pt>
    <dgm:pt modelId="{23D697EE-4F5B-4EAD-877F-065AE5EE0970}" type="sibTrans" cxnId="{FD7813CB-56ED-4951-BFEF-59FE92849B57}">
      <dgm:prSet/>
      <dgm:spPr/>
      <dgm:t>
        <a:bodyPr/>
        <a:lstStyle/>
        <a:p>
          <a:endParaRPr lang="es-AR" sz="1200">
            <a:latin typeface="+mn-lt"/>
          </a:endParaRPr>
        </a:p>
      </dgm:t>
    </dgm:pt>
    <dgm:pt modelId="{FD9BBE5C-05E3-4267-BED6-32AF30E8CCD6}" type="parTrans" cxnId="{FD7813CB-56ED-4951-BFEF-59FE92849B57}">
      <dgm:prSet/>
      <dgm:spPr/>
      <dgm:t>
        <a:bodyPr/>
        <a:lstStyle/>
        <a:p>
          <a:endParaRPr lang="es-AR" sz="1200">
            <a:latin typeface="+mn-lt"/>
          </a:endParaRPr>
        </a:p>
      </dgm:t>
    </dgm:pt>
    <dgm:pt modelId="{D5E4CF55-3AD9-4D37-A3AB-702682FB58C3}">
      <dgm:prSet custT="1"/>
      <dgm:spPr/>
      <dgm:t>
        <a:bodyPr/>
        <a:lstStyle/>
        <a:p>
          <a:r>
            <a:rPr lang="es-AR" sz="1300" dirty="0" smtClean="0">
              <a:latin typeface="+mn-lt"/>
            </a:rPr>
            <a:t>MN-PN-Descripción de los procesos de negocio</a:t>
          </a:r>
          <a:endParaRPr lang="es-AR" sz="1300" dirty="0">
            <a:latin typeface="+mn-lt"/>
          </a:endParaRPr>
        </a:p>
      </dgm:t>
    </dgm:pt>
    <dgm:pt modelId="{73C3EEF2-9C37-49EF-A260-E5918BBAB1F2}" type="parTrans" cxnId="{228E89C1-0E46-42B3-A363-183EAC874EF3}">
      <dgm:prSet/>
      <dgm:spPr/>
      <dgm:t>
        <a:bodyPr/>
        <a:lstStyle/>
        <a:p>
          <a:endParaRPr lang="es-AR"/>
        </a:p>
      </dgm:t>
    </dgm:pt>
    <dgm:pt modelId="{00398622-585D-4C24-A919-A039D01A047A}" type="sibTrans" cxnId="{228E89C1-0E46-42B3-A363-183EAC874EF3}">
      <dgm:prSet/>
      <dgm:spPr/>
      <dgm:t>
        <a:bodyPr/>
        <a:lstStyle/>
        <a:p>
          <a:endParaRPr lang="es-AR"/>
        </a:p>
      </dgm:t>
    </dgm:pt>
    <dgm:pt modelId="{FEE47300-DF39-4A4A-ACF3-841FAF0E267A}">
      <dgm:prSet custT="1"/>
      <dgm:spPr/>
      <dgm:t>
        <a:bodyPr/>
        <a:lstStyle/>
        <a:p>
          <a:r>
            <a:rPr lang="es-AR" sz="1300" dirty="0" smtClean="0">
              <a:latin typeface="+mn-lt"/>
            </a:rPr>
            <a:t>IR-ER-Especificación de Requerimientos</a:t>
          </a:r>
          <a:endParaRPr lang="es-AR" sz="1300" dirty="0">
            <a:latin typeface="+mn-lt"/>
          </a:endParaRPr>
        </a:p>
      </dgm:t>
    </dgm:pt>
    <dgm:pt modelId="{FE8BD514-F001-4B70-B39E-51F68DC7E3DE}" type="parTrans" cxnId="{5501C45D-90CE-4DAC-920E-536F7E902FFB}">
      <dgm:prSet/>
      <dgm:spPr/>
      <dgm:t>
        <a:bodyPr/>
        <a:lstStyle/>
        <a:p>
          <a:endParaRPr lang="es-AR"/>
        </a:p>
      </dgm:t>
    </dgm:pt>
    <dgm:pt modelId="{2C8A6C7F-BA1C-445D-A5F9-B82AC15EA8DD}" type="sibTrans" cxnId="{5501C45D-90CE-4DAC-920E-536F7E902FFB}">
      <dgm:prSet/>
      <dgm:spPr/>
      <dgm:t>
        <a:bodyPr/>
        <a:lstStyle/>
        <a:p>
          <a:endParaRPr lang="es-AR"/>
        </a:p>
      </dgm:t>
    </dgm:pt>
    <dgm:pt modelId="{33EC3358-A135-4CF1-83CA-E5F1EFE4E2D2}">
      <dgm:prSet custT="1"/>
      <dgm:spPr/>
      <dgm:t>
        <a:bodyPr/>
        <a:lstStyle/>
        <a:p>
          <a:pPr algn="ctr"/>
          <a:r>
            <a:rPr lang="es-AR" sz="1600" b="1" u="sng" dirty="0" smtClean="0">
              <a:latin typeface="+mn-lt"/>
            </a:rPr>
            <a:t>Hito</a:t>
          </a:r>
          <a:endParaRPr lang="es-AR" sz="1600" b="1" u="sng" dirty="0">
            <a:latin typeface="+mn-lt"/>
          </a:endParaRPr>
        </a:p>
      </dgm:t>
    </dgm:pt>
    <dgm:pt modelId="{27A96D5E-CFFA-4C5F-96EB-28B929897760}" type="parTrans" cxnId="{15DEB756-013D-4DCF-9FAC-7FF7A0580F51}">
      <dgm:prSet/>
      <dgm:spPr/>
      <dgm:t>
        <a:bodyPr/>
        <a:lstStyle/>
        <a:p>
          <a:endParaRPr lang="es-AR"/>
        </a:p>
      </dgm:t>
    </dgm:pt>
    <dgm:pt modelId="{39ED088D-4401-4B8F-9B5B-36B838C005BE}" type="sibTrans" cxnId="{15DEB756-013D-4DCF-9FAC-7FF7A0580F51}">
      <dgm:prSet/>
      <dgm:spPr/>
      <dgm:t>
        <a:bodyPr/>
        <a:lstStyle/>
        <a:p>
          <a:endParaRPr lang="es-AR"/>
        </a:p>
      </dgm:t>
    </dgm:pt>
    <dgm:pt modelId="{8D14E5DD-306E-470E-AED9-A575EC567870}">
      <dgm:prSet custT="1"/>
      <dgm:spPr/>
      <dgm:t>
        <a:bodyPr/>
        <a:lstStyle/>
        <a:p>
          <a:r>
            <a:rPr lang="es-AR" sz="1300" dirty="0" smtClean="0">
              <a:latin typeface="+mn-lt"/>
            </a:rPr>
            <a:t>Definir la arquitectura final para el producto</a:t>
          </a:r>
          <a:endParaRPr lang="es-AR" sz="1300" dirty="0">
            <a:latin typeface="+mn-lt"/>
          </a:endParaRPr>
        </a:p>
      </dgm:t>
    </dgm:pt>
    <dgm:pt modelId="{270A4A92-0DAB-4723-80CA-4EE89F2A4A95}" type="parTrans" cxnId="{27B9F5D4-9C76-4342-9F9F-9D7DADDD3EF2}">
      <dgm:prSet/>
      <dgm:spPr/>
      <dgm:t>
        <a:bodyPr/>
        <a:lstStyle/>
        <a:p>
          <a:endParaRPr lang="es-AR"/>
        </a:p>
      </dgm:t>
    </dgm:pt>
    <dgm:pt modelId="{DE18A4DF-2056-4FCE-89E5-B8932E0011DE}" type="sibTrans" cxnId="{27B9F5D4-9C76-4342-9F9F-9D7DADDD3EF2}">
      <dgm:prSet/>
      <dgm:spPr/>
      <dgm:t>
        <a:bodyPr/>
        <a:lstStyle/>
        <a:p>
          <a:endParaRPr lang="es-AR"/>
        </a:p>
      </dgm:t>
    </dgm:pt>
    <dgm:pt modelId="{C6F30925-FFDF-47CB-A1CA-72824331074F}">
      <dgm:prSet custT="1"/>
      <dgm:spPr/>
      <dgm:t>
        <a:bodyPr/>
        <a:lstStyle/>
        <a:p>
          <a:r>
            <a:rPr lang="es-AR" sz="1300" dirty="0" smtClean="0">
              <a:latin typeface="+mn-lt"/>
            </a:rPr>
            <a:t>Estimar el costo del proyecto y elaborar un cronograma para el mismo</a:t>
          </a:r>
          <a:endParaRPr lang="es-AR" sz="1300" dirty="0">
            <a:latin typeface="+mn-lt"/>
          </a:endParaRPr>
        </a:p>
      </dgm:t>
    </dgm:pt>
    <dgm:pt modelId="{B918279D-76F0-4AF5-85BD-F96CC8B6F35F}" type="parTrans" cxnId="{F8FDB414-F2B8-4974-A5D4-88ED31E47858}">
      <dgm:prSet/>
      <dgm:spPr/>
    </dgm:pt>
    <dgm:pt modelId="{90839257-9A72-49BF-AE2E-2510F4179179}" type="sibTrans" cxnId="{F8FDB414-F2B8-4974-A5D4-88ED31E47858}">
      <dgm:prSet/>
      <dgm:spPr/>
    </dgm:pt>
    <dgm:pt modelId="{CD3F95C3-DBEF-45FE-AB71-43D80EA4D493}">
      <dgm:prSet custT="1"/>
      <dgm:spPr/>
      <dgm:t>
        <a:bodyPr/>
        <a:lstStyle/>
        <a:p>
          <a:r>
            <a:rPr lang="es-AR" sz="1300" dirty="0" smtClean="0">
              <a:latin typeface="+mn-lt"/>
            </a:rPr>
            <a:t>Identificar y analizar factores de riesgo</a:t>
          </a:r>
          <a:endParaRPr lang="es-AR" sz="1300" dirty="0">
            <a:latin typeface="+mn-lt"/>
          </a:endParaRPr>
        </a:p>
      </dgm:t>
    </dgm:pt>
    <dgm:pt modelId="{4CE55BDC-58FF-4BEB-88C7-20C0414E98B5}" type="parTrans" cxnId="{91A59479-292B-4749-B55C-8A688168266F}">
      <dgm:prSet/>
      <dgm:spPr/>
    </dgm:pt>
    <dgm:pt modelId="{75167F4B-787D-4884-989A-688EEBB50E08}" type="sibTrans" cxnId="{91A59479-292B-4749-B55C-8A688168266F}">
      <dgm:prSet/>
      <dgm:spPr/>
    </dgm:pt>
    <dgm:pt modelId="{5DFF9011-03C2-401F-8608-7F511166A505}">
      <dgm:prSet custT="1"/>
      <dgm:spPr/>
      <dgm:t>
        <a:bodyPr/>
        <a:lstStyle/>
        <a:p>
          <a:r>
            <a:rPr lang="es-AR" sz="1300" dirty="0" smtClean="0">
              <a:latin typeface="+mn-lt"/>
            </a:rPr>
            <a:t>Se analiza y define la viabilidad del proyecto</a:t>
          </a:r>
          <a:endParaRPr lang="es-AR" sz="1300" dirty="0">
            <a:latin typeface="+mn-lt"/>
          </a:endParaRPr>
        </a:p>
      </dgm:t>
    </dgm:pt>
    <dgm:pt modelId="{6454C064-1A74-47B9-BF3E-3902F2C52E64}" type="parTrans" cxnId="{20FCCE06-4B0E-40FA-B507-1BC407FF79C9}">
      <dgm:prSet/>
      <dgm:spPr/>
    </dgm:pt>
    <dgm:pt modelId="{00CDC14C-A857-41AD-AF3F-17C677EA2354}" type="sibTrans" cxnId="{20FCCE06-4B0E-40FA-B507-1BC407FF79C9}">
      <dgm:prSet/>
      <dgm:spPr/>
    </dgm:pt>
    <dgm:pt modelId="{1A520DEF-9342-4177-A173-36331324A81E}">
      <dgm:prSet custT="1"/>
      <dgm:spPr/>
      <dgm:t>
        <a:bodyPr/>
        <a:lstStyle/>
        <a:p>
          <a:r>
            <a:rPr lang="es-AR" sz="1300" dirty="0" smtClean="0">
              <a:latin typeface="+mn-lt"/>
            </a:rPr>
            <a:t>MN-DA-Diagrama de Actividades</a:t>
          </a:r>
          <a:endParaRPr lang="es-AR" sz="1300" dirty="0">
            <a:latin typeface="+mn-lt"/>
          </a:endParaRPr>
        </a:p>
      </dgm:t>
    </dgm:pt>
    <dgm:pt modelId="{05B8C8E3-FC37-4D2B-82E5-AB68CFD8301E}" type="parTrans" cxnId="{B107A34E-3C1A-42B7-A833-11DDA5C60EB7}">
      <dgm:prSet/>
      <dgm:spPr/>
    </dgm:pt>
    <dgm:pt modelId="{55E234C9-2A71-4B49-B707-7E0186DA0024}" type="sibTrans" cxnId="{B107A34E-3C1A-42B7-A833-11DDA5C60EB7}">
      <dgm:prSet/>
      <dgm:spPr/>
    </dgm:pt>
    <dgm:pt modelId="{A61CE3D8-A4FB-4CA7-B1CF-99C1054369F6}">
      <dgm:prSet custT="1"/>
      <dgm:spPr/>
      <dgm:t>
        <a:bodyPr/>
        <a:lstStyle/>
        <a:p>
          <a:r>
            <a:rPr lang="es-AR" sz="1300" dirty="0" smtClean="0">
              <a:latin typeface="+mn-lt"/>
            </a:rPr>
            <a:t>MN-CU-Diagrama de Casos de Uso del  Negocio</a:t>
          </a:r>
          <a:endParaRPr lang="es-AR" sz="1300" dirty="0">
            <a:latin typeface="+mn-lt"/>
          </a:endParaRPr>
        </a:p>
      </dgm:t>
    </dgm:pt>
    <dgm:pt modelId="{E715D2D8-34E4-41B4-8A2A-8F0130462993}" type="parTrans" cxnId="{BFAA00CA-4A41-4DBD-A474-5A30A56C1084}">
      <dgm:prSet/>
      <dgm:spPr/>
    </dgm:pt>
    <dgm:pt modelId="{859AF15A-DD63-4104-9564-82F4262BA45F}" type="sibTrans" cxnId="{BFAA00CA-4A41-4DBD-A474-5A30A56C1084}">
      <dgm:prSet/>
      <dgm:spPr/>
    </dgm:pt>
    <dgm:pt modelId="{F3DD2081-E645-49E7-98FC-D7B49F2650B7}">
      <dgm:prSet custT="1"/>
      <dgm:spPr/>
      <dgm:t>
        <a:bodyPr/>
        <a:lstStyle/>
        <a:p>
          <a:r>
            <a:rPr lang="es-AR" sz="1300" dirty="0" smtClean="0">
              <a:latin typeface="+mn-lt"/>
            </a:rPr>
            <a:t>MN-GL-Glosario Organizacional</a:t>
          </a:r>
          <a:endParaRPr lang="es-AR" sz="1300" dirty="0">
            <a:latin typeface="+mn-lt"/>
          </a:endParaRPr>
        </a:p>
      </dgm:t>
    </dgm:pt>
    <dgm:pt modelId="{9DAEEDFA-4EFC-44DB-AEEB-127C5B17F3D9}" type="parTrans" cxnId="{211D9FC9-D1FD-43B0-A353-F05ECFD60EFC}">
      <dgm:prSet/>
      <dgm:spPr/>
    </dgm:pt>
    <dgm:pt modelId="{C654E269-9A9E-4751-A1CC-44E1122A9F34}" type="sibTrans" cxnId="{211D9FC9-D1FD-43B0-A353-F05ECFD60EFC}">
      <dgm:prSet/>
      <dgm:spPr/>
    </dgm:pt>
    <dgm:pt modelId="{5260BA9F-7E40-4DFB-85D7-0E53A6D47B83}">
      <dgm:prSet custT="1"/>
      <dgm:spPr/>
      <dgm:t>
        <a:bodyPr/>
        <a:lstStyle/>
        <a:p>
          <a:r>
            <a:rPr lang="es-AR" sz="1300" dirty="0" smtClean="0">
              <a:latin typeface="+mn-lt"/>
            </a:rPr>
            <a:t>MN-TR-Documento de Trazabilidad</a:t>
          </a:r>
          <a:endParaRPr lang="es-AR" sz="1300" dirty="0">
            <a:latin typeface="+mn-lt"/>
          </a:endParaRPr>
        </a:p>
      </dgm:t>
    </dgm:pt>
    <dgm:pt modelId="{E26499F3-1D2C-4A2D-A6B9-3D57C8D18600}" type="parTrans" cxnId="{A6C34818-81D3-489E-9CC1-C4E155BB2E7C}">
      <dgm:prSet/>
      <dgm:spPr/>
    </dgm:pt>
    <dgm:pt modelId="{3E82944C-60E2-492D-A020-DE9C75D3E9DE}" type="sibTrans" cxnId="{A6C34818-81D3-489E-9CC1-C4E155BB2E7C}">
      <dgm:prSet/>
      <dgm:spPr/>
    </dgm:pt>
    <dgm:pt modelId="{82A75E66-1F2A-4E01-B2B8-D4F7028278D6}">
      <dgm:prSet custT="1"/>
      <dgm:spPr/>
      <dgm:t>
        <a:bodyPr/>
        <a:lstStyle/>
        <a:p>
          <a:r>
            <a:rPr lang="es-AR" sz="1300" dirty="0" smtClean="0">
              <a:latin typeface="+mn-lt"/>
            </a:rPr>
            <a:t>IR-EC-Especificación Complementaria (No funcional)</a:t>
          </a:r>
          <a:endParaRPr lang="es-AR" sz="1300" dirty="0">
            <a:latin typeface="+mn-lt"/>
          </a:endParaRPr>
        </a:p>
      </dgm:t>
    </dgm:pt>
    <dgm:pt modelId="{D4AEE768-A396-420E-8483-A7CD2E8A019E}" type="parTrans" cxnId="{F9B57444-5588-4845-9C59-45CC8C99BBC3}">
      <dgm:prSet/>
      <dgm:spPr/>
    </dgm:pt>
    <dgm:pt modelId="{15BF819A-3E6F-4B9C-9FFC-680A98FE577D}" type="sibTrans" cxnId="{F9B57444-5588-4845-9C59-45CC8C99BBC3}">
      <dgm:prSet/>
      <dgm:spPr/>
    </dgm:pt>
    <dgm:pt modelId="{C6FEC7BD-F62E-4154-BD9D-DD6FA7ECB0B5}" type="pres">
      <dgm:prSet presAssocID="{739F182C-B0FC-4352-9916-46541B64222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CC8AC4E-F08A-42FA-A6D0-2DEAE54F701B}" type="pres">
      <dgm:prSet presAssocID="{8EA936C9-1EF8-45FE-892D-68DF6234C385}" presName="parentLin" presStyleCnt="0"/>
      <dgm:spPr/>
    </dgm:pt>
    <dgm:pt modelId="{201B01F7-A456-473F-A9E5-29C536A75145}" type="pres">
      <dgm:prSet presAssocID="{8EA936C9-1EF8-45FE-892D-68DF6234C385}" presName="parentLeftMargin" presStyleLbl="node1" presStyleIdx="0" presStyleCnt="3"/>
      <dgm:spPr/>
      <dgm:t>
        <a:bodyPr/>
        <a:lstStyle/>
        <a:p>
          <a:endParaRPr lang="es-AR"/>
        </a:p>
      </dgm:t>
    </dgm:pt>
    <dgm:pt modelId="{761B9774-E2ED-4384-8449-028C950ED4DB}" type="pres">
      <dgm:prSet presAssocID="{8EA936C9-1EF8-45FE-892D-68DF6234C385}" presName="parentText" presStyleLbl="node1" presStyleIdx="0" presStyleCnt="3" custScaleY="35829" custLinFactNeighborX="-11504" custLinFactNeighborY="-6367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1375EB-3941-4958-A7C1-CEAC9135822D}" type="pres">
      <dgm:prSet presAssocID="{8EA936C9-1EF8-45FE-892D-68DF6234C385}" presName="negativeSpace" presStyleCnt="0"/>
      <dgm:spPr/>
    </dgm:pt>
    <dgm:pt modelId="{EEBBC7D0-C1F8-46A5-825E-B71485B3C716}" type="pres">
      <dgm:prSet presAssocID="{8EA936C9-1EF8-45FE-892D-68DF6234C385}" presName="childText" presStyleLbl="conFgAcc1" presStyleIdx="0" presStyleCnt="3" custScaleY="74525" custLinFactY="-1252" custLinFactNeighborY="-1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F66F619-DE78-41B4-A578-4A9EA4592029}" type="pres">
      <dgm:prSet presAssocID="{1E8DB08F-EAAA-4D27-818F-F5AFFCEC79D9}" presName="spaceBetweenRectangles" presStyleCnt="0"/>
      <dgm:spPr/>
    </dgm:pt>
    <dgm:pt modelId="{8048A941-41A6-462F-BF35-D7E0EB99CA43}" type="pres">
      <dgm:prSet presAssocID="{569AEEC0-3F29-432D-A86F-B98A8101F840}" presName="parentLin" presStyleCnt="0"/>
      <dgm:spPr/>
    </dgm:pt>
    <dgm:pt modelId="{AF84E490-FD51-433F-86F8-70A3F016B831}" type="pres">
      <dgm:prSet presAssocID="{569AEEC0-3F29-432D-A86F-B98A8101F840}" presName="parentLeftMargin" presStyleLbl="node1" presStyleIdx="0" presStyleCnt="3"/>
      <dgm:spPr/>
      <dgm:t>
        <a:bodyPr/>
        <a:lstStyle/>
        <a:p>
          <a:endParaRPr lang="es-AR"/>
        </a:p>
      </dgm:t>
    </dgm:pt>
    <dgm:pt modelId="{AC50EC51-39C3-4102-9C73-932786BFE7D6}" type="pres">
      <dgm:prSet presAssocID="{569AEEC0-3F29-432D-A86F-B98A8101F840}" presName="parentText" presStyleLbl="node1" presStyleIdx="1" presStyleCnt="3" custScaleY="37384" custLinFactNeighborX="-6137" custLinFactNeighborY="-3711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F51A9C-B102-4404-8E10-0B5EDA63ACFD}" type="pres">
      <dgm:prSet presAssocID="{569AEEC0-3F29-432D-A86F-B98A8101F840}" presName="negativeSpace" presStyleCnt="0"/>
      <dgm:spPr/>
    </dgm:pt>
    <dgm:pt modelId="{9FD6AFEE-08E8-407B-BF8A-FA93781B3D56}" type="pres">
      <dgm:prSet presAssocID="{569AEEC0-3F29-432D-A86F-B98A8101F840}" presName="childText" presStyleLbl="conFgAcc1" presStyleIdx="1" presStyleCnt="3" custScaleY="86180" custLinFactNeighborY="-4311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655C976-8FDB-4385-B08B-C45D8346894F}" type="pres">
      <dgm:prSet presAssocID="{6C44E523-1A20-4E46-B547-DA0528000A24}" presName="spaceBetweenRectangles" presStyleCnt="0"/>
      <dgm:spPr/>
    </dgm:pt>
    <dgm:pt modelId="{CCD30CA2-2C8D-47EC-A5E8-78BD5B85EE75}" type="pres">
      <dgm:prSet presAssocID="{33EC3358-A135-4CF1-83CA-E5F1EFE4E2D2}" presName="parentLin" presStyleCnt="0"/>
      <dgm:spPr/>
    </dgm:pt>
    <dgm:pt modelId="{87F9AAFC-2B25-4FB7-8DA9-A9AC5BCDAACF}" type="pres">
      <dgm:prSet presAssocID="{33EC3358-A135-4CF1-83CA-E5F1EFE4E2D2}" presName="parentLeftMargin" presStyleLbl="node1" presStyleIdx="1" presStyleCnt="3"/>
      <dgm:spPr/>
      <dgm:t>
        <a:bodyPr/>
        <a:lstStyle/>
        <a:p>
          <a:endParaRPr lang="es-AR"/>
        </a:p>
      </dgm:t>
    </dgm:pt>
    <dgm:pt modelId="{28C6AC5D-F1D7-401E-B4D0-FB73E5971DBA}" type="pres">
      <dgm:prSet presAssocID="{33EC3358-A135-4CF1-83CA-E5F1EFE4E2D2}" presName="parentText" presStyleLbl="node1" presStyleIdx="2" presStyleCnt="3" custScaleY="30992" custLinFactNeighborX="-11504" custLinFactNeighborY="-2999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F2F569-4DE6-4F30-AF66-C56D69BEE735}" type="pres">
      <dgm:prSet presAssocID="{33EC3358-A135-4CF1-83CA-E5F1EFE4E2D2}" presName="negativeSpace" presStyleCnt="0"/>
      <dgm:spPr/>
    </dgm:pt>
    <dgm:pt modelId="{0AB6AF91-681D-4786-AC46-2534BEF49EAF}" type="pres">
      <dgm:prSet presAssocID="{33EC3358-A135-4CF1-83CA-E5F1EFE4E2D2}" presName="childText" presStyleLbl="conFgAcc1" presStyleIdx="2" presStyleCnt="3" custScaleY="6179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F4004830-059C-4ACD-9C93-5163E3137E4C}" type="presOf" srcId="{569AEEC0-3F29-432D-A86F-B98A8101F840}" destId="{AF84E490-FD51-433F-86F8-70A3F016B831}" srcOrd="0" destOrd="0" presId="urn:microsoft.com/office/officeart/2005/8/layout/list1"/>
    <dgm:cxn modelId="{A0B1D391-A953-4AE3-846E-4963E8CFA08B}" type="presOf" srcId="{739F182C-B0FC-4352-9916-46541B642221}" destId="{C6FEC7BD-F62E-4154-BD9D-DD6FA7ECB0B5}" srcOrd="0" destOrd="0" presId="urn:microsoft.com/office/officeart/2005/8/layout/list1"/>
    <dgm:cxn modelId="{BFAA00CA-4A41-4DBD-A474-5A30A56C1084}" srcId="{569AEEC0-3F29-432D-A86F-B98A8101F840}" destId="{A61CE3D8-A4FB-4CA7-B1CF-99C1054369F6}" srcOrd="3" destOrd="0" parTransId="{E715D2D8-34E4-41B4-8A2A-8F0130462993}" sibTransId="{859AF15A-DD63-4104-9564-82F4262BA45F}"/>
    <dgm:cxn modelId="{8E721465-C668-4A02-BB6B-C4099F4760C8}" type="presOf" srcId="{8CDA1904-F4E4-4226-AEE2-164A7226D348}" destId="{EEBBC7D0-C1F8-46A5-825E-B71485B3C716}" srcOrd="0" destOrd="3" presId="urn:microsoft.com/office/officeart/2005/8/layout/list1"/>
    <dgm:cxn modelId="{7481844C-840E-4D9B-974E-4402B8742525}" type="presOf" srcId="{D5E4CF55-3AD9-4D37-A3AB-702682FB58C3}" destId="{9FD6AFEE-08E8-407B-BF8A-FA93781B3D56}" srcOrd="0" destOrd="1" presId="urn:microsoft.com/office/officeart/2005/8/layout/list1"/>
    <dgm:cxn modelId="{A4AB8D6D-432E-46E5-B40D-0497C6ED3D86}" srcId="{8EA936C9-1EF8-45FE-892D-68DF6234C385}" destId="{8CDA1904-F4E4-4226-AEE2-164A7226D348}" srcOrd="3" destOrd="0" parTransId="{5C1DEF32-31D6-4D4E-8EB2-2FA5A871D1A9}" sibTransId="{CD3C82F0-2A12-4F3C-BDBF-E4F59299ABF5}"/>
    <dgm:cxn modelId="{FD7813CB-56ED-4951-BFEF-59FE92849B57}" srcId="{8EA936C9-1EF8-45FE-892D-68DF6234C385}" destId="{29DD47E9-F815-46F3-919D-52D12FCA7F8A}" srcOrd="0" destOrd="0" parTransId="{FD9BBE5C-05E3-4267-BED6-32AF30E8CCD6}" sibTransId="{23D697EE-4F5B-4EAD-877F-065AE5EE0970}"/>
    <dgm:cxn modelId="{F9B57444-5588-4845-9C59-45CC8C99BBC3}" srcId="{569AEEC0-3F29-432D-A86F-B98A8101F840}" destId="{82A75E66-1F2A-4E01-B2B8-D4F7028278D6}" srcOrd="7" destOrd="0" parTransId="{D4AEE768-A396-420E-8483-A7CD2E8A019E}" sibTransId="{15BF819A-3E6F-4B9C-9FFC-680A98FE577D}"/>
    <dgm:cxn modelId="{91A59479-292B-4749-B55C-8A688168266F}" srcId="{8EA936C9-1EF8-45FE-892D-68DF6234C385}" destId="{CD3F95C3-DBEF-45FE-AB71-43D80EA4D493}" srcOrd="5" destOrd="0" parTransId="{4CE55BDC-58FF-4BEB-88C7-20C0414E98B5}" sibTransId="{75167F4B-787D-4884-989A-688EEBB50E08}"/>
    <dgm:cxn modelId="{D18C7D20-B4E4-40CE-9DB5-B3BEBCD6C12F}" type="presOf" srcId="{C6F30925-FFDF-47CB-A1CA-72824331074F}" destId="{EEBBC7D0-C1F8-46A5-825E-B71485B3C716}" srcOrd="0" destOrd="4" presId="urn:microsoft.com/office/officeart/2005/8/layout/list1"/>
    <dgm:cxn modelId="{1ADDC044-7A50-4680-AAFA-F9E2F088BCE1}" srcId="{8EA936C9-1EF8-45FE-892D-68DF6234C385}" destId="{9FC83349-0ABE-4F12-BE47-3A764D648A76}" srcOrd="2" destOrd="0" parTransId="{77360C5D-1176-4365-BC25-2023863B3707}" sibTransId="{C44738C8-1A44-44E2-81CA-B775B54072D8}"/>
    <dgm:cxn modelId="{D41B9082-8045-40DF-AE16-7F497C5E19A1}" type="presOf" srcId="{33EC3358-A135-4CF1-83CA-E5F1EFE4E2D2}" destId="{87F9AAFC-2B25-4FB7-8DA9-A9AC5BCDAACF}" srcOrd="0" destOrd="0" presId="urn:microsoft.com/office/officeart/2005/8/layout/list1"/>
    <dgm:cxn modelId="{A6C34818-81D3-489E-9CC1-C4E155BB2E7C}" srcId="{569AEEC0-3F29-432D-A86F-B98A8101F840}" destId="{5260BA9F-7E40-4DFB-85D7-0E53A6D47B83}" srcOrd="5" destOrd="0" parTransId="{E26499F3-1D2C-4A2D-A6B9-3D57C8D18600}" sibTransId="{3E82944C-60E2-492D-A020-DE9C75D3E9DE}"/>
    <dgm:cxn modelId="{15DEB756-013D-4DCF-9FAC-7FF7A0580F51}" srcId="{739F182C-B0FC-4352-9916-46541B642221}" destId="{33EC3358-A135-4CF1-83CA-E5F1EFE4E2D2}" srcOrd="2" destOrd="0" parTransId="{27A96D5E-CFFA-4C5F-96EB-28B929897760}" sibTransId="{39ED088D-4401-4B8F-9B5B-36B838C005BE}"/>
    <dgm:cxn modelId="{AD300604-63C9-45A4-B472-37D82166739F}" type="presOf" srcId="{8EA936C9-1EF8-45FE-892D-68DF6234C385}" destId="{761B9774-E2ED-4384-8449-028C950ED4DB}" srcOrd="1" destOrd="0" presId="urn:microsoft.com/office/officeart/2005/8/layout/list1"/>
    <dgm:cxn modelId="{6B395E34-453E-474E-90DF-22BDC88F5ED5}" type="presOf" srcId="{08B7475E-52D5-44BD-82FF-B6ADF8D8783C}" destId="{9FD6AFEE-08E8-407B-BF8A-FA93781B3D56}" srcOrd="0" destOrd="0" presId="urn:microsoft.com/office/officeart/2005/8/layout/list1"/>
    <dgm:cxn modelId="{7A8FA455-6064-4EF9-8A82-FFE44630EB14}" type="presOf" srcId="{29DD47E9-F815-46F3-919D-52D12FCA7F8A}" destId="{EEBBC7D0-C1F8-46A5-825E-B71485B3C716}" srcOrd="0" destOrd="0" presId="urn:microsoft.com/office/officeart/2005/8/layout/list1"/>
    <dgm:cxn modelId="{7E279926-4FD1-49DD-9C08-3E647DC81B5E}" srcId="{569AEEC0-3F29-432D-A86F-B98A8101F840}" destId="{08B7475E-52D5-44BD-82FF-B6ADF8D8783C}" srcOrd="0" destOrd="0" parTransId="{A65B4AC9-5803-4DA9-8F88-2F20B5B6ADE4}" sibTransId="{B403618A-918A-401C-A0C9-71911E335900}"/>
    <dgm:cxn modelId="{569BA708-CC9E-47F0-B317-B887F1E7E80F}" srcId="{8EA936C9-1EF8-45FE-892D-68DF6234C385}" destId="{09E7D6E1-F0DD-4B40-A724-69EF297EEBE1}" srcOrd="1" destOrd="0" parTransId="{D25E20B3-29EC-4E6F-9760-91E704FA6F7E}" sibTransId="{3CC58996-93CF-4FE3-85AB-81C6899CB682}"/>
    <dgm:cxn modelId="{7C342037-66C5-4034-A198-D6A2CE574833}" srcId="{739F182C-B0FC-4352-9916-46541B642221}" destId="{8EA936C9-1EF8-45FE-892D-68DF6234C385}" srcOrd="0" destOrd="0" parTransId="{C6DAC4FE-140B-4645-9C73-6DE81FDB1EC7}" sibTransId="{1E8DB08F-EAAA-4D27-818F-F5AFFCEC79D9}"/>
    <dgm:cxn modelId="{BD9EC7B2-7C7D-48C0-9E28-6C20336CCDAF}" type="presOf" srcId="{F3DD2081-E645-49E7-98FC-D7B49F2650B7}" destId="{9FD6AFEE-08E8-407B-BF8A-FA93781B3D56}" srcOrd="0" destOrd="4" presId="urn:microsoft.com/office/officeart/2005/8/layout/list1"/>
    <dgm:cxn modelId="{FDABEEED-2F58-4155-8337-054928200D5B}" type="presOf" srcId="{33EC3358-A135-4CF1-83CA-E5F1EFE4E2D2}" destId="{28C6AC5D-F1D7-401E-B4D0-FB73E5971DBA}" srcOrd="1" destOrd="0" presId="urn:microsoft.com/office/officeart/2005/8/layout/list1"/>
    <dgm:cxn modelId="{DC20D228-10CE-4FBA-8A05-BE58B3B12E7B}" type="presOf" srcId="{CD3F95C3-DBEF-45FE-AB71-43D80EA4D493}" destId="{EEBBC7D0-C1F8-46A5-825E-B71485B3C716}" srcOrd="0" destOrd="5" presId="urn:microsoft.com/office/officeart/2005/8/layout/list1"/>
    <dgm:cxn modelId="{228E89C1-0E46-42B3-A363-183EAC874EF3}" srcId="{569AEEC0-3F29-432D-A86F-B98A8101F840}" destId="{D5E4CF55-3AD9-4D37-A3AB-702682FB58C3}" srcOrd="1" destOrd="0" parTransId="{73C3EEF2-9C37-49EF-A260-E5918BBAB1F2}" sibTransId="{00398622-585D-4C24-A919-A039D01A047A}"/>
    <dgm:cxn modelId="{93FDDDA7-921E-43E7-8B71-813ECA41584A}" type="presOf" srcId="{9FC83349-0ABE-4F12-BE47-3A764D648A76}" destId="{EEBBC7D0-C1F8-46A5-825E-B71485B3C716}" srcOrd="0" destOrd="2" presId="urn:microsoft.com/office/officeart/2005/8/layout/list1"/>
    <dgm:cxn modelId="{B107A34E-3C1A-42B7-A833-11DDA5C60EB7}" srcId="{569AEEC0-3F29-432D-A86F-B98A8101F840}" destId="{1A520DEF-9342-4177-A173-36331324A81E}" srcOrd="2" destOrd="0" parTransId="{05B8C8E3-FC37-4D2B-82E5-AB68CFD8301E}" sibTransId="{55E234C9-2A71-4B49-B707-7E0186DA0024}"/>
    <dgm:cxn modelId="{F1C0968C-0110-4E69-A1D4-2B4A8DA049C8}" srcId="{739F182C-B0FC-4352-9916-46541B642221}" destId="{569AEEC0-3F29-432D-A86F-B98A8101F840}" srcOrd="1" destOrd="0" parTransId="{9ABAA02A-9F7E-4225-8E41-20F70FD541B9}" sibTransId="{6C44E523-1A20-4E46-B547-DA0528000A24}"/>
    <dgm:cxn modelId="{26680B95-78A7-4095-81A6-189D12D5FE84}" type="presOf" srcId="{569AEEC0-3F29-432D-A86F-B98A8101F840}" destId="{AC50EC51-39C3-4102-9C73-932786BFE7D6}" srcOrd="1" destOrd="0" presId="urn:microsoft.com/office/officeart/2005/8/layout/list1"/>
    <dgm:cxn modelId="{211D9FC9-D1FD-43B0-A353-F05ECFD60EFC}" srcId="{569AEEC0-3F29-432D-A86F-B98A8101F840}" destId="{F3DD2081-E645-49E7-98FC-D7B49F2650B7}" srcOrd="4" destOrd="0" parTransId="{9DAEEDFA-4EFC-44DB-AEEB-127C5B17F3D9}" sibTransId="{C654E269-9A9E-4751-A1CC-44E1122A9F34}"/>
    <dgm:cxn modelId="{400AA22A-5FFE-4620-A3A3-3CC4086D0C7E}" type="presOf" srcId="{5DFF9011-03C2-401F-8608-7F511166A505}" destId="{EEBBC7D0-C1F8-46A5-825E-B71485B3C716}" srcOrd="0" destOrd="6" presId="urn:microsoft.com/office/officeart/2005/8/layout/list1"/>
    <dgm:cxn modelId="{BC7DFB32-5E7A-40D3-AB42-675ED80A1484}" type="presOf" srcId="{82A75E66-1F2A-4E01-B2B8-D4F7028278D6}" destId="{9FD6AFEE-08E8-407B-BF8A-FA93781B3D56}" srcOrd="0" destOrd="7" presId="urn:microsoft.com/office/officeart/2005/8/layout/list1"/>
    <dgm:cxn modelId="{45EB8EB5-4F5A-4C78-B6ED-3ABF44E5EA16}" type="presOf" srcId="{A61CE3D8-A4FB-4CA7-B1CF-99C1054369F6}" destId="{9FD6AFEE-08E8-407B-BF8A-FA93781B3D56}" srcOrd="0" destOrd="3" presId="urn:microsoft.com/office/officeart/2005/8/layout/list1"/>
    <dgm:cxn modelId="{27B9F5D4-9C76-4342-9F9F-9D7DADDD3EF2}" srcId="{33EC3358-A135-4CF1-83CA-E5F1EFE4E2D2}" destId="{8D14E5DD-306E-470E-AED9-A575EC567870}" srcOrd="0" destOrd="0" parTransId="{270A4A92-0DAB-4723-80CA-4EE89F2A4A95}" sibTransId="{DE18A4DF-2056-4FCE-89E5-B8932E0011DE}"/>
    <dgm:cxn modelId="{BC402E01-E570-4E6A-9FBE-7B15E9858E45}" type="presOf" srcId="{1A520DEF-9342-4177-A173-36331324A81E}" destId="{9FD6AFEE-08E8-407B-BF8A-FA93781B3D56}" srcOrd="0" destOrd="2" presId="urn:microsoft.com/office/officeart/2005/8/layout/list1"/>
    <dgm:cxn modelId="{24C21542-9135-42DD-B148-DDB107AEA5B7}" type="presOf" srcId="{8EA936C9-1EF8-45FE-892D-68DF6234C385}" destId="{201B01F7-A456-473F-A9E5-29C536A75145}" srcOrd="0" destOrd="0" presId="urn:microsoft.com/office/officeart/2005/8/layout/list1"/>
    <dgm:cxn modelId="{FEF88649-2BFA-4CA0-93B6-311EC5493D66}" type="presOf" srcId="{8D14E5DD-306E-470E-AED9-A575EC567870}" destId="{0AB6AF91-681D-4786-AC46-2534BEF49EAF}" srcOrd="0" destOrd="0" presId="urn:microsoft.com/office/officeart/2005/8/layout/list1"/>
    <dgm:cxn modelId="{F8FDB414-F2B8-4974-A5D4-88ED31E47858}" srcId="{8EA936C9-1EF8-45FE-892D-68DF6234C385}" destId="{C6F30925-FFDF-47CB-A1CA-72824331074F}" srcOrd="4" destOrd="0" parTransId="{B918279D-76F0-4AF5-85BD-F96CC8B6F35F}" sibTransId="{90839257-9A72-49BF-AE2E-2510F4179179}"/>
    <dgm:cxn modelId="{CB1236CA-2F60-434D-8C38-B9522AB6A51D}" type="presOf" srcId="{FEE47300-DF39-4A4A-ACF3-841FAF0E267A}" destId="{9FD6AFEE-08E8-407B-BF8A-FA93781B3D56}" srcOrd="0" destOrd="6" presId="urn:microsoft.com/office/officeart/2005/8/layout/list1"/>
    <dgm:cxn modelId="{A9DEFB98-F4AC-452B-B231-67870CB2AD4D}" type="presOf" srcId="{5260BA9F-7E40-4DFB-85D7-0E53A6D47B83}" destId="{9FD6AFEE-08E8-407B-BF8A-FA93781B3D56}" srcOrd="0" destOrd="5" presId="urn:microsoft.com/office/officeart/2005/8/layout/list1"/>
    <dgm:cxn modelId="{20FCCE06-4B0E-40FA-B507-1BC407FF79C9}" srcId="{8EA936C9-1EF8-45FE-892D-68DF6234C385}" destId="{5DFF9011-03C2-401F-8608-7F511166A505}" srcOrd="6" destOrd="0" parTransId="{6454C064-1A74-47B9-BF3E-3902F2C52E64}" sibTransId="{00CDC14C-A857-41AD-AF3F-17C677EA2354}"/>
    <dgm:cxn modelId="{9AD96D84-D9F7-444B-AA7C-906F2E0F584A}" type="presOf" srcId="{09E7D6E1-F0DD-4B40-A724-69EF297EEBE1}" destId="{EEBBC7D0-C1F8-46A5-825E-B71485B3C716}" srcOrd="0" destOrd="1" presId="urn:microsoft.com/office/officeart/2005/8/layout/list1"/>
    <dgm:cxn modelId="{5501C45D-90CE-4DAC-920E-536F7E902FFB}" srcId="{569AEEC0-3F29-432D-A86F-B98A8101F840}" destId="{FEE47300-DF39-4A4A-ACF3-841FAF0E267A}" srcOrd="6" destOrd="0" parTransId="{FE8BD514-F001-4B70-B39E-51F68DC7E3DE}" sibTransId="{2C8A6C7F-BA1C-445D-A5F9-B82AC15EA8DD}"/>
    <dgm:cxn modelId="{01EE6006-8CE0-4CFF-9B7B-F46113D05D24}" type="presParOf" srcId="{C6FEC7BD-F62E-4154-BD9D-DD6FA7ECB0B5}" destId="{4CC8AC4E-F08A-42FA-A6D0-2DEAE54F701B}" srcOrd="0" destOrd="0" presId="urn:microsoft.com/office/officeart/2005/8/layout/list1"/>
    <dgm:cxn modelId="{52EB22BA-8020-4170-AC90-8A9A74D13CC4}" type="presParOf" srcId="{4CC8AC4E-F08A-42FA-A6D0-2DEAE54F701B}" destId="{201B01F7-A456-473F-A9E5-29C536A75145}" srcOrd="0" destOrd="0" presId="urn:microsoft.com/office/officeart/2005/8/layout/list1"/>
    <dgm:cxn modelId="{96532E2E-1177-482B-A465-3233C2BE1D3B}" type="presParOf" srcId="{4CC8AC4E-F08A-42FA-A6D0-2DEAE54F701B}" destId="{761B9774-E2ED-4384-8449-028C950ED4DB}" srcOrd="1" destOrd="0" presId="urn:microsoft.com/office/officeart/2005/8/layout/list1"/>
    <dgm:cxn modelId="{27838698-82A5-4129-93F2-73D2BD3D82B5}" type="presParOf" srcId="{C6FEC7BD-F62E-4154-BD9D-DD6FA7ECB0B5}" destId="{BB1375EB-3941-4958-A7C1-CEAC9135822D}" srcOrd="1" destOrd="0" presId="urn:microsoft.com/office/officeart/2005/8/layout/list1"/>
    <dgm:cxn modelId="{8E820223-DC97-4470-98DC-1496C44DBB02}" type="presParOf" srcId="{C6FEC7BD-F62E-4154-BD9D-DD6FA7ECB0B5}" destId="{EEBBC7D0-C1F8-46A5-825E-B71485B3C716}" srcOrd="2" destOrd="0" presId="urn:microsoft.com/office/officeart/2005/8/layout/list1"/>
    <dgm:cxn modelId="{19AFD2AC-64BF-4BEC-A6D4-8A5580086039}" type="presParOf" srcId="{C6FEC7BD-F62E-4154-BD9D-DD6FA7ECB0B5}" destId="{1F66F619-DE78-41B4-A578-4A9EA4592029}" srcOrd="3" destOrd="0" presId="urn:microsoft.com/office/officeart/2005/8/layout/list1"/>
    <dgm:cxn modelId="{A2DCE3D3-4164-4C5A-BE7E-02675A392EFF}" type="presParOf" srcId="{C6FEC7BD-F62E-4154-BD9D-DD6FA7ECB0B5}" destId="{8048A941-41A6-462F-BF35-D7E0EB99CA43}" srcOrd="4" destOrd="0" presId="urn:microsoft.com/office/officeart/2005/8/layout/list1"/>
    <dgm:cxn modelId="{798AC327-42FA-4B91-B9E6-CB2AA6A81393}" type="presParOf" srcId="{8048A941-41A6-462F-BF35-D7E0EB99CA43}" destId="{AF84E490-FD51-433F-86F8-70A3F016B831}" srcOrd="0" destOrd="0" presId="urn:microsoft.com/office/officeart/2005/8/layout/list1"/>
    <dgm:cxn modelId="{12EA9E61-C4BB-420B-91AF-9BE78E29C9DF}" type="presParOf" srcId="{8048A941-41A6-462F-BF35-D7E0EB99CA43}" destId="{AC50EC51-39C3-4102-9C73-932786BFE7D6}" srcOrd="1" destOrd="0" presId="urn:microsoft.com/office/officeart/2005/8/layout/list1"/>
    <dgm:cxn modelId="{D697658F-6195-46CF-9782-366081E6E6C9}" type="presParOf" srcId="{C6FEC7BD-F62E-4154-BD9D-DD6FA7ECB0B5}" destId="{00F51A9C-B102-4404-8E10-0B5EDA63ACFD}" srcOrd="5" destOrd="0" presId="urn:microsoft.com/office/officeart/2005/8/layout/list1"/>
    <dgm:cxn modelId="{61C4185E-20A8-4D5F-BF9C-B3E4F2329A00}" type="presParOf" srcId="{C6FEC7BD-F62E-4154-BD9D-DD6FA7ECB0B5}" destId="{9FD6AFEE-08E8-407B-BF8A-FA93781B3D56}" srcOrd="6" destOrd="0" presId="urn:microsoft.com/office/officeart/2005/8/layout/list1"/>
    <dgm:cxn modelId="{0284DA4B-461A-4D63-9321-70C95C460C56}" type="presParOf" srcId="{C6FEC7BD-F62E-4154-BD9D-DD6FA7ECB0B5}" destId="{C655C976-8FDB-4385-B08B-C45D8346894F}" srcOrd="7" destOrd="0" presId="urn:microsoft.com/office/officeart/2005/8/layout/list1"/>
    <dgm:cxn modelId="{EE498729-5CDC-453A-B2B9-9C937EFA0783}" type="presParOf" srcId="{C6FEC7BD-F62E-4154-BD9D-DD6FA7ECB0B5}" destId="{CCD30CA2-2C8D-47EC-A5E8-78BD5B85EE75}" srcOrd="8" destOrd="0" presId="urn:microsoft.com/office/officeart/2005/8/layout/list1"/>
    <dgm:cxn modelId="{537E35C6-8DBC-466A-B144-37939416E6EA}" type="presParOf" srcId="{CCD30CA2-2C8D-47EC-A5E8-78BD5B85EE75}" destId="{87F9AAFC-2B25-4FB7-8DA9-A9AC5BCDAACF}" srcOrd="0" destOrd="0" presId="urn:microsoft.com/office/officeart/2005/8/layout/list1"/>
    <dgm:cxn modelId="{A398081C-B8FE-4D35-9DED-A5AB6727381B}" type="presParOf" srcId="{CCD30CA2-2C8D-47EC-A5E8-78BD5B85EE75}" destId="{28C6AC5D-F1D7-401E-B4D0-FB73E5971DBA}" srcOrd="1" destOrd="0" presId="urn:microsoft.com/office/officeart/2005/8/layout/list1"/>
    <dgm:cxn modelId="{EBC943EE-242C-4069-B862-EE7F2CC5D834}" type="presParOf" srcId="{C6FEC7BD-F62E-4154-BD9D-DD6FA7ECB0B5}" destId="{D9F2F569-4DE6-4F30-AF66-C56D69BEE735}" srcOrd="9" destOrd="0" presId="urn:microsoft.com/office/officeart/2005/8/layout/list1"/>
    <dgm:cxn modelId="{5549BE1D-6966-4C60-8173-C9471F712D18}" type="presParOf" srcId="{C6FEC7BD-F62E-4154-BD9D-DD6FA7ECB0B5}" destId="{0AB6AF91-681D-4786-AC46-2534BEF49EA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BC7D0-C1F8-46A5-825E-B71485B3C716}">
      <dsp:nvSpPr>
        <dsp:cNvPr id="0" name=""/>
        <dsp:cNvSpPr/>
      </dsp:nvSpPr>
      <dsp:spPr>
        <a:xfrm>
          <a:off x="0" y="369627"/>
          <a:ext cx="8136904" cy="2478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1514" tIns="562356" rIns="6315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Establecer el primer contacto con el cliente para conocer los proceso y comprender el negocio</a:t>
          </a:r>
          <a:r>
            <a:rPr lang="es-AR" sz="1300" kern="1200" dirty="0" smtClean="0">
              <a:latin typeface="+mn-lt"/>
            </a:rPr>
            <a:t>	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Identificar los requerimientos funcionales  y no funcionales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Identificar los  casos de uso críticos y los actores principales que impulsarán las principales decisiones de diseño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Validar al menos una arquitectura candidata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Estimar el costo del proyecto y elaborar un cronograma para el mismo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Identificar y analizar factores de riesgo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Se analiza y define la viabilidad del proyecto</a:t>
          </a:r>
          <a:endParaRPr lang="es-AR" sz="1300" kern="1200" dirty="0">
            <a:latin typeface="+mn-lt"/>
          </a:endParaRPr>
        </a:p>
      </dsp:txBody>
      <dsp:txXfrm>
        <a:off x="0" y="369627"/>
        <a:ext cx="8136904" cy="2478999"/>
      </dsp:txXfrm>
    </dsp:sp>
    <dsp:sp modelId="{761B9774-E2ED-4384-8449-028C950ED4DB}">
      <dsp:nvSpPr>
        <dsp:cNvPr id="0" name=""/>
        <dsp:cNvSpPr/>
      </dsp:nvSpPr>
      <dsp:spPr>
        <a:xfrm>
          <a:off x="360041" y="0"/>
          <a:ext cx="5695832" cy="67691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u="sng" kern="1200" dirty="0" smtClean="0">
              <a:latin typeface="+mn-lt"/>
            </a:rPr>
            <a:t>Objetivos</a:t>
          </a:r>
          <a:endParaRPr lang="es-AR" sz="1600" kern="1200" dirty="0">
            <a:latin typeface="+mn-lt"/>
          </a:endParaRPr>
        </a:p>
      </dsp:txBody>
      <dsp:txXfrm>
        <a:off x="393085" y="33044"/>
        <a:ext cx="5629744" cy="610822"/>
      </dsp:txXfrm>
    </dsp:sp>
    <dsp:sp modelId="{9FD6AFEE-08E8-407B-BF8A-FA93781B3D56}">
      <dsp:nvSpPr>
        <dsp:cNvPr id="0" name=""/>
        <dsp:cNvSpPr/>
      </dsp:nvSpPr>
      <dsp:spPr>
        <a:xfrm>
          <a:off x="0" y="3194130"/>
          <a:ext cx="8136904" cy="26929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1514" tIns="562356" rIns="6315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MN-PC-Documento de presentación del cliente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MN-PN-Descripción de los procesos de negocio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MN-DA-Diagrama de Actividades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MN-CU-Diagrama de Casos de Uso del  Negocio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MN-GL-Glosario Organizacional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MN-TR-Documento de Trazabilidad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IR-ER-Especificación de Requerimientos</a:t>
          </a:r>
          <a:endParaRPr lang="es-A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IR-EC-Especificación Complementaria (No funcional)</a:t>
          </a:r>
          <a:endParaRPr lang="es-AR" sz="1300" kern="1200" dirty="0">
            <a:latin typeface="+mn-lt"/>
          </a:endParaRPr>
        </a:p>
      </dsp:txBody>
      <dsp:txXfrm>
        <a:off x="0" y="3194130"/>
        <a:ext cx="8136904" cy="2692952"/>
      </dsp:txXfrm>
    </dsp:sp>
    <dsp:sp modelId="{AC50EC51-39C3-4102-9C73-932786BFE7D6}">
      <dsp:nvSpPr>
        <dsp:cNvPr id="0" name=""/>
        <dsp:cNvSpPr/>
      </dsp:nvSpPr>
      <dsp:spPr>
        <a:xfrm>
          <a:off x="381877" y="2880305"/>
          <a:ext cx="5695832" cy="706288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u="sng" kern="1200" dirty="0" smtClean="0">
              <a:latin typeface="+mn-lt"/>
            </a:rPr>
            <a:t>Artefactos</a:t>
          </a:r>
          <a:endParaRPr lang="es-AR" sz="1600" kern="1200" dirty="0">
            <a:latin typeface="+mn-lt"/>
          </a:endParaRPr>
        </a:p>
      </dsp:txBody>
      <dsp:txXfrm>
        <a:off x="416355" y="2914783"/>
        <a:ext cx="5626876" cy="637332"/>
      </dsp:txXfrm>
    </dsp:sp>
    <dsp:sp modelId="{0AB6AF91-681D-4786-AC46-2534BEF49EAF}">
      <dsp:nvSpPr>
        <dsp:cNvPr id="0" name=""/>
        <dsp:cNvSpPr/>
      </dsp:nvSpPr>
      <dsp:spPr>
        <a:xfrm>
          <a:off x="0" y="6022560"/>
          <a:ext cx="8136904" cy="9965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1514" tIns="562356" rIns="6315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>
              <a:latin typeface="+mn-lt"/>
            </a:rPr>
            <a:t>Definir la arquitectura final para el producto</a:t>
          </a:r>
          <a:endParaRPr lang="es-AR" sz="1300" kern="1200" dirty="0">
            <a:latin typeface="+mn-lt"/>
          </a:endParaRPr>
        </a:p>
      </dsp:txBody>
      <dsp:txXfrm>
        <a:off x="0" y="6022560"/>
        <a:ext cx="8136904" cy="996565"/>
      </dsp:txXfrm>
    </dsp:sp>
    <dsp:sp modelId="{28C6AC5D-F1D7-401E-B4D0-FB73E5971DBA}">
      <dsp:nvSpPr>
        <dsp:cNvPr id="0" name=""/>
        <dsp:cNvSpPr/>
      </dsp:nvSpPr>
      <dsp:spPr>
        <a:xfrm>
          <a:off x="360041" y="5815079"/>
          <a:ext cx="5695832" cy="58552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u="sng" kern="1200" dirty="0" smtClean="0">
              <a:latin typeface="+mn-lt"/>
            </a:rPr>
            <a:t>Hito</a:t>
          </a:r>
          <a:endParaRPr lang="es-AR" sz="1600" b="1" u="sng" kern="1200" dirty="0">
            <a:latin typeface="+mn-lt"/>
          </a:endParaRPr>
        </a:p>
      </dsp:txBody>
      <dsp:txXfrm>
        <a:off x="388624" y="5843662"/>
        <a:ext cx="5638666" cy="528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6B5-A44F-488F-9F40-DE6273FE83CC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36A7-78EB-4345-B680-475C794F390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6B5-A44F-488F-9F40-DE6273FE83CC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36A7-78EB-4345-B680-475C794F390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6B5-A44F-488F-9F40-DE6273FE83CC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36A7-78EB-4345-B680-475C794F390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6B5-A44F-488F-9F40-DE6273FE83CC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36A7-78EB-4345-B680-475C794F390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6B5-A44F-488F-9F40-DE6273FE83CC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36A7-78EB-4345-B680-475C794F390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6B5-A44F-488F-9F40-DE6273FE83CC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36A7-78EB-4345-B680-475C794F390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6B5-A44F-488F-9F40-DE6273FE83CC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36A7-78EB-4345-B680-475C794F390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6B5-A44F-488F-9F40-DE6273FE83CC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36A7-78EB-4345-B680-475C794F390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6B5-A44F-488F-9F40-DE6273FE83CC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36A7-78EB-4345-B680-475C794F390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6B5-A44F-488F-9F40-DE6273FE83CC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36A7-78EB-4345-B680-475C794F390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6B5-A44F-488F-9F40-DE6273FE83CC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36A7-78EB-4345-B680-475C794F390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A6B5-A44F-488F-9F40-DE6273FE83CC}" type="datetimeFigureOut">
              <a:rPr lang="es-AR" smtClean="0"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36A7-78EB-4345-B680-475C794F3907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028759147"/>
              </p:ext>
            </p:extLst>
          </p:nvPr>
        </p:nvGraphicFramePr>
        <p:xfrm>
          <a:off x="467544" y="-459432"/>
          <a:ext cx="8136904" cy="777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116</Words>
  <Application>Microsoft Office PowerPoint</Application>
  <PresentationFormat>Presentación en pantalla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dvazquez</dc:creator>
  <cp:lastModifiedBy>Pablo</cp:lastModifiedBy>
  <cp:revision>26</cp:revision>
  <dcterms:created xsi:type="dcterms:W3CDTF">2011-09-01T03:40:01Z</dcterms:created>
  <dcterms:modified xsi:type="dcterms:W3CDTF">2011-09-10T15:58:10Z</dcterms:modified>
</cp:coreProperties>
</file>