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8EE92A-5E58-40A1-B2D1-7A4DBF6EC2E2}" type="doc">
      <dgm:prSet loTypeId="urn:microsoft.com/office/officeart/2005/8/layout/process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639258A-B344-4EE9-93DA-8086C026C1E6}">
      <dgm:prSet phldrT="[Texto]"/>
      <dgm:spPr/>
      <dgm:t>
        <a:bodyPr/>
        <a:lstStyle/>
        <a:p>
          <a:r>
            <a:rPr lang="es-AR" dirty="0" smtClean="0"/>
            <a:t>Entrada 	</a:t>
          </a:r>
          <a:endParaRPr lang="es-AR" dirty="0"/>
        </a:p>
      </dgm:t>
    </dgm:pt>
    <dgm:pt modelId="{F6402264-5015-4F9B-BA4B-A898D515CCA1}" type="parTrans" cxnId="{D30F6877-415F-4A12-8FF2-B85DA6B0EABF}">
      <dgm:prSet/>
      <dgm:spPr/>
      <dgm:t>
        <a:bodyPr/>
        <a:lstStyle/>
        <a:p>
          <a:endParaRPr lang="es-AR"/>
        </a:p>
      </dgm:t>
    </dgm:pt>
    <dgm:pt modelId="{3C2AB019-390E-4009-8536-DC8838224482}" type="sibTrans" cxnId="{D30F6877-415F-4A12-8FF2-B85DA6B0EABF}">
      <dgm:prSet/>
      <dgm:spPr/>
      <dgm:t>
        <a:bodyPr/>
        <a:lstStyle/>
        <a:p>
          <a:endParaRPr lang="es-AR"/>
        </a:p>
      </dgm:t>
    </dgm:pt>
    <dgm:pt modelId="{F00B516F-C296-42D9-9ED8-4D987EC124FC}">
      <dgm:prSet phldrT="[Texto]"/>
      <dgm:spPr/>
      <dgm:t>
        <a:bodyPr/>
        <a:lstStyle/>
        <a:p>
          <a:r>
            <a:rPr lang="es-AR" dirty="0" smtClean="0"/>
            <a:t>Nuevo termino mencionado por el cliente.</a:t>
          </a:r>
          <a:endParaRPr lang="es-AR" dirty="0"/>
        </a:p>
      </dgm:t>
    </dgm:pt>
    <dgm:pt modelId="{FF171810-334E-4012-9863-C98D8E244191}" type="parTrans" cxnId="{A778C49A-F027-4E34-AE8E-95C7F970C18E}">
      <dgm:prSet/>
      <dgm:spPr/>
      <dgm:t>
        <a:bodyPr/>
        <a:lstStyle/>
        <a:p>
          <a:endParaRPr lang="es-AR"/>
        </a:p>
      </dgm:t>
    </dgm:pt>
    <dgm:pt modelId="{FD85A925-7893-4EE9-BC7F-DBAAD1570B24}" type="sibTrans" cxnId="{A778C49A-F027-4E34-AE8E-95C7F970C18E}">
      <dgm:prSet/>
      <dgm:spPr/>
      <dgm:t>
        <a:bodyPr/>
        <a:lstStyle/>
        <a:p>
          <a:endParaRPr lang="es-AR"/>
        </a:p>
      </dgm:t>
    </dgm:pt>
    <dgm:pt modelId="{3EF305F1-BCDE-420D-9C27-BD1FD3FD6C2E}">
      <dgm:prSet phldrT="[Texto]"/>
      <dgm:spPr/>
      <dgm:t>
        <a:bodyPr/>
        <a:lstStyle/>
        <a:p>
          <a:r>
            <a:rPr lang="es-AR" dirty="0" smtClean="0"/>
            <a:t>Actividades	</a:t>
          </a:r>
          <a:endParaRPr lang="es-AR" dirty="0"/>
        </a:p>
      </dgm:t>
    </dgm:pt>
    <dgm:pt modelId="{02671B07-C8C5-4A12-BD71-1D7460D8C628}" type="parTrans" cxnId="{69324DC5-B62D-4C4D-8A22-BF27CB6EC135}">
      <dgm:prSet/>
      <dgm:spPr/>
      <dgm:t>
        <a:bodyPr/>
        <a:lstStyle/>
        <a:p>
          <a:endParaRPr lang="es-AR"/>
        </a:p>
      </dgm:t>
    </dgm:pt>
    <dgm:pt modelId="{9FA44374-DFBF-4E8D-8804-D08B2ABB4388}" type="sibTrans" cxnId="{69324DC5-B62D-4C4D-8A22-BF27CB6EC135}">
      <dgm:prSet/>
      <dgm:spPr/>
      <dgm:t>
        <a:bodyPr/>
        <a:lstStyle/>
        <a:p>
          <a:endParaRPr lang="es-AR"/>
        </a:p>
      </dgm:t>
    </dgm:pt>
    <dgm:pt modelId="{102BB184-7DB5-4573-A504-60EE525F51C6}">
      <dgm:prSet phldrT="[Texto]"/>
      <dgm:spPr/>
      <dgm:t>
        <a:bodyPr/>
        <a:lstStyle/>
        <a:p>
          <a:r>
            <a:rPr lang="es-AR" dirty="0" smtClean="0"/>
            <a:t>Documentar cada palabra o termino</a:t>
          </a:r>
          <a:endParaRPr lang="es-AR" dirty="0"/>
        </a:p>
      </dgm:t>
    </dgm:pt>
    <dgm:pt modelId="{8FF26766-0FB7-4D6B-BE3A-9A8035579791}" type="parTrans" cxnId="{88F40D72-A053-4B5D-BB33-043E24C48352}">
      <dgm:prSet/>
      <dgm:spPr/>
      <dgm:t>
        <a:bodyPr/>
        <a:lstStyle/>
        <a:p>
          <a:endParaRPr lang="es-AR"/>
        </a:p>
      </dgm:t>
    </dgm:pt>
    <dgm:pt modelId="{40CD46B0-7C0E-4D98-B6A9-3FD85D935A12}" type="sibTrans" cxnId="{88F40D72-A053-4B5D-BB33-043E24C48352}">
      <dgm:prSet/>
      <dgm:spPr/>
      <dgm:t>
        <a:bodyPr/>
        <a:lstStyle/>
        <a:p>
          <a:endParaRPr lang="es-AR"/>
        </a:p>
      </dgm:t>
    </dgm:pt>
    <dgm:pt modelId="{16F655FF-D84A-494B-BD24-42674914C603}">
      <dgm:prSet phldrT="[Texto]"/>
      <dgm:spPr/>
      <dgm:t>
        <a:bodyPr/>
        <a:lstStyle/>
        <a:p>
          <a:r>
            <a:rPr lang="es-AR" dirty="0" smtClean="0"/>
            <a:t>Salidas</a:t>
          </a:r>
          <a:endParaRPr lang="es-AR" dirty="0"/>
        </a:p>
      </dgm:t>
    </dgm:pt>
    <dgm:pt modelId="{D0D664E8-0143-4C30-9C9F-248CA5013D94}" type="parTrans" cxnId="{856E681E-4D16-4D43-8E9F-0CC03605E946}">
      <dgm:prSet/>
      <dgm:spPr/>
      <dgm:t>
        <a:bodyPr/>
        <a:lstStyle/>
        <a:p>
          <a:endParaRPr lang="es-AR"/>
        </a:p>
      </dgm:t>
    </dgm:pt>
    <dgm:pt modelId="{FC77F1AC-8A42-4213-9258-9787D125B103}" type="sibTrans" cxnId="{856E681E-4D16-4D43-8E9F-0CC03605E946}">
      <dgm:prSet/>
      <dgm:spPr/>
      <dgm:t>
        <a:bodyPr/>
        <a:lstStyle/>
        <a:p>
          <a:endParaRPr lang="es-AR"/>
        </a:p>
      </dgm:t>
    </dgm:pt>
    <dgm:pt modelId="{198E36BF-EE5E-4F50-88CF-A8549FC4DEB4}">
      <dgm:prSet phldrT="[Texto]"/>
      <dgm:spPr/>
      <dgm:t>
        <a:bodyPr/>
        <a:lstStyle/>
        <a:p>
          <a:r>
            <a:rPr lang="es-AR" b="0" dirty="0" smtClean="0"/>
            <a:t>MN-GL: Glosario Organizacional (actualizado)</a:t>
          </a:r>
          <a:endParaRPr lang="es-AR" dirty="0"/>
        </a:p>
      </dgm:t>
    </dgm:pt>
    <dgm:pt modelId="{F3B0C4C6-FD4D-4E16-AA71-F7F7B7EC7CB3}" type="parTrans" cxnId="{B6E63EDC-CE99-4F0F-9998-5A4D20096315}">
      <dgm:prSet/>
      <dgm:spPr/>
      <dgm:t>
        <a:bodyPr/>
        <a:lstStyle/>
        <a:p>
          <a:endParaRPr lang="es-AR"/>
        </a:p>
      </dgm:t>
    </dgm:pt>
    <dgm:pt modelId="{D5B7D66A-3BBB-421E-94B5-287A7CDF44AA}" type="sibTrans" cxnId="{B6E63EDC-CE99-4F0F-9998-5A4D20096315}">
      <dgm:prSet/>
      <dgm:spPr/>
      <dgm:t>
        <a:bodyPr/>
        <a:lstStyle/>
        <a:p>
          <a:endParaRPr lang="es-AR"/>
        </a:p>
      </dgm:t>
    </dgm:pt>
    <dgm:pt modelId="{372D200B-4D1A-4259-BE93-02F7D6C4BA75}">
      <dgm:prSet phldrT="[Texto]"/>
      <dgm:spPr/>
      <dgm:t>
        <a:bodyPr/>
        <a:lstStyle/>
        <a:p>
          <a:endParaRPr lang="es-AR" dirty="0"/>
        </a:p>
      </dgm:t>
    </dgm:pt>
    <dgm:pt modelId="{D08099ED-16C8-4A59-8B32-895E15824612}" type="parTrans" cxnId="{50DE9886-DEFA-4F13-9DFF-1E8E533F944E}">
      <dgm:prSet/>
      <dgm:spPr/>
      <dgm:t>
        <a:bodyPr/>
        <a:lstStyle/>
        <a:p>
          <a:endParaRPr lang="es-AR"/>
        </a:p>
      </dgm:t>
    </dgm:pt>
    <dgm:pt modelId="{EE3F17E4-3B0A-44ED-A7F4-B873BA42F577}" type="sibTrans" cxnId="{50DE9886-DEFA-4F13-9DFF-1E8E533F944E}">
      <dgm:prSet/>
      <dgm:spPr/>
      <dgm:t>
        <a:bodyPr/>
        <a:lstStyle/>
        <a:p>
          <a:endParaRPr lang="es-AR"/>
        </a:p>
      </dgm:t>
    </dgm:pt>
    <dgm:pt modelId="{A437DA2A-D5AC-45E2-93AA-B6A8FDE73803}" type="pres">
      <dgm:prSet presAssocID="{D18EE92A-5E58-40A1-B2D1-7A4DBF6EC2E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0096994-C5B9-4723-AF30-4C8A0EE953ED}" type="pres">
      <dgm:prSet presAssocID="{C639258A-B344-4EE9-93DA-8086C026C1E6}" presName="composite" presStyleCnt="0"/>
      <dgm:spPr/>
    </dgm:pt>
    <dgm:pt modelId="{56848B45-9D59-4E13-A2C2-B9E8331129AD}" type="pres">
      <dgm:prSet presAssocID="{C639258A-B344-4EE9-93DA-8086C026C1E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ECD84DB-55F0-48D5-BF7A-FEDC8249076A}" type="pres">
      <dgm:prSet presAssocID="{C639258A-B344-4EE9-93DA-8086C026C1E6}" presName="parSh" presStyleLbl="node1" presStyleIdx="0" presStyleCnt="3"/>
      <dgm:spPr/>
      <dgm:t>
        <a:bodyPr/>
        <a:lstStyle/>
        <a:p>
          <a:endParaRPr lang="es-AR"/>
        </a:p>
      </dgm:t>
    </dgm:pt>
    <dgm:pt modelId="{F2F49638-8C61-4C2D-9232-05D58A99AB34}" type="pres">
      <dgm:prSet presAssocID="{C639258A-B344-4EE9-93DA-8086C026C1E6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1083606-3422-453E-8E82-9E27F8986BA5}" type="pres">
      <dgm:prSet presAssocID="{3C2AB019-390E-4009-8536-DC8838224482}" presName="sibTrans" presStyleLbl="sibTrans2D1" presStyleIdx="0" presStyleCnt="2"/>
      <dgm:spPr/>
      <dgm:t>
        <a:bodyPr/>
        <a:lstStyle/>
        <a:p>
          <a:endParaRPr lang="es-AR"/>
        </a:p>
      </dgm:t>
    </dgm:pt>
    <dgm:pt modelId="{77608079-11CD-4995-9CC9-DF1E0E5DD72A}" type="pres">
      <dgm:prSet presAssocID="{3C2AB019-390E-4009-8536-DC8838224482}" presName="connTx" presStyleLbl="sibTrans2D1" presStyleIdx="0" presStyleCnt="2"/>
      <dgm:spPr/>
      <dgm:t>
        <a:bodyPr/>
        <a:lstStyle/>
        <a:p>
          <a:endParaRPr lang="es-AR"/>
        </a:p>
      </dgm:t>
    </dgm:pt>
    <dgm:pt modelId="{F81CFC13-2C18-46DC-AAD6-0627CF420EAC}" type="pres">
      <dgm:prSet presAssocID="{3EF305F1-BCDE-420D-9C27-BD1FD3FD6C2E}" presName="composite" presStyleCnt="0"/>
      <dgm:spPr/>
    </dgm:pt>
    <dgm:pt modelId="{D1D26E90-673A-4E7D-9640-E5AECCCEEF02}" type="pres">
      <dgm:prSet presAssocID="{3EF305F1-BCDE-420D-9C27-BD1FD3FD6C2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887720D-44AC-45B7-9FA1-B984E1ECE552}" type="pres">
      <dgm:prSet presAssocID="{3EF305F1-BCDE-420D-9C27-BD1FD3FD6C2E}" presName="parSh" presStyleLbl="node1" presStyleIdx="1" presStyleCnt="3"/>
      <dgm:spPr/>
      <dgm:t>
        <a:bodyPr/>
        <a:lstStyle/>
        <a:p>
          <a:endParaRPr lang="es-AR"/>
        </a:p>
      </dgm:t>
    </dgm:pt>
    <dgm:pt modelId="{72FE0FC2-10EA-43EB-B64E-F5D684062DEB}" type="pres">
      <dgm:prSet presAssocID="{3EF305F1-BCDE-420D-9C27-BD1FD3FD6C2E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276C7E4-5EB6-44A9-A9B9-66E25BD8A694}" type="pres">
      <dgm:prSet presAssocID="{9FA44374-DFBF-4E8D-8804-D08B2ABB4388}" presName="sibTrans" presStyleLbl="sibTrans2D1" presStyleIdx="1" presStyleCnt="2"/>
      <dgm:spPr/>
      <dgm:t>
        <a:bodyPr/>
        <a:lstStyle/>
        <a:p>
          <a:endParaRPr lang="es-AR"/>
        </a:p>
      </dgm:t>
    </dgm:pt>
    <dgm:pt modelId="{2B9E636A-E3C5-4AF2-B660-EC1ADC73AD55}" type="pres">
      <dgm:prSet presAssocID="{9FA44374-DFBF-4E8D-8804-D08B2ABB4388}" presName="connTx" presStyleLbl="sibTrans2D1" presStyleIdx="1" presStyleCnt="2"/>
      <dgm:spPr/>
      <dgm:t>
        <a:bodyPr/>
        <a:lstStyle/>
        <a:p>
          <a:endParaRPr lang="es-AR"/>
        </a:p>
      </dgm:t>
    </dgm:pt>
    <dgm:pt modelId="{F7B2E7C5-AA42-4E99-9EC2-44CF7EB15DAF}" type="pres">
      <dgm:prSet presAssocID="{16F655FF-D84A-494B-BD24-42674914C603}" presName="composite" presStyleCnt="0"/>
      <dgm:spPr/>
    </dgm:pt>
    <dgm:pt modelId="{53B19B56-0EF0-4DB4-BA1D-5D65AD99E3CB}" type="pres">
      <dgm:prSet presAssocID="{16F655FF-D84A-494B-BD24-42674914C603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977FEEE-DE56-463F-8674-6B83ADAD0139}" type="pres">
      <dgm:prSet presAssocID="{16F655FF-D84A-494B-BD24-42674914C603}" presName="parSh" presStyleLbl="node1" presStyleIdx="2" presStyleCnt="3"/>
      <dgm:spPr/>
      <dgm:t>
        <a:bodyPr/>
        <a:lstStyle/>
        <a:p>
          <a:endParaRPr lang="es-AR"/>
        </a:p>
      </dgm:t>
    </dgm:pt>
    <dgm:pt modelId="{1A87E2A4-347D-4070-8FB3-15DD1EC17530}" type="pres">
      <dgm:prSet presAssocID="{16F655FF-D84A-494B-BD24-42674914C603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0DE9886-DEFA-4F13-9DFF-1E8E533F944E}" srcId="{3EF305F1-BCDE-420D-9C27-BD1FD3FD6C2E}" destId="{372D200B-4D1A-4259-BE93-02F7D6C4BA75}" srcOrd="1" destOrd="0" parTransId="{D08099ED-16C8-4A59-8B32-895E15824612}" sibTransId="{EE3F17E4-3B0A-44ED-A7F4-B873BA42F577}"/>
    <dgm:cxn modelId="{7DC28DEC-7B24-41DC-89E4-27BCB13CD727}" type="presOf" srcId="{3C2AB019-390E-4009-8536-DC8838224482}" destId="{77608079-11CD-4995-9CC9-DF1E0E5DD72A}" srcOrd="1" destOrd="0" presId="urn:microsoft.com/office/officeart/2005/8/layout/process3"/>
    <dgm:cxn modelId="{BF918B01-8C25-4D8D-8582-846C4422A719}" type="presOf" srcId="{3C2AB019-390E-4009-8536-DC8838224482}" destId="{51083606-3422-453E-8E82-9E27F8986BA5}" srcOrd="0" destOrd="0" presId="urn:microsoft.com/office/officeart/2005/8/layout/process3"/>
    <dgm:cxn modelId="{88F40D72-A053-4B5D-BB33-043E24C48352}" srcId="{3EF305F1-BCDE-420D-9C27-BD1FD3FD6C2E}" destId="{102BB184-7DB5-4573-A504-60EE525F51C6}" srcOrd="0" destOrd="0" parTransId="{8FF26766-0FB7-4D6B-BE3A-9A8035579791}" sibTransId="{40CD46B0-7C0E-4D98-B6A9-3FD85D935A12}"/>
    <dgm:cxn modelId="{54E62F27-E86C-471E-84F0-09168DD7CCB1}" type="presOf" srcId="{372D200B-4D1A-4259-BE93-02F7D6C4BA75}" destId="{72FE0FC2-10EA-43EB-B64E-F5D684062DEB}" srcOrd="0" destOrd="1" presId="urn:microsoft.com/office/officeart/2005/8/layout/process3"/>
    <dgm:cxn modelId="{D30F6877-415F-4A12-8FF2-B85DA6B0EABF}" srcId="{D18EE92A-5E58-40A1-B2D1-7A4DBF6EC2E2}" destId="{C639258A-B344-4EE9-93DA-8086C026C1E6}" srcOrd="0" destOrd="0" parTransId="{F6402264-5015-4F9B-BA4B-A898D515CCA1}" sibTransId="{3C2AB019-390E-4009-8536-DC8838224482}"/>
    <dgm:cxn modelId="{B12CB7AD-7373-413B-AFFE-00945AB39268}" type="presOf" srcId="{16F655FF-D84A-494B-BD24-42674914C603}" destId="{D977FEEE-DE56-463F-8674-6B83ADAD0139}" srcOrd="1" destOrd="0" presId="urn:microsoft.com/office/officeart/2005/8/layout/process3"/>
    <dgm:cxn modelId="{856E681E-4D16-4D43-8E9F-0CC03605E946}" srcId="{D18EE92A-5E58-40A1-B2D1-7A4DBF6EC2E2}" destId="{16F655FF-D84A-494B-BD24-42674914C603}" srcOrd="2" destOrd="0" parTransId="{D0D664E8-0143-4C30-9C9F-248CA5013D94}" sibTransId="{FC77F1AC-8A42-4213-9258-9787D125B103}"/>
    <dgm:cxn modelId="{51AF00A2-1BA5-43D6-A954-EB43E679FB15}" type="presOf" srcId="{3EF305F1-BCDE-420D-9C27-BD1FD3FD6C2E}" destId="{2887720D-44AC-45B7-9FA1-B984E1ECE552}" srcOrd="1" destOrd="0" presId="urn:microsoft.com/office/officeart/2005/8/layout/process3"/>
    <dgm:cxn modelId="{A778C49A-F027-4E34-AE8E-95C7F970C18E}" srcId="{C639258A-B344-4EE9-93DA-8086C026C1E6}" destId="{F00B516F-C296-42D9-9ED8-4D987EC124FC}" srcOrd="0" destOrd="0" parTransId="{FF171810-334E-4012-9863-C98D8E244191}" sibTransId="{FD85A925-7893-4EE9-BC7F-DBAAD1570B24}"/>
    <dgm:cxn modelId="{A186E5CA-32FE-4653-A1C9-B13FF287E279}" type="presOf" srcId="{F00B516F-C296-42D9-9ED8-4D987EC124FC}" destId="{F2F49638-8C61-4C2D-9232-05D58A99AB34}" srcOrd="0" destOrd="0" presId="urn:microsoft.com/office/officeart/2005/8/layout/process3"/>
    <dgm:cxn modelId="{0A5E7DC5-C15C-4BE0-B882-0B10635AA101}" type="presOf" srcId="{16F655FF-D84A-494B-BD24-42674914C603}" destId="{53B19B56-0EF0-4DB4-BA1D-5D65AD99E3CB}" srcOrd="0" destOrd="0" presId="urn:microsoft.com/office/officeart/2005/8/layout/process3"/>
    <dgm:cxn modelId="{B6E63EDC-CE99-4F0F-9998-5A4D20096315}" srcId="{16F655FF-D84A-494B-BD24-42674914C603}" destId="{198E36BF-EE5E-4F50-88CF-A8549FC4DEB4}" srcOrd="0" destOrd="0" parTransId="{F3B0C4C6-FD4D-4E16-AA71-F7F7B7EC7CB3}" sibTransId="{D5B7D66A-3BBB-421E-94B5-287A7CDF44AA}"/>
    <dgm:cxn modelId="{69324DC5-B62D-4C4D-8A22-BF27CB6EC135}" srcId="{D18EE92A-5E58-40A1-B2D1-7A4DBF6EC2E2}" destId="{3EF305F1-BCDE-420D-9C27-BD1FD3FD6C2E}" srcOrd="1" destOrd="0" parTransId="{02671B07-C8C5-4A12-BD71-1D7460D8C628}" sibTransId="{9FA44374-DFBF-4E8D-8804-D08B2ABB4388}"/>
    <dgm:cxn modelId="{F41F4978-F4B8-4753-BADB-7381C0C44E42}" type="presOf" srcId="{9FA44374-DFBF-4E8D-8804-D08B2ABB4388}" destId="{A276C7E4-5EB6-44A9-A9B9-66E25BD8A694}" srcOrd="0" destOrd="0" presId="urn:microsoft.com/office/officeart/2005/8/layout/process3"/>
    <dgm:cxn modelId="{CD5E914F-9BB3-4260-B3B5-AC4586EC3854}" type="presOf" srcId="{3EF305F1-BCDE-420D-9C27-BD1FD3FD6C2E}" destId="{D1D26E90-673A-4E7D-9640-E5AECCCEEF02}" srcOrd="0" destOrd="0" presId="urn:microsoft.com/office/officeart/2005/8/layout/process3"/>
    <dgm:cxn modelId="{B9872748-0BDF-475F-B0E2-28D3E6247758}" type="presOf" srcId="{C639258A-B344-4EE9-93DA-8086C026C1E6}" destId="{9ECD84DB-55F0-48D5-BF7A-FEDC8249076A}" srcOrd="1" destOrd="0" presId="urn:microsoft.com/office/officeart/2005/8/layout/process3"/>
    <dgm:cxn modelId="{9AC18EDA-578A-4993-AE35-0C551D2DD923}" type="presOf" srcId="{D18EE92A-5E58-40A1-B2D1-7A4DBF6EC2E2}" destId="{A437DA2A-D5AC-45E2-93AA-B6A8FDE73803}" srcOrd="0" destOrd="0" presId="urn:microsoft.com/office/officeart/2005/8/layout/process3"/>
    <dgm:cxn modelId="{625AE3C1-3785-43C1-BB16-53E8D42B09AB}" type="presOf" srcId="{9FA44374-DFBF-4E8D-8804-D08B2ABB4388}" destId="{2B9E636A-E3C5-4AF2-B660-EC1ADC73AD55}" srcOrd="1" destOrd="0" presId="urn:microsoft.com/office/officeart/2005/8/layout/process3"/>
    <dgm:cxn modelId="{6FFF081C-AC2F-464C-8F22-17D83BB0B0E4}" type="presOf" srcId="{102BB184-7DB5-4573-A504-60EE525F51C6}" destId="{72FE0FC2-10EA-43EB-B64E-F5D684062DEB}" srcOrd="0" destOrd="0" presId="urn:microsoft.com/office/officeart/2005/8/layout/process3"/>
    <dgm:cxn modelId="{007EE2B7-56EE-4367-A8C3-65A26775A4D8}" type="presOf" srcId="{198E36BF-EE5E-4F50-88CF-A8549FC4DEB4}" destId="{1A87E2A4-347D-4070-8FB3-15DD1EC17530}" srcOrd="0" destOrd="0" presId="urn:microsoft.com/office/officeart/2005/8/layout/process3"/>
    <dgm:cxn modelId="{900E9D88-6A16-4E9E-9852-2942D138B521}" type="presOf" srcId="{C639258A-B344-4EE9-93DA-8086C026C1E6}" destId="{56848B45-9D59-4E13-A2C2-B9E8331129AD}" srcOrd="0" destOrd="0" presId="urn:microsoft.com/office/officeart/2005/8/layout/process3"/>
    <dgm:cxn modelId="{1D06BF98-A273-4756-AC56-B83454BC4EDA}" type="presParOf" srcId="{A437DA2A-D5AC-45E2-93AA-B6A8FDE73803}" destId="{50096994-C5B9-4723-AF30-4C8A0EE953ED}" srcOrd="0" destOrd="0" presId="urn:microsoft.com/office/officeart/2005/8/layout/process3"/>
    <dgm:cxn modelId="{21EAD32E-6DDD-4FC7-A72E-16B033BEA508}" type="presParOf" srcId="{50096994-C5B9-4723-AF30-4C8A0EE953ED}" destId="{56848B45-9D59-4E13-A2C2-B9E8331129AD}" srcOrd="0" destOrd="0" presId="urn:microsoft.com/office/officeart/2005/8/layout/process3"/>
    <dgm:cxn modelId="{A2DF233A-9155-4269-BE72-185C86F22583}" type="presParOf" srcId="{50096994-C5B9-4723-AF30-4C8A0EE953ED}" destId="{9ECD84DB-55F0-48D5-BF7A-FEDC8249076A}" srcOrd="1" destOrd="0" presId="urn:microsoft.com/office/officeart/2005/8/layout/process3"/>
    <dgm:cxn modelId="{FA7ECC7C-3E9F-432A-8611-49736E75508E}" type="presParOf" srcId="{50096994-C5B9-4723-AF30-4C8A0EE953ED}" destId="{F2F49638-8C61-4C2D-9232-05D58A99AB34}" srcOrd="2" destOrd="0" presId="urn:microsoft.com/office/officeart/2005/8/layout/process3"/>
    <dgm:cxn modelId="{CF9EB90F-EC60-48BD-AC0D-3AF568F08C6E}" type="presParOf" srcId="{A437DA2A-D5AC-45E2-93AA-B6A8FDE73803}" destId="{51083606-3422-453E-8E82-9E27F8986BA5}" srcOrd="1" destOrd="0" presId="urn:microsoft.com/office/officeart/2005/8/layout/process3"/>
    <dgm:cxn modelId="{19FE6F22-EEFB-483A-A175-0A554E0A1E85}" type="presParOf" srcId="{51083606-3422-453E-8E82-9E27F8986BA5}" destId="{77608079-11CD-4995-9CC9-DF1E0E5DD72A}" srcOrd="0" destOrd="0" presId="urn:microsoft.com/office/officeart/2005/8/layout/process3"/>
    <dgm:cxn modelId="{523CE60C-8650-45F2-9DCD-A848CAAB1C80}" type="presParOf" srcId="{A437DA2A-D5AC-45E2-93AA-B6A8FDE73803}" destId="{F81CFC13-2C18-46DC-AAD6-0627CF420EAC}" srcOrd="2" destOrd="0" presId="urn:microsoft.com/office/officeart/2005/8/layout/process3"/>
    <dgm:cxn modelId="{53DCD99C-D543-4B41-BC32-E0DF077FD3E7}" type="presParOf" srcId="{F81CFC13-2C18-46DC-AAD6-0627CF420EAC}" destId="{D1D26E90-673A-4E7D-9640-E5AECCCEEF02}" srcOrd="0" destOrd="0" presId="urn:microsoft.com/office/officeart/2005/8/layout/process3"/>
    <dgm:cxn modelId="{881F811C-E83B-4236-B651-1A11605E8990}" type="presParOf" srcId="{F81CFC13-2C18-46DC-AAD6-0627CF420EAC}" destId="{2887720D-44AC-45B7-9FA1-B984E1ECE552}" srcOrd="1" destOrd="0" presId="urn:microsoft.com/office/officeart/2005/8/layout/process3"/>
    <dgm:cxn modelId="{CB15FBE8-CEA4-4FFA-BB3E-E35B7FFCBA4C}" type="presParOf" srcId="{F81CFC13-2C18-46DC-AAD6-0627CF420EAC}" destId="{72FE0FC2-10EA-43EB-B64E-F5D684062DEB}" srcOrd="2" destOrd="0" presId="urn:microsoft.com/office/officeart/2005/8/layout/process3"/>
    <dgm:cxn modelId="{F5BCDD6B-70B5-49B3-8F5C-45DE1D5B2F61}" type="presParOf" srcId="{A437DA2A-D5AC-45E2-93AA-B6A8FDE73803}" destId="{A276C7E4-5EB6-44A9-A9B9-66E25BD8A694}" srcOrd="3" destOrd="0" presId="urn:microsoft.com/office/officeart/2005/8/layout/process3"/>
    <dgm:cxn modelId="{6AD9E748-4EF7-4CB7-93B4-FF3C23868AB9}" type="presParOf" srcId="{A276C7E4-5EB6-44A9-A9B9-66E25BD8A694}" destId="{2B9E636A-E3C5-4AF2-B660-EC1ADC73AD55}" srcOrd="0" destOrd="0" presId="urn:microsoft.com/office/officeart/2005/8/layout/process3"/>
    <dgm:cxn modelId="{5056A465-981E-4EFC-9267-68CF3FFA9820}" type="presParOf" srcId="{A437DA2A-D5AC-45E2-93AA-B6A8FDE73803}" destId="{F7B2E7C5-AA42-4E99-9EC2-44CF7EB15DAF}" srcOrd="4" destOrd="0" presId="urn:microsoft.com/office/officeart/2005/8/layout/process3"/>
    <dgm:cxn modelId="{223ACFFD-35F4-41A7-9539-77061FEE2FB3}" type="presParOf" srcId="{F7B2E7C5-AA42-4E99-9EC2-44CF7EB15DAF}" destId="{53B19B56-0EF0-4DB4-BA1D-5D65AD99E3CB}" srcOrd="0" destOrd="0" presId="urn:microsoft.com/office/officeart/2005/8/layout/process3"/>
    <dgm:cxn modelId="{4C5943AC-BDC1-4131-A389-C92F07608DDF}" type="presParOf" srcId="{F7B2E7C5-AA42-4E99-9EC2-44CF7EB15DAF}" destId="{D977FEEE-DE56-463F-8674-6B83ADAD0139}" srcOrd="1" destOrd="0" presId="urn:microsoft.com/office/officeart/2005/8/layout/process3"/>
    <dgm:cxn modelId="{86EB0265-6079-4AEC-B73D-A79914CFD048}" type="presParOf" srcId="{F7B2E7C5-AA42-4E99-9EC2-44CF7EB15DAF}" destId="{1A87E2A4-347D-4070-8FB3-15DD1EC1753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8EE92A-5E58-40A1-B2D1-7A4DBF6EC2E2}" type="doc">
      <dgm:prSet loTypeId="urn:microsoft.com/office/officeart/2005/8/layout/process3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C639258A-B344-4EE9-93DA-8086C026C1E6}">
      <dgm:prSet phldrT="[Texto]"/>
      <dgm:spPr/>
      <dgm:t>
        <a:bodyPr/>
        <a:lstStyle/>
        <a:p>
          <a:r>
            <a:rPr lang="es-AR" dirty="0" smtClean="0"/>
            <a:t>Entradas 	</a:t>
          </a:r>
          <a:endParaRPr lang="es-AR" dirty="0"/>
        </a:p>
      </dgm:t>
    </dgm:pt>
    <dgm:pt modelId="{F6402264-5015-4F9B-BA4B-A898D515CCA1}" type="parTrans" cxnId="{D30F6877-415F-4A12-8FF2-B85DA6B0EABF}">
      <dgm:prSet/>
      <dgm:spPr/>
      <dgm:t>
        <a:bodyPr/>
        <a:lstStyle/>
        <a:p>
          <a:endParaRPr lang="es-AR"/>
        </a:p>
      </dgm:t>
    </dgm:pt>
    <dgm:pt modelId="{3C2AB019-390E-4009-8536-DC8838224482}" type="sibTrans" cxnId="{D30F6877-415F-4A12-8FF2-B85DA6B0EABF}">
      <dgm:prSet/>
      <dgm:spPr/>
      <dgm:t>
        <a:bodyPr/>
        <a:lstStyle/>
        <a:p>
          <a:endParaRPr lang="es-AR"/>
        </a:p>
      </dgm:t>
    </dgm:pt>
    <dgm:pt modelId="{102BB184-7DB5-4573-A504-60EE525F51C6}">
      <dgm:prSet phldrT="[Texto]"/>
      <dgm:spPr/>
      <dgm:t>
        <a:bodyPr/>
        <a:lstStyle/>
        <a:p>
          <a:r>
            <a:rPr lang="es-AR" dirty="0" smtClean="0"/>
            <a:t>Identificar los requerimientos funcionales</a:t>
          </a:r>
          <a:endParaRPr lang="es-AR" dirty="0"/>
        </a:p>
      </dgm:t>
    </dgm:pt>
    <dgm:pt modelId="{8FF26766-0FB7-4D6B-BE3A-9A8035579791}" type="parTrans" cxnId="{88F40D72-A053-4B5D-BB33-043E24C48352}">
      <dgm:prSet/>
      <dgm:spPr/>
      <dgm:t>
        <a:bodyPr/>
        <a:lstStyle/>
        <a:p>
          <a:endParaRPr lang="es-AR"/>
        </a:p>
      </dgm:t>
    </dgm:pt>
    <dgm:pt modelId="{40CD46B0-7C0E-4D98-B6A9-3FD85D935A12}" type="sibTrans" cxnId="{88F40D72-A053-4B5D-BB33-043E24C48352}">
      <dgm:prSet/>
      <dgm:spPr/>
      <dgm:t>
        <a:bodyPr/>
        <a:lstStyle/>
        <a:p>
          <a:endParaRPr lang="es-AR"/>
        </a:p>
      </dgm:t>
    </dgm:pt>
    <dgm:pt modelId="{16F655FF-D84A-494B-BD24-42674914C603}">
      <dgm:prSet phldrT="[Texto]"/>
      <dgm:spPr/>
      <dgm:t>
        <a:bodyPr/>
        <a:lstStyle/>
        <a:p>
          <a:r>
            <a:rPr lang="es-AR" dirty="0" smtClean="0"/>
            <a:t>Salidas</a:t>
          </a:r>
          <a:endParaRPr lang="es-AR" dirty="0"/>
        </a:p>
      </dgm:t>
    </dgm:pt>
    <dgm:pt modelId="{D0D664E8-0143-4C30-9C9F-248CA5013D94}" type="parTrans" cxnId="{856E681E-4D16-4D43-8E9F-0CC03605E946}">
      <dgm:prSet/>
      <dgm:spPr/>
      <dgm:t>
        <a:bodyPr/>
        <a:lstStyle/>
        <a:p>
          <a:endParaRPr lang="es-AR"/>
        </a:p>
      </dgm:t>
    </dgm:pt>
    <dgm:pt modelId="{FC77F1AC-8A42-4213-9258-9787D125B103}" type="sibTrans" cxnId="{856E681E-4D16-4D43-8E9F-0CC03605E946}">
      <dgm:prSet/>
      <dgm:spPr/>
      <dgm:t>
        <a:bodyPr/>
        <a:lstStyle/>
        <a:p>
          <a:endParaRPr lang="es-AR"/>
        </a:p>
      </dgm:t>
    </dgm:pt>
    <dgm:pt modelId="{198E36BF-EE5E-4F50-88CF-A8549FC4DEB4}">
      <dgm:prSet phldrT="[Texto]"/>
      <dgm:spPr/>
      <dgm:t>
        <a:bodyPr/>
        <a:lstStyle/>
        <a:p>
          <a:r>
            <a:rPr lang="es-AR" dirty="0" smtClean="0"/>
            <a:t>IR-ER: Documento de Especificación de Requerimientos</a:t>
          </a:r>
          <a:endParaRPr lang="es-AR" dirty="0"/>
        </a:p>
      </dgm:t>
    </dgm:pt>
    <dgm:pt modelId="{F3B0C4C6-FD4D-4E16-AA71-F7F7B7EC7CB3}" type="parTrans" cxnId="{B6E63EDC-CE99-4F0F-9998-5A4D20096315}">
      <dgm:prSet/>
      <dgm:spPr/>
      <dgm:t>
        <a:bodyPr/>
        <a:lstStyle/>
        <a:p>
          <a:endParaRPr lang="es-AR"/>
        </a:p>
      </dgm:t>
    </dgm:pt>
    <dgm:pt modelId="{D5B7D66A-3BBB-421E-94B5-287A7CDF44AA}" type="sibTrans" cxnId="{B6E63EDC-CE99-4F0F-9998-5A4D20096315}">
      <dgm:prSet/>
      <dgm:spPr/>
      <dgm:t>
        <a:bodyPr/>
        <a:lstStyle/>
        <a:p>
          <a:endParaRPr lang="es-AR"/>
        </a:p>
      </dgm:t>
    </dgm:pt>
    <dgm:pt modelId="{372D200B-4D1A-4259-BE93-02F7D6C4BA75}">
      <dgm:prSet phldrT="[Texto]"/>
      <dgm:spPr/>
      <dgm:t>
        <a:bodyPr/>
        <a:lstStyle/>
        <a:p>
          <a:endParaRPr lang="es-AR" dirty="0"/>
        </a:p>
      </dgm:t>
    </dgm:pt>
    <dgm:pt modelId="{D08099ED-16C8-4A59-8B32-895E15824612}" type="parTrans" cxnId="{50DE9886-DEFA-4F13-9DFF-1E8E533F944E}">
      <dgm:prSet/>
      <dgm:spPr/>
      <dgm:t>
        <a:bodyPr/>
        <a:lstStyle/>
        <a:p>
          <a:endParaRPr lang="es-AR"/>
        </a:p>
      </dgm:t>
    </dgm:pt>
    <dgm:pt modelId="{EE3F17E4-3B0A-44ED-A7F4-B873BA42F577}" type="sibTrans" cxnId="{50DE9886-DEFA-4F13-9DFF-1E8E533F944E}">
      <dgm:prSet/>
      <dgm:spPr/>
      <dgm:t>
        <a:bodyPr/>
        <a:lstStyle/>
        <a:p>
          <a:endParaRPr lang="es-AR"/>
        </a:p>
      </dgm:t>
    </dgm:pt>
    <dgm:pt modelId="{3EF305F1-BCDE-420D-9C27-BD1FD3FD6C2E}">
      <dgm:prSet phldrT="[Texto]"/>
      <dgm:spPr/>
      <dgm:t>
        <a:bodyPr/>
        <a:lstStyle/>
        <a:p>
          <a:r>
            <a:rPr lang="es-AR" dirty="0" smtClean="0"/>
            <a:t>Actividades	</a:t>
          </a:r>
          <a:endParaRPr lang="es-AR" dirty="0"/>
        </a:p>
      </dgm:t>
    </dgm:pt>
    <dgm:pt modelId="{9FA44374-DFBF-4E8D-8804-D08B2ABB4388}" type="sibTrans" cxnId="{69324DC5-B62D-4C4D-8A22-BF27CB6EC135}">
      <dgm:prSet/>
      <dgm:spPr/>
      <dgm:t>
        <a:bodyPr/>
        <a:lstStyle/>
        <a:p>
          <a:endParaRPr lang="es-AR"/>
        </a:p>
      </dgm:t>
    </dgm:pt>
    <dgm:pt modelId="{02671B07-C8C5-4A12-BD71-1D7460D8C628}" type="parTrans" cxnId="{69324DC5-B62D-4C4D-8A22-BF27CB6EC135}">
      <dgm:prSet/>
      <dgm:spPr/>
      <dgm:t>
        <a:bodyPr/>
        <a:lstStyle/>
        <a:p>
          <a:endParaRPr lang="es-AR"/>
        </a:p>
      </dgm:t>
    </dgm:pt>
    <dgm:pt modelId="{F00B516F-C296-42D9-9ED8-4D987EC124FC}">
      <dgm:prSet phldrT="[Texto]"/>
      <dgm:spPr/>
      <dgm:t>
        <a:bodyPr/>
        <a:lstStyle/>
        <a:p>
          <a:r>
            <a:rPr lang="es-AR" b="0" dirty="0" smtClean="0"/>
            <a:t>GP-MR-Minuta de Relevamiento</a:t>
          </a:r>
          <a:endParaRPr lang="es-AR" dirty="0"/>
        </a:p>
      </dgm:t>
    </dgm:pt>
    <dgm:pt modelId="{FD85A925-7893-4EE9-BC7F-DBAAD1570B24}" type="sibTrans" cxnId="{A778C49A-F027-4E34-AE8E-95C7F970C18E}">
      <dgm:prSet/>
      <dgm:spPr/>
      <dgm:t>
        <a:bodyPr/>
        <a:lstStyle/>
        <a:p>
          <a:endParaRPr lang="es-AR"/>
        </a:p>
      </dgm:t>
    </dgm:pt>
    <dgm:pt modelId="{FF171810-334E-4012-9863-C98D8E244191}" type="parTrans" cxnId="{A778C49A-F027-4E34-AE8E-95C7F970C18E}">
      <dgm:prSet/>
      <dgm:spPr/>
      <dgm:t>
        <a:bodyPr/>
        <a:lstStyle/>
        <a:p>
          <a:endParaRPr lang="es-AR"/>
        </a:p>
      </dgm:t>
    </dgm:pt>
    <dgm:pt modelId="{3BC5EDAF-C146-4B88-89D7-A12033809C80}">
      <dgm:prSet phldrT="[Texto]"/>
      <dgm:spPr/>
      <dgm:t>
        <a:bodyPr/>
        <a:lstStyle/>
        <a:p>
          <a:r>
            <a:rPr lang="es-AR" dirty="0" err="1" smtClean="0"/>
            <a:t>Template</a:t>
          </a:r>
          <a:r>
            <a:rPr lang="es-AR" dirty="0" smtClean="0"/>
            <a:t> del documento de Especificación de Requerimientos</a:t>
          </a:r>
          <a:endParaRPr lang="es-AR" dirty="0"/>
        </a:p>
      </dgm:t>
    </dgm:pt>
    <dgm:pt modelId="{FCA0A766-D0B5-4165-987A-9F205D081B50}" type="parTrans" cxnId="{4125D158-0C64-429A-A9BA-982163A43064}">
      <dgm:prSet/>
      <dgm:spPr/>
      <dgm:t>
        <a:bodyPr/>
        <a:lstStyle/>
        <a:p>
          <a:endParaRPr lang="es-AR"/>
        </a:p>
      </dgm:t>
    </dgm:pt>
    <dgm:pt modelId="{88EE00F5-BC9F-4400-80B8-3CEF0D3BD4D3}" type="sibTrans" cxnId="{4125D158-0C64-429A-A9BA-982163A43064}">
      <dgm:prSet/>
      <dgm:spPr/>
      <dgm:t>
        <a:bodyPr/>
        <a:lstStyle/>
        <a:p>
          <a:endParaRPr lang="es-AR"/>
        </a:p>
      </dgm:t>
    </dgm:pt>
    <dgm:pt modelId="{9BA35BFF-8489-47B6-AA00-7A6751296AA4}">
      <dgm:prSet phldrT="[Texto]"/>
      <dgm:spPr/>
      <dgm:t>
        <a:bodyPr/>
        <a:lstStyle/>
        <a:p>
          <a:r>
            <a:rPr lang="es-AR" dirty="0" smtClean="0"/>
            <a:t>MN-PN-Procesos de Negocio</a:t>
          </a:r>
          <a:endParaRPr lang="es-AR" dirty="0"/>
        </a:p>
      </dgm:t>
    </dgm:pt>
    <dgm:pt modelId="{567B6DC6-63A5-494E-9D69-174AC8D2F71E}" type="parTrans" cxnId="{0A7C73F3-ABB4-4486-B6D7-969981A1A0FF}">
      <dgm:prSet/>
      <dgm:spPr/>
      <dgm:t>
        <a:bodyPr/>
        <a:lstStyle/>
        <a:p>
          <a:endParaRPr lang="es-AR"/>
        </a:p>
      </dgm:t>
    </dgm:pt>
    <dgm:pt modelId="{C996F968-F94D-445F-98B2-19723C287C71}" type="sibTrans" cxnId="{0A7C73F3-ABB4-4486-B6D7-969981A1A0FF}">
      <dgm:prSet/>
      <dgm:spPr/>
      <dgm:t>
        <a:bodyPr/>
        <a:lstStyle/>
        <a:p>
          <a:endParaRPr lang="es-AR"/>
        </a:p>
      </dgm:t>
    </dgm:pt>
    <dgm:pt modelId="{838DA59C-A276-4156-A586-AC7EBF2ACB87}">
      <dgm:prSet phldrT="[Texto]"/>
      <dgm:spPr/>
      <dgm:t>
        <a:bodyPr/>
        <a:lstStyle/>
        <a:p>
          <a:r>
            <a:rPr lang="es-AR" dirty="0" smtClean="0"/>
            <a:t>Relacionar cada requerimiento, al rol particular dentro de la organización que lo requirió</a:t>
          </a:r>
          <a:endParaRPr lang="es-AR" dirty="0"/>
        </a:p>
      </dgm:t>
    </dgm:pt>
    <dgm:pt modelId="{8E427583-ECCD-4D92-A10A-995B59014145}" type="parTrans" cxnId="{43A7F081-5EBE-41C9-8838-3FC56AFE1CD7}">
      <dgm:prSet/>
      <dgm:spPr/>
      <dgm:t>
        <a:bodyPr/>
        <a:lstStyle/>
        <a:p>
          <a:endParaRPr lang="es-AR"/>
        </a:p>
      </dgm:t>
    </dgm:pt>
    <dgm:pt modelId="{20DB6A7A-8C54-4016-B72E-1E9C19E6A5A3}" type="sibTrans" cxnId="{43A7F081-5EBE-41C9-8838-3FC56AFE1CD7}">
      <dgm:prSet/>
      <dgm:spPr/>
      <dgm:t>
        <a:bodyPr/>
        <a:lstStyle/>
        <a:p>
          <a:endParaRPr lang="es-AR"/>
        </a:p>
      </dgm:t>
    </dgm:pt>
    <dgm:pt modelId="{C8B9BA5A-CE85-420D-B1D8-B368D3D90071}">
      <dgm:prSet phldrT="[Texto]"/>
      <dgm:spPr/>
      <dgm:t>
        <a:bodyPr/>
        <a:lstStyle/>
        <a:p>
          <a:endParaRPr lang="es-AR" dirty="0"/>
        </a:p>
      </dgm:t>
    </dgm:pt>
    <dgm:pt modelId="{61489820-1D0B-4236-B00B-A2549A6D38D3}" type="parTrans" cxnId="{2061C1BE-7EBF-435E-9AC6-62D24C871CAD}">
      <dgm:prSet/>
      <dgm:spPr/>
      <dgm:t>
        <a:bodyPr/>
        <a:lstStyle/>
        <a:p>
          <a:endParaRPr lang="es-AR"/>
        </a:p>
      </dgm:t>
    </dgm:pt>
    <dgm:pt modelId="{C374C209-3FE4-4E93-8F3D-FB837B5B0A49}" type="sibTrans" cxnId="{2061C1BE-7EBF-435E-9AC6-62D24C871CAD}">
      <dgm:prSet/>
      <dgm:spPr/>
      <dgm:t>
        <a:bodyPr/>
        <a:lstStyle/>
        <a:p>
          <a:endParaRPr lang="es-AR"/>
        </a:p>
      </dgm:t>
    </dgm:pt>
    <dgm:pt modelId="{316BCA23-F883-4DB9-A984-5C6AE8901CA6}">
      <dgm:prSet phldrT="[Texto]"/>
      <dgm:spPr/>
      <dgm:t>
        <a:bodyPr/>
        <a:lstStyle/>
        <a:p>
          <a:r>
            <a:rPr lang="es-AR" dirty="0" smtClean="0"/>
            <a:t>Realizar una descripción del requerimiento</a:t>
          </a:r>
          <a:endParaRPr lang="es-AR" dirty="0"/>
        </a:p>
      </dgm:t>
    </dgm:pt>
    <dgm:pt modelId="{6526E2EE-E3A7-4229-9999-1232791A1477}" type="parTrans" cxnId="{DDB4E86D-B766-4001-9796-FA92F5D96E09}">
      <dgm:prSet/>
      <dgm:spPr/>
      <dgm:t>
        <a:bodyPr/>
        <a:lstStyle/>
        <a:p>
          <a:endParaRPr lang="es-AR"/>
        </a:p>
      </dgm:t>
    </dgm:pt>
    <dgm:pt modelId="{6D1C6235-BB32-42EE-8E08-65FB002355E6}" type="sibTrans" cxnId="{DDB4E86D-B766-4001-9796-FA92F5D96E09}">
      <dgm:prSet/>
      <dgm:spPr/>
      <dgm:t>
        <a:bodyPr/>
        <a:lstStyle/>
        <a:p>
          <a:endParaRPr lang="es-AR"/>
        </a:p>
      </dgm:t>
    </dgm:pt>
    <dgm:pt modelId="{A437DA2A-D5AC-45E2-93AA-B6A8FDE73803}" type="pres">
      <dgm:prSet presAssocID="{D18EE92A-5E58-40A1-B2D1-7A4DBF6EC2E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0096994-C5B9-4723-AF30-4C8A0EE953ED}" type="pres">
      <dgm:prSet presAssocID="{C639258A-B344-4EE9-93DA-8086C026C1E6}" presName="composite" presStyleCnt="0"/>
      <dgm:spPr/>
      <dgm:t>
        <a:bodyPr/>
        <a:lstStyle/>
        <a:p>
          <a:endParaRPr lang="es-AR"/>
        </a:p>
      </dgm:t>
    </dgm:pt>
    <dgm:pt modelId="{56848B45-9D59-4E13-A2C2-B9E8331129AD}" type="pres">
      <dgm:prSet presAssocID="{C639258A-B344-4EE9-93DA-8086C026C1E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ECD84DB-55F0-48D5-BF7A-FEDC8249076A}" type="pres">
      <dgm:prSet presAssocID="{C639258A-B344-4EE9-93DA-8086C026C1E6}" presName="parSh" presStyleLbl="node1" presStyleIdx="0" presStyleCnt="3"/>
      <dgm:spPr/>
      <dgm:t>
        <a:bodyPr/>
        <a:lstStyle/>
        <a:p>
          <a:endParaRPr lang="es-AR"/>
        </a:p>
      </dgm:t>
    </dgm:pt>
    <dgm:pt modelId="{F2F49638-8C61-4C2D-9232-05D58A99AB34}" type="pres">
      <dgm:prSet presAssocID="{C639258A-B344-4EE9-93DA-8086C026C1E6}" presName="desTx" presStyleLbl="fgAcc1" presStyleIdx="0" presStyleCnt="3" custScaleX="118139" custLinFactNeighborX="-547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1083606-3422-453E-8E82-9E27F8986BA5}" type="pres">
      <dgm:prSet presAssocID="{3C2AB019-390E-4009-8536-DC8838224482}" presName="sibTrans" presStyleLbl="sibTrans2D1" presStyleIdx="0" presStyleCnt="2"/>
      <dgm:spPr/>
      <dgm:t>
        <a:bodyPr/>
        <a:lstStyle/>
        <a:p>
          <a:endParaRPr lang="es-AR"/>
        </a:p>
      </dgm:t>
    </dgm:pt>
    <dgm:pt modelId="{77608079-11CD-4995-9CC9-DF1E0E5DD72A}" type="pres">
      <dgm:prSet presAssocID="{3C2AB019-390E-4009-8536-DC8838224482}" presName="connTx" presStyleLbl="sibTrans2D1" presStyleIdx="0" presStyleCnt="2"/>
      <dgm:spPr/>
      <dgm:t>
        <a:bodyPr/>
        <a:lstStyle/>
        <a:p>
          <a:endParaRPr lang="es-AR"/>
        </a:p>
      </dgm:t>
    </dgm:pt>
    <dgm:pt modelId="{F81CFC13-2C18-46DC-AAD6-0627CF420EAC}" type="pres">
      <dgm:prSet presAssocID="{3EF305F1-BCDE-420D-9C27-BD1FD3FD6C2E}" presName="composite" presStyleCnt="0"/>
      <dgm:spPr/>
      <dgm:t>
        <a:bodyPr/>
        <a:lstStyle/>
        <a:p>
          <a:endParaRPr lang="es-AR"/>
        </a:p>
      </dgm:t>
    </dgm:pt>
    <dgm:pt modelId="{D1D26E90-673A-4E7D-9640-E5AECCCEEF02}" type="pres">
      <dgm:prSet presAssocID="{3EF305F1-BCDE-420D-9C27-BD1FD3FD6C2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887720D-44AC-45B7-9FA1-B984E1ECE552}" type="pres">
      <dgm:prSet presAssocID="{3EF305F1-BCDE-420D-9C27-BD1FD3FD6C2E}" presName="parSh" presStyleLbl="node1" presStyleIdx="1" presStyleCnt="3"/>
      <dgm:spPr/>
      <dgm:t>
        <a:bodyPr/>
        <a:lstStyle/>
        <a:p>
          <a:endParaRPr lang="es-AR"/>
        </a:p>
      </dgm:t>
    </dgm:pt>
    <dgm:pt modelId="{72FE0FC2-10EA-43EB-B64E-F5D684062DEB}" type="pres">
      <dgm:prSet presAssocID="{3EF305F1-BCDE-420D-9C27-BD1FD3FD6C2E}" presName="desTx" presStyleLbl="fgAcc1" presStyleIdx="1" presStyleCnt="3" custScaleX="110046" custLinFactNeighborX="-547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276C7E4-5EB6-44A9-A9B9-66E25BD8A694}" type="pres">
      <dgm:prSet presAssocID="{9FA44374-DFBF-4E8D-8804-D08B2ABB4388}" presName="sibTrans" presStyleLbl="sibTrans2D1" presStyleIdx="1" presStyleCnt="2"/>
      <dgm:spPr/>
      <dgm:t>
        <a:bodyPr/>
        <a:lstStyle/>
        <a:p>
          <a:endParaRPr lang="es-AR"/>
        </a:p>
      </dgm:t>
    </dgm:pt>
    <dgm:pt modelId="{2B9E636A-E3C5-4AF2-B660-EC1ADC73AD55}" type="pres">
      <dgm:prSet presAssocID="{9FA44374-DFBF-4E8D-8804-D08B2ABB4388}" presName="connTx" presStyleLbl="sibTrans2D1" presStyleIdx="1" presStyleCnt="2"/>
      <dgm:spPr/>
      <dgm:t>
        <a:bodyPr/>
        <a:lstStyle/>
        <a:p>
          <a:endParaRPr lang="es-AR"/>
        </a:p>
      </dgm:t>
    </dgm:pt>
    <dgm:pt modelId="{F7B2E7C5-AA42-4E99-9EC2-44CF7EB15DAF}" type="pres">
      <dgm:prSet presAssocID="{16F655FF-D84A-494B-BD24-42674914C603}" presName="composite" presStyleCnt="0"/>
      <dgm:spPr/>
      <dgm:t>
        <a:bodyPr/>
        <a:lstStyle/>
        <a:p>
          <a:endParaRPr lang="es-AR"/>
        </a:p>
      </dgm:t>
    </dgm:pt>
    <dgm:pt modelId="{53B19B56-0EF0-4DB4-BA1D-5D65AD99E3CB}" type="pres">
      <dgm:prSet presAssocID="{16F655FF-D84A-494B-BD24-42674914C603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977FEEE-DE56-463F-8674-6B83ADAD0139}" type="pres">
      <dgm:prSet presAssocID="{16F655FF-D84A-494B-BD24-42674914C603}" presName="parSh" presStyleLbl="node1" presStyleIdx="2" presStyleCnt="3"/>
      <dgm:spPr/>
      <dgm:t>
        <a:bodyPr/>
        <a:lstStyle/>
        <a:p>
          <a:endParaRPr lang="es-AR"/>
        </a:p>
      </dgm:t>
    </dgm:pt>
    <dgm:pt modelId="{1A87E2A4-347D-4070-8FB3-15DD1EC17530}" type="pres">
      <dgm:prSet presAssocID="{16F655FF-D84A-494B-BD24-42674914C603}" presName="desTx" presStyleLbl="fgAcc1" presStyleIdx="2" presStyleCnt="3" custScaleX="101809" custLinFactNeighborX="-547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2C2ACB14-B2BA-47FB-A50D-8B1B15F15047}" type="presOf" srcId="{3C2AB019-390E-4009-8536-DC8838224482}" destId="{77608079-11CD-4995-9CC9-DF1E0E5DD72A}" srcOrd="1" destOrd="0" presId="urn:microsoft.com/office/officeart/2005/8/layout/process3"/>
    <dgm:cxn modelId="{93F93778-0D14-4984-AF65-2369169CED78}" type="presOf" srcId="{F00B516F-C296-42D9-9ED8-4D987EC124FC}" destId="{F2F49638-8C61-4C2D-9232-05D58A99AB34}" srcOrd="0" destOrd="1" presId="urn:microsoft.com/office/officeart/2005/8/layout/process3"/>
    <dgm:cxn modelId="{B6E63EDC-CE99-4F0F-9998-5A4D20096315}" srcId="{16F655FF-D84A-494B-BD24-42674914C603}" destId="{198E36BF-EE5E-4F50-88CF-A8549FC4DEB4}" srcOrd="0" destOrd="0" parTransId="{F3B0C4C6-FD4D-4E16-AA71-F7F7B7EC7CB3}" sibTransId="{D5B7D66A-3BBB-421E-94B5-287A7CDF44AA}"/>
    <dgm:cxn modelId="{D30F6877-415F-4A12-8FF2-B85DA6B0EABF}" srcId="{D18EE92A-5E58-40A1-B2D1-7A4DBF6EC2E2}" destId="{C639258A-B344-4EE9-93DA-8086C026C1E6}" srcOrd="0" destOrd="0" parTransId="{F6402264-5015-4F9B-BA4B-A898D515CCA1}" sibTransId="{3C2AB019-390E-4009-8536-DC8838224482}"/>
    <dgm:cxn modelId="{9C7F2D16-415F-49CC-B5DC-A6D1DDD9F3AC}" type="presOf" srcId="{16F655FF-D84A-494B-BD24-42674914C603}" destId="{53B19B56-0EF0-4DB4-BA1D-5D65AD99E3CB}" srcOrd="0" destOrd="0" presId="urn:microsoft.com/office/officeart/2005/8/layout/process3"/>
    <dgm:cxn modelId="{A541F311-0A40-4BC7-9BD2-24696F1DC4B7}" type="presOf" srcId="{D18EE92A-5E58-40A1-B2D1-7A4DBF6EC2E2}" destId="{A437DA2A-D5AC-45E2-93AA-B6A8FDE73803}" srcOrd="0" destOrd="0" presId="urn:microsoft.com/office/officeart/2005/8/layout/process3"/>
    <dgm:cxn modelId="{88F40D72-A053-4B5D-BB33-043E24C48352}" srcId="{3EF305F1-BCDE-420D-9C27-BD1FD3FD6C2E}" destId="{102BB184-7DB5-4573-A504-60EE525F51C6}" srcOrd="0" destOrd="0" parTransId="{8FF26766-0FB7-4D6B-BE3A-9A8035579791}" sibTransId="{40CD46B0-7C0E-4D98-B6A9-3FD85D935A12}"/>
    <dgm:cxn modelId="{2061C1BE-7EBF-435E-9AC6-62D24C871CAD}" srcId="{3EF305F1-BCDE-420D-9C27-BD1FD3FD6C2E}" destId="{C8B9BA5A-CE85-420D-B1D8-B368D3D90071}" srcOrd="3" destOrd="0" parTransId="{61489820-1D0B-4236-B00B-A2549A6D38D3}" sibTransId="{C374C209-3FE4-4E93-8F3D-FB837B5B0A49}"/>
    <dgm:cxn modelId="{A5345962-774F-47C6-AB2C-3F512B80D6DA}" type="presOf" srcId="{316BCA23-F883-4DB9-A984-5C6AE8901CA6}" destId="{72FE0FC2-10EA-43EB-B64E-F5D684062DEB}" srcOrd="0" destOrd="2" presId="urn:microsoft.com/office/officeart/2005/8/layout/process3"/>
    <dgm:cxn modelId="{50DE9886-DEFA-4F13-9DFF-1E8E533F944E}" srcId="{3EF305F1-BCDE-420D-9C27-BD1FD3FD6C2E}" destId="{372D200B-4D1A-4259-BE93-02F7D6C4BA75}" srcOrd="4" destOrd="0" parTransId="{D08099ED-16C8-4A59-8B32-895E15824612}" sibTransId="{EE3F17E4-3B0A-44ED-A7F4-B873BA42F577}"/>
    <dgm:cxn modelId="{414D8FC2-FFBE-4064-B11E-9175BFD893DF}" type="presOf" srcId="{3C2AB019-390E-4009-8536-DC8838224482}" destId="{51083606-3422-453E-8E82-9E27F8986BA5}" srcOrd="0" destOrd="0" presId="urn:microsoft.com/office/officeart/2005/8/layout/process3"/>
    <dgm:cxn modelId="{856E681E-4D16-4D43-8E9F-0CC03605E946}" srcId="{D18EE92A-5E58-40A1-B2D1-7A4DBF6EC2E2}" destId="{16F655FF-D84A-494B-BD24-42674914C603}" srcOrd="2" destOrd="0" parTransId="{D0D664E8-0143-4C30-9C9F-248CA5013D94}" sibTransId="{FC77F1AC-8A42-4213-9258-9787D125B103}"/>
    <dgm:cxn modelId="{0C12F9E4-8F2F-4322-B835-2D28C3F268EA}" type="presOf" srcId="{102BB184-7DB5-4573-A504-60EE525F51C6}" destId="{72FE0FC2-10EA-43EB-B64E-F5D684062DEB}" srcOrd="0" destOrd="0" presId="urn:microsoft.com/office/officeart/2005/8/layout/process3"/>
    <dgm:cxn modelId="{762B7E49-45D0-4727-8D8B-1ADEB55DA9DA}" type="presOf" srcId="{9FA44374-DFBF-4E8D-8804-D08B2ABB4388}" destId="{2B9E636A-E3C5-4AF2-B660-EC1ADC73AD55}" srcOrd="1" destOrd="0" presId="urn:microsoft.com/office/officeart/2005/8/layout/process3"/>
    <dgm:cxn modelId="{43A7F081-5EBE-41C9-8838-3FC56AFE1CD7}" srcId="{3EF305F1-BCDE-420D-9C27-BD1FD3FD6C2E}" destId="{838DA59C-A276-4156-A586-AC7EBF2ACB87}" srcOrd="1" destOrd="0" parTransId="{8E427583-ECCD-4D92-A10A-995B59014145}" sibTransId="{20DB6A7A-8C54-4016-B72E-1E9C19E6A5A3}"/>
    <dgm:cxn modelId="{CF5EC560-D181-4364-838C-E7A151D860C3}" type="presOf" srcId="{C639258A-B344-4EE9-93DA-8086C026C1E6}" destId="{9ECD84DB-55F0-48D5-BF7A-FEDC8249076A}" srcOrd="1" destOrd="0" presId="urn:microsoft.com/office/officeart/2005/8/layout/process3"/>
    <dgm:cxn modelId="{DD75DC28-E619-416F-9DBD-430FE8A96617}" type="presOf" srcId="{3BC5EDAF-C146-4B88-89D7-A12033809C80}" destId="{F2F49638-8C61-4C2D-9232-05D58A99AB34}" srcOrd="0" destOrd="0" presId="urn:microsoft.com/office/officeart/2005/8/layout/process3"/>
    <dgm:cxn modelId="{729C73C8-0532-4624-88C9-4CDA2F6505EE}" type="presOf" srcId="{9FA44374-DFBF-4E8D-8804-D08B2ABB4388}" destId="{A276C7E4-5EB6-44A9-A9B9-66E25BD8A694}" srcOrd="0" destOrd="0" presId="urn:microsoft.com/office/officeart/2005/8/layout/process3"/>
    <dgm:cxn modelId="{52A273DC-3EDE-4EFA-B916-5701804912A8}" type="presOf" srcId="{C639258A-B344-4EE9-93DA-8086C026C1E6}" destId="{56848B45-9D59-4E13-A2C2-B9E8331129AD}" srcOrd="0" destOrd="0" presId="urn:microsoft.com/office/officeart/2005/8/layout/process3"/>
    <dgm:cxn modelId="{A778C49A-F027-4E34-AE8E-95C7F970C18E}" srcId="{C639258A-B344-4EE9-93DA-8086C026C1E6}" destId="{F00B516F-C296-42D9-9ED8-4D987EC124FC}" srcOrd="1" destOrd="0" parTransId="{FF171810-334E-4012-9863-C98D8E244191}" sibTransId="{FD85A925-7893-4EE9-BC7F-DBAAD1570B24}"/>
    <dgm:cxn modelId="{BBE16E78-EB9C-417A-825C-C88A9481B314}" type="presOf" srcId="{16F655FF-D84A-494B-BD24-42674914C603}" destId="{D977FEEE-DE56-463F-8674-6B83ADAD0139}" srcOrd="1" destOrd="0" presId="urn:microsoft.com/office/officeart/2005/8/layout/process3"/>
    <dgm:cxn modelId="{0A7C73F3-ABB4-4486-B6D7-969981A1A0FF}" srcId="{C639258A-B344-4EE9-93DA-8086C026C1E6}" destId="{9BA35BFF-8489-47B6-AA00-7A6751296AA4}" srcOrd="2" destOrd="0" parTransId="{567B6DC6-63A5-494E-9D69-174AC8D2F71E}" sibTransId="{C996F968-F94D-445F-98B2-19723C287C71}"/>
    <dgm:cxn modelId="{69324DC5-B62D-4C4D-8A22-BF27CB6EC135}" srcId="{D18EE92A-5E58-40A1-B2D1-7A4DBF6EC2E2}" destId="{3EF305F1-BCDE-420D-9C27-BD1FD3FD6C2E}" srcOrd="1" destOrd="0" parTransId="{02671B07-C8C5-4A12-BD71-1D7460D8C628}" sibTransId="{9FA44374-DFBF-4E8D-8804-D08B2ABB4388}"/>
    <dgm:cxn modelId="{4125D158-0C64-429A-A9BA-982163A43064}" srcId="{C639258A-B344-4EE9-93DA-8086C026C1E6}" destId="{3BC5EDAF-C146-4B88-89D7-A12033809C80}" srcOrd="0" destOrd="0" parTransId="{FCA0A766-D0B5-4165-987A-9F205D081B50}" sibTransId="{88EE00F5-BC9F-4400-80B8-3CEF0D3BD4D3}"/>
    <dgm:cxn modelId="{BF408F08-7B34-4633-ACA0-4DB8274EE5C5}" type="presOf" srcId="{3EF305F1-BCDE-420D-9C27-BD1FD3FD6C2E}" destId="{2887720D-44AC-45B7-9FA1-B984E1ECE552}" srcOrd="1" destOrd="0" presId="urn:microsoft.com/office/officeart/2005/8/layout/process3"/>
    <dgm:cxn modelId="{CC18DF94-6254-476F-9275-6C671C60B0D5}" type="presOf" srcId="{838DA59C-A276-4156-A586-AC7EBF2ACB87}" destId="{72FE0FC2-10EA-43EB-B64E-F5D684062DEB}" srcOrd="0" destOrd="1" presId="urn:microsoft.com/office/officeart/2005/8/layout/process3"/>
    <dgm:cxn modelId="{1E52F5F0-415B-4B74-A0D2-E311EE76790B}" type="presOf" srcId="{9BA35BFF-8489-47B6-AA00-7A6751296AA4}" destId="{F2F49638-8C61-4C2D-9232-05D58A99AB34}" srcOrd="0" destOrd="2" presId="urn:microsoft.com/office/officeart/2005/8/layout/process3"/>
    <dgm:cxn modelId="{9E3D6727-5B05-49B9-A679-6B38D07B0DCC}" type="presOf" srcId="{C8B9BA5A-CE85-420D-B1D8-B368D3D90071}" destId="{72FE0FC2-10EA-43EB-B64E-F5D684062DEB}" srcOrd="0" destOrd="3" presId="urn:microsoft.com/office/officeart/2005/8/layout/process3"/>
    <dgm:cxn modelId="{703909E9-8598-4B43-A453-ACE55118CEC2}" type="presOf" srcId="{372D200B-4D1A-4259-BE93-02F7D6C4BA75}" destId="{72FE0FC2-10EA-43EB-B64E-F5D684062DEB}" srcOrd="0" destOrd="4" presId="urn:microsoft.com/office/officeart/2005/8/layout/process3"/>
    <dgm:cxn modelId="{54DBB626-FDB5-454C-B262-D157D0679D80}" type="presOf" srcId="{198E36BF-EE5E-4F50-88CF-A8549FC4DEB4}" destId="{1A87E2A4-347D-4070-8FB3-15DD1EC17530}" srcOrd="0" destOrd="0" presId="urn:microsoft.com/office/officeart/2005/8/layout/process3"/>
    <dgm:cxn modelId="{DDB4E86D-B766-4001-9796-FA92F5D96E09}" srcId="{3EF305F1-BCDE-420D-9C27-BD1FD3FD6C2E}" destId="{316BCA23-F883-4DB9-A984-5C6AE8901CA6}" srcOrd="2" destOrd="0" parTransId="{6526E2EE-E3A7-4229-9999-1232791A1477}" sibTransId="{6D1C6235-BB32-42EE-8E08-65FB002355E6}"/>
    <dgm:cxn modelId="{241533AE-2036-45A7-815E-D5B875E0F36C}" type="presOf" srcId="{3EF305F1-BCDE-420D-9C27-BD1FD3FD6C2E}" destId="{D1D26E90-673A-4E7D-9640-E5AECCCEEF02}" srcOrd="0" destOrd="0" presId="urn:microsoft.com/office/officeart/2005/8/layout/process3"/>
    <dgm:cxn modelId="{EBB8216F-DE1F-44BA-A1E5-E1DE998D0CCE}" type="presParOf" srcId="{A437DA2A-D5AC-45E2-93AA-B6A8FDE73803}" destId="{50096994-C5B9-4723-AF30-4C8A0EE953ED}" srcOrd="0" destOrd="0" presId="urn:microsoft.com/office/officeart/2005/8/layout/process3"/>
    <dgm:cxn modelId="{3B2448EE-90C6-413E-80C0-7282CE91039B}" type="presParOf" srcId="{50096994-C5B9-4723-AF30-4C8A0EE953ED}" destId="{56848B45-9D59-4E13-A2C2-B9E8331129AD}" srcOrd="0" destOrd="0" presId="urn:microsoft.com/office/officeart/2005/8/layout/process3"/>
    <dgm:cxn modelId="{284EDD69-D239-4CCE-90EC-B4B015B06FF8}" type="presParOf" srcId="{50096994-C5B9-4723-AF30-4C8A0EE953ED}" destId="{9ECD84DB-55F0-48D5-BF7A-FEDC8249076A}" srcOrd="1" destOrd="0" presId="urn:microsoft.com/office/officeart/2005/8/layout/process3"/>
    <dgm:cxn modelId="{721CA9C5-F925-4CCA-B05C-1773C3194D30}" type="presParOf" srcId="{50096994-C5B9-4723-AF30-4C8A0EE953ED}" destId="{F2F49638-8C61-4C2D-9232-05D58A99AB34}" srcOrd="2" destOrd="0" presId="urn:microsoft.com/office/officeart/2005/8/layout/process3"/>
    <dgm:cxn modelId="{70421CAB-91D9-4E61-92DE-7398F0783708}" type="presParOf" srcId="{A437DA2A-D5AC-45E2-93AA-B6A8FDE73803}" destId="{51083606-3422-453E-8E82-9E27F8986BA5}" srcOrd="1" destOrd="0" presId="urn:microsoft.com/office/officeart/2005/8/layout/process3"/>
    <dgm:cxn modelId="{7D212B99-1535-478D-879E-4E63DDE4F66D}" type="presParOf" srcId="{51083606-3422-453E-8E82-9E27F8986BA5}" destId="{77608079-11CD-4995-9CC9-DF1E0E5DD72A}" srcOrd="0" destOrd="0" presId="urn:microsoft.com/office/officeart/2005/8/layout/process3"/>
    <dgm:cxn modelId="{05C12725-B8EA-415D-9123-58117391CE82}" type="presParOf" srcId="{A437DA2A-D5AC-45E2-93AA-B6A8FDE73803}" destId="{F81CFC13-2C18-46DC-AAD6-0627CF420EAC}" srcOrd="2" destOrd="0" presId="urn:microsoft.com/office/officeart/2005/8/layout/process3"/>
    <dgm:cxn modelId="{6EA45D6F-FD22-4B01-8550-8F877E21B35E}" type="presParOf" srcId="{F81CFC13-2C18-46DC-AAD6-0627CF420EAC}" destId="{D1D26E90-673A-4E7D-9640-E5AECCCEEF02}" srcOrd="0" destOrd="0" presId="urn:microsoft.com/office/officeart/2005/8/layout/process3"/>
    <dgm:cxn modelId="{CBC7256F-9E45-4312-9AF8-521CB6753EDD}" type="presParOf" srcId="{F81CFC13-2C18-46DC-AAD6-0627CF420EAC}" destId="{2887720D-44AC-45B7-9FA1-B984E1ECE552}" srcOrd="1" destOrd="0" presId="urn:microsoft.com/office/officeart/2005/8/layout/process3"/>
    <dgm:cxn modelId="{2C2F6DD1-B185-4D56-90CA-305BDF1DDAEA}" type="presParOf" srcId="{F81CFC13-2C18-46DC-AAD6-0627CF420EAC}" destId="{72FE0FC2-10EA-43EB-B64E-F5D684062DEB}" srcOrd="2" destOrd="0" presId="urn:microsoft.com/office/officeart/2005/8/layout/process3"/>
    <dgm:cxn modelId="{CA80D10C-D11A-4F40-A47C-4B9D6DFBA3B8}" type="presParOf" srcId="{A437DA2A-D5AC-45E2-93AA-B6A8FDE73803}" destId="{A276C7E4-5EB6-44A9-A9B9-66E25BD8A694}" srcOrd="3" destOrd="0" presId="urn:microsoft.com/office/officeart/2005/8/layout/process3"/>
    <dgm:cxn modelId="{D5D21FF0-1A21-478F-AA4A-60823F5E33D2}" type="presParOf" srcId="{A276C7E4-5EB6-44A9-A9B9-66E25BD8A694}" destId="{2B9E636A-E3C5-4AF2-B660-EC1ADC73AD55}" srcOrd="0" destOrd="0" presId="urn:microsoft.com/office/officeart/2005/8/layout/process3"/>
    <dgm:cxn modelId="{A487B90A-BFA7-4835-8E9A-B485B5B24803}" type="presParOf" srcId="{A437DA2A-D5AC-45E2-93AA-B6A8FDE73803}" destId="{F7B2E7C5-AA42-4E99-9EC2-44CF7EB15DAF}" srcOrd="4" destOrd="0" presId="urn:microsoft.com/office/officeart/2005/8/layout/process3"/>
    <dgm:cxn modelId="{6129FC4D-E37F-4350-AC29-6B336E5C9093}" type="presParOf" srcId="{F7B2E7C5-AA42-4E99-9EC2-44CF7EB15DAF}" destId="{53B19B56-0EF0-4DB4-BA1D-5D65AD99E3CB}" srcOrd="0" destOrd="0" presId="urn:microsoft.com/office/officeart/2005/8/layout/process3"/>
    <dgm:cxn modelId="{B2C1D694-6182-4C4B-8080-02D84526C597}" type="presParOf" srcId="{F7B2E7C5-AA42-4E99-9EC2-44CF7EB15DAF}" destId="{D977FEEE-DE56-463F-8674-6B83ADAD0139}" srcOrd="1" destOrd="0" presId="urn:microsoft.com/office/officeart/2005/8/layout/process3"/>
    <dgm:cxn modelId="{5476642E-2DA5-48DE-A322-DBE673B193CF}" type="presParOf" srcId="{F7B2E7C5-AA42-4E99-9EC2-44CF7EB15DAF}" destId="{1A87E2A4-347D-4070-8FB3-15DD1EC1753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8EE92A-5E58-40A1-B2D1-7A4DBF6EC2E2}" type="doc">
      <dgm:prSet loTypeId="urn:microsoft.com/office/officeart/2005/8/layout/process3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C639258A-B344-4EE9-93DA-8086C026C1E6}">
      <dgm:prSet phldrT="[Texto]"/>
      <dgm:spPr/>
      <dgm:t>
        <a:bodyPr/>
        <a:lstStyle/>
        <a:p>
          <a:r>
            <a:rPr lang="es-AR" dirty="0" smtClean="0"/>
            <a:t>Entradas 	</a:t>
          </a:r>
          <a:endParaRPr lang="es-AR" dirty="0"/>
        </a:p>
      </dgm:t>
    </dgm:pt>
    <dgm:pt modelId="{F6402264-5015-4F9B-BA4B-A898D515CCA1}" type="parTrans" cxnId="{D30F6877-415F-4A12-8FF2-B85DA6B0EABF}">
      <dgm:prSet/>
      <dgm:spPr/>
      <dgm:t>
        <a:bodyPr/>
        <a:lstStyle/>
        <a:p>
          <a:endParaRPr lang="es-AR"/>
        </a:p>
      </dgm:t>
    </dgm:pt>
    <dgm:pt modelId="{3C2AB019-390E-4009-8536-DC8838224482}" type="sibTrans" cxnId="{D30F6877-415F-4A12-8FF2-B85DA6B0EABF}">
      <dgm:prSet/>
      <dgm:spPr/>
      <dgm:t>
        <a:bodyPr/>
        <a:lstStyle/>
        <a:p>
          <a:endParaRPr lang="es-AR"/>
        </a:p>
      </dgm:t>
    </dgm:pt>
    <dgm:pt modelId="{102BB184-7DB5-4573-A504-60EE525F51C6}">
      <dgm:prSet phldrT="[Texto]"/>
      <dgm:spPr/>
      <dgm:t>
        <a:bodyPr/>
        <a:lstStyle/>
        <a:p>
          <a:r>
            <a:rPr lang="es-AR" dirty="0" smtClean="0"/>
            <a:t>Analizar los posibles requerimientos no funcionales, expresados o no por el cliente</a:t>
          </a:r>
          <a:endParaRPr lang="es-AR" dirty="0"/>
        </a:p>
      </dgm:t>
    </dgm:pt>
    <dgm:pt modelId="{8FF26766-0FB7-4D6B-BE3A-9A8035579791}" type="parTrans" cxnId="{88F40D72-A053-4B5D-BB33-043E24C48352}">
      <dgm:prSet/>
      <dgm:spPr/>
      <dgm:t>
        <a:bodyPr/>
        <a:lstStyle/>
        <a:p>
          <a:endParaRPr lang="es-AR"/>
        </a:p>
      </dgm:t>
    </dgm:pt>
    <dgm:pt modelId="{40CD46B0-7C0E-4D98-B6A9-3FD85D935A12}" type="sibTrans" cxnId="{88F40D72-A053-4B5D-BB33-043E24C48352}">
      <dgm:prSet/>
      <dgm:spPr/>
      <dgm:t>
        <a:bodyPr/>
        <a:lstStyle/>
        <a:p>
          <a:endParaRPr lang="es-AR"/>
        </a:p>
      </dgm:t>
    </dgm:pt>
    <dgm:pt modelId="{16F655FF-D84A-494B-BD24-42674914C603}">
      <dgm:prSet phldrT="[Texto]"/>
      <dgm:spPr/>
      <dgm:t>
        <a:bodyPr/>
        <a:lstStyle/>
        <a:p>
          <a:r>
            <a:rPr lang="es-AR" dirty="0" smtClean="0"/>
            <a:t>Salidas</a:t>
          </a:r>
          <a:endParaRPr lang="es-AR" dirty="0"/>
        </a:p>
      </dgm:t>
    </dgm:pt>
    <dgm:pt modelId="{D0D664E8-0143-4C30-9C9F-248CA5013D94}" type="parTrans" cxnId="{856E681E-4D16-4D43-8E9F-0CC03605E946}">
      <dgm:prSet/>
      <dgm:spPr/>
      <dgm:t>
        <a:bodyPr/>
        <a:lstStyle/>
        <a:p>
          <a:endParaRPr lang="es-AR"/>
        </a:p>
      </dgm:t>
    </dgm:pt>
    <dgm:pt modelId="{FC77F1AC-8A42-4213-9258-9787D125B103}" type="sibTrans" cxnId="{856E681E-4D16-4D43-8E9F-0CC03605E946}">
      <dgm:prSet/>
      <dgm:spPr/>
      <dgm:t>
        <a:bodyPr/>
        <a:lstStyle/>
        <a:p>
          <a:endParaRPr lang="es-AR"/>
        </a:p>
      </dgm:t>
    </dgm:pt>
    <dgm:pt modelId="{198E36BF-EE5E-4F50-88CF-A8549FC4DEB4}">
      <dgm:prSet phldrT="[Texto]"/>
      <dgm:spPr/>
      <dgm:t>
        <a:bodyPr/>
        <a:lstStyle/>
        <a:p>
          <a:r>
            <a:rPr lang="es-AR" dirty="0" smtClean="0"/>
            <a:t>IR-EC: Documento de Especificación Complementaria</a:t>
          </a:r>
          <a:endParaRPr lang="es-AR" dirty="0"/>
        </a:p>
      </dgm:t>
    </dgm:pt>
    <dgm:pt modelId="{F3B0C4C6-FD4D-4E16-AA71-F7F7B7EC7CB3}" type="parTrans" cxnId="{B6E63EDC-CE99-4F0F-9998-5A4D20096315}">
      <dgm:prSet/>
      <dgm:spPr/>
      <dgm:t>
        <a:bodyPr/>
        <a:lstStyle/>
        <a:p>
          <a:endParaRPr lang="es-AR"/>
        </a:p>
      </dgm:t>
    </dgm:pt>
    <dgm:pt modelId="{D5B7D66A-3BBB-421E-94B5-287A7CDF44AA}" type="sibTrans" cxnId="{B6E63EDC-CE99-4F0F-9998-5A4D20096315}">
      <dgm:prSet/>
      <dgm:spPr/>
      <dgm:t>
        <a:bodyPr/>
        <a:lstStyle/>
        <a:p>
          <a:endParaRPr lang="es-AR"/>
        </a:p>
      </dgm:t>
    </dgm:pt>
    <dgm:pt modelId="{372D200B-4D1A-4259-BE93-02F7D6C4BA75}">
      <dgm:prSet phldrT="[Texto]"/>
      <dgm:spPr/>
      <dgm:t>
        <a:bodyPr/>
        <a:lstStyle/>
        <a:p>
          <a:endParaRPr lang="es-AR" dirty="0"/>
        </a:p>
      </dgm:t>
    </dgm:pt>
    <dgm:pt modelId="{D08099ED-16C8-4A59-8B32-895E15824612}" type="parTrans" cxnId="{50DE9886-DEFA-4F13-9DFF-1E8E533F944E}">
      <dgm:prSet/>
      <dgm:spPr/>
      <dgm:t>
        <a:bodyPr/>
        <a:lstStyle/>
        <a:p>
          <a:endParaRPr lang="es-AR"/>
        </a:p>
      </dgm:t>
    </dgm:pt>
    <dgm:pt modelId="{EE3F17E4-3B0A-44ED-A7F4-B873BA42F577}" type="sibTrans" cxnId="{50DE9886-DEFA-4F13-9DFF-1E8E533F944E}">
      <dgm:prSet/>
      <dgm:spPr/>
      <dgm:t>
        <a:bodyPr/>
        <a:lstStyle/>
        <a:p>
          <a:endParaRPr lang="es-AR"/>
        </a:p>
      </dgm:t>
    </dgm:pt>
    <dgm:pt modelId="{3EF305F1-BCDE-420D-9C27-BD1FD3FD6C2E}">
      <dgm:prSet phldrT="[Texto]"/>
      <dgm:spPr/>
      <dgm:t>
        <a:bodyPr/>
        <a:lstStyle/>
        <a:p>
          <a:r>
            <a:rPr lang="es-AR" dirty="0" smtClean="0"/>
            <a:t>Actividades	</a:t>
          </a:r>
          <a:endParaRPr lang="es-AR" dirty="0"/>
        </a:p>
      </dgm:t>
    </dgm:pt>
    <dgm:pt modelId="{9FA44374-DFBF-4E8D-8804-D08B2ABB4388}" type="sibTrans" cxnId="{69324DC5-B62D-4C4D-8A22-BF27CB6EC135}">
      <dgm:prSet/>
      <dgm:spPr/>
      <dgm:t>
        <a:bodyPr/>
        <a:lstStyle/>
        <a:p>
          <a:endParaRPr lang="es-AR"/>
        </a:p>
      </dgm:t>
    </dgm:pt>
    <dgm:pt modelId="{02671B07-C8C5-4A12-BD71-1D7460D8C628}" type="parTrans" cxnId="{69324DC5-B62D-4C4D-8A22-BF27CB6EC135}">
      <dgm:prSet/>
      <dgm:spPr/>
      <dgm:t>
        <a:bodyPr/>
        <a:lstStyle/>
        <a:p>
          <a:endParaRPr lang="es-AR"/>
        </a:p>
      </dgm:t>
    </dgm:pt>
    <dgm:pt modelId="{F00B516F-C296-42D9-9ED8-4D987EC124FC}">
      <dgm:prSet phldrT="[Texto]"/>
      <dgm:spPr/>
      <dgm:t>
        <a:bodyPr/>
        <a:lstStyle/>
        <a:p>
          <a:r>
            <a:rPr lang="es-AR" b="0" dirty="0" smtClean="0"/>
            <a:t>GP-MR-Minuta de Relevamiento</a:t>
          </a:r>
          <a:endParaRPr lang="es-AR" dirty="0"/>
        </a:p>
      </dgm:t>
    </dgm:pt>
    <dgm:pt modelId="{FD85A925-7893-4EE9-BC7F-DBAAD1570B24}" type="sibTrans" cxnId="{A778C49A-F027-4E34-AE8E-95C7F970C18E}">
      <dgm:prSet/>
      <dgm:spPr/>
      <dgm:t>
        <a:bodyPr/>
        <a:lstStyle/>
        <a:p>
          <a:endParaRPr lang="es-AR"/>
        </a:p>
      </dgm:t>
    </dgm:pt>
    <dgm:pt modelId="{FF171810-334E-4012-9863-C98D8E244191}" type="parTrans" cxnId="{A778C49A-F027-4E34-AE8E-95C7F970C18E}">
      <dgm:prSet/>
      <dgm:spPr/>
      <dgm:t>
        <a:bodyPr/>
        <a:lstStyle/>
        <a:p>
          <a:endParaRPr lang="es-AR"/>
        </a:p>
      </dgm:t>
    </dgm:pt>
    <dgm:pt modelId="{3BC5EDAF-C146-4B88-89D7-A12033809C80}">
      <dgm:prSet phldrT="[Texto]"/>
      <dgm:spPr/>
      <dgm:t>
        <a:bodyPr/>
        <a:lstStyle/>
        <a:p>
          <a:r>
            <a:rPr lang="es-AR" dirty="0" err="1" smtClean="0"/>
            <a:t>Template</a:t>
          </a:r>
          <a:r>
            <a:rPr lang="es-AR" dirty="0" smtClean="0"/>
            <a:t>,  IR-EC: Documento de Especificación Complementaria</a:t>
          </a:r>
          <a:endParaRPr lang="es-AR" dirty="0"/>
        </a:p>
      </dgm:t>
    </dgm:pt>
    <dgm:pt modelId="{FCA0A766-D0B5-4165-987A-9F205D081B50}" type="parTrans" cxnId="{4125D158-0C64-429A-A9BA-982163A43064}">
      <dgm:prSet/>
      <dgm:spPr/>
      <dgm:t>
        <a:bodyPr/>
        <a:lstStyle/>
        <a:p>
          <a:endParaRPr lang="es-AR"/>
        </a:p>
      </dgm:t>
    </dgm:pt>
    <dgm:pt modelId="{88EE00F5-BC9F-4400-80B8-3CEF0D3BD4D3}" type="sibTrans" cxnId="{4125D158-0C64-429A-A9BA-982163A43064}">
      <dgm:prSet/>
      <dgm:spPr/>
      <dgm:t>
        <a:bodyPr/>
        <a:lstStyle/>
        <a:p>
          <a:endParaRPr lang="es-AR"/>
        </a:p>
      </dgm:t>
    </dgm:pt>
    <dgm:pt modelId="{9BA35BFF-8489-47B6-AA00-7A6751296AA4}">
      <dgm:prSet phldrT="[Texto]"/>
      <dgm:spPr/>
      <dgm:t>
        <a:bodyPr/>
        <a:lstStyle/>
        <a:p>
          <a:r>
            <a:rPr lang="es-AR" dirty="0" smtClean="0"/>
            <a:t>MN-PN-Procesos de Negocio</a:t>
          </a:r>
          <a:endParaRPr lang="es-AR" dirty="0"/>
        </a:p>
      </dgm:t>
    </dgm:pt>
    <dgm:pt modelId="{567B6DC6-63A5-494E-9D69-174AC8D2F71E}" type="parTrans" cxnId="{0A7C73F3-ABB4-4486-B6D7-969981A1A0FF}">
      <dgm:prSet/>
      <dgm:spPr/>
      <dgm:t>
        <a:bodyPr/>
        <a:lstStyle/>
        <a:p>
          <a:endParaRPr lang="es-AR"/>
        </a:p>
      </dgm:t>
    </dgm:pt>
    <dgm:pt modelId="{C996F968-F94D-445F-98B2-19723C287C71}" type="sibTrans" cxnId="{0A7C73F3-ABB4-4486-B6D7-969981A1A0FF}">
      <dgm:prSet/>
      <dgm:spPr/>
      <dgm:t>
        <a:bodyPr/>
        <a:lstStyle/>
        <a:p>
          <a:endParaRPr lang="es-AR"/>
        </a:p>
      </dgm:t>
    </dgm:pt>
    <dgm:pt modelId="{C8B9BA5A-CE85-420D-B1D8-B368D3D90071}">
      <dgm:prSet phldrT="[Texto]"/>
      <dgm:spPr/>
      <dgm:t>
        <a:bodyPr/>
        <a:lstStyle/>
        <a:p>
          <a:endParaRPr lang="es-AR" dirty="0"/>
        </a:p>
      </dgm:t>
    </dgm:pt>
    <dgm:pt modelId="{61489820-1D0B-4236-B00B-A2549A6D38D3}" type="parTrans" cxnId="{2061C1BE-7EBF-435E-9AC6-62D24C871CAD}">
      <dgm:prSet/>
      <dgm:spPr/>
      <dgm:t>
        <a:bodyPr/>
        <a:lstStyle/>
        <a:p>
          <a:endParaRPr lang="es-AR"/>
        </a:p>
      </dgm:t>
    </dgm:pt>
    <dgm:pt modelId="{C374C209-3FE4-4E93-8F3D-FB837B5B0A49}" type="sibTrans" cxnId="{2061C1BE-7EBF-435E-9AC6-62D24C871CAD}">
      <dgm:prSet/>
      <dgm:spPr/>
      <dgm:t>
        <a:bodyPr/>
        <a:lstStyle/>
        <a:p>
          <a:endParaRPr lang="es-AR"/>
        </a:p>
      </dgm:t>
    </dgm:pt>
    <dgm:pt modelId="{0BDBF0C3-2C66-4BB3-9786-58CE412887E7}">
      <dgm:prSet phldrT="[Texto]"/>
      <dgm:spPr/>
      <dgm:t>
        <a:bodyPr/>
        <a:lstStyle/>
        <a:p>
          <a:r>
            <a:rPr lang="es-AR" dirty="0" smtClean="0"/>
            <a:t>IR-ER-Especificación de Requerimientos</a:t>
          </a:r>
          <a:endParaRPr lang="es-AR" dirty="0"/>
        </a:p>
      </dgm:t>
    </dgm:pt>
    <dgm:pt modelId="{BB2BB514-2BB2-4857-AB32-EE3ED06A548F}" type="parTrans" cxnId="{8DDB4AD3-01D2-4865-B998-1665A09017A4}">
      <dgm:prSet/>
      <dgm:spPr/>
      <dgm:t>
        <a:bodyPr/>
        <a:lstStyle/>
        <a:p>
          <a:endParaRPr lang="es-AR"/>
        </a:p>
      </dgm:t>
    </dgm:pt>
    <dgm:pt modelId="{BA1D3FB4-F344-4C5B-BCE0-070CF5832D57}" type="sibTrans" cxnId="{8DDB4AD3-01D2-4865-B998-1665A09017A4}">
      <dgm:prSet/>
      <dgm:spPr/>
      <dgm:t>
        <a:bodyPr/>
        <a:lstStyle/>
        <a:p>
          <a:endParaRPr lang="es-AR"/>
        </a:p>
      </dgm:t>
    </dgm:pt>
    <dgm:pt modelId="{A437DA2A-D5AC-45E2-93AA-B6A8FDE73803}" type="pres">
      <dgm:prSet presAssocID="{D18EE92A-5E58-40A1-B2D1-7A4DBF6EC2E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0096994-C5B9-4723-AF30-4C8A0EE953ED}" type="pres">
      <dgm:prSet presAssocID="{C639258A-B344-4EE9-93DA-8086C026C1E6}" presName="composite" presStyleCnt="0"/>
      <dgm:spPr/>
      <dgm:t>
        <a:bodyPr/>
        <a:lstStyle/>
        <a:p>
          <a:endParaRPr lang="es-AR"/>
        </a:p>
      </dgm:t>
    </dgm:pt>
    <dgm:pt modelId="{56848B45-9D59-4E13-A2C2-B9E8331129AD}" type="pres">
      <dgm:prSet presAssocID="{C639258A-B344-4EE9-93DA-8086C026C1E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ECD84DB-55F0-48D5-BF7A-FEDC8249076A}" type="pres">
      <dgm:prSet presAssocID="{C639258A-B344-4EE9-93DA-8086C026C1E6}" presName="parSh" presStyleLbl="node1" presStyleIdx="0" presStyleCnt="3"/>
      <dgm:spPr/>
      <dgm:t>
        <a:bodyPr/>
        <a:lstStyle/>
        <a:p>
          <a:endParaRPr lang="es-AR"/>
        </a:p>
      </dgm:t>
    </dgm:pt>
    <dgm:pt modelId="{F2F49638-8C61-4C2D-9232-05D58A99AB34}" type="pres">
      <dgm:prSet presAssocID="{C639258A-B344-4EE9-93DA-8086C026C1E6}" presName="desTx" presStyleLbl="fgAcc1" presStyleIdx="0" presStyleCnt="3" custScaleX="118139" custLinFactNeighborX="-547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1083606-3422-453E-8E82-9E27F8986BA5}" type="pres">
      <dgm:prSet presAssocID="{3C2AB019-390E-4009-8536-DC8838224482}" presName="sibTrans" presStyleLbl="sibTrans2D1" presStyleIdx="0" presStyleCnt="2"/>
      <dgm:spPr/>
      <dgm:t>
        <a:bodyPr/>
        <a:lstStyle/>
        <a:p>
          <a:endParaRPr lang="es-AR"/>
        </a:p>
      </dgm:t>
    </dgm:pt>
    <dgm:pt modelId="{77608079-11CD-4995-9CC9-DF1E0E5DD72A}" type="pres">
      <dgm:prSet presAssocID="{3C2AB019-390E-4009-8536-DC8838224482}" presName="connTx" presStyleLbl="sibTrans2D1" presStyleIdx="0" presStyleCnt="2"/>
      <dgm:spPr/>
      <dgm:t>
        <a:bodyPr/>
        <a:lstStyle/>
        <a:p>
          <a:endParaRPr lang="es-AR"/>
        </a:p>
      </dgm:t>
    </dgm:pt>
    <dgm:pt modelId="{F81CFC13-2C18-46DC-AAD6-0627CF420EAC}" type="pres">
      <dgm:prSet presAssocID="{3EF305F1-BCDE-420D-9C27-BD1FD3FD6C2E}" presName="composite" presStyleCnt="0"/>
      <dgm:spPr/>
      <dgm:t>
        <a:bodyPr/>
        <a:lstStyle/>
        <a:p>
          <a:endParaRPr lang="es-AR"/>
        </a:p>
      </dgm:t>
    </dgm:pt>
    <dgm:pt modelId="{D1D26E90-673A-4E7D-9640-E5AECCCEEF02}" type="pres">
      <dgm:prSet presAssocID="{3EF305F1-BCDE-420D-9C27-BD1FD3FD6C2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887720D-44AC-45B7-9FA1-B984E1ECE552}" type="pres">
      <dgm:prSet presAssocID="{3EF305F1-BCDE-420D-9C27-BD1FD3FD6C2E}" presName="parSh" presStyleLbl="node1" presStyleIdx="1" presStyleCnt="3"/>
      <dgm:spPr/>
      <dgm:t>
        <a:bodyPr/>
        <a:lstStyle/>
        <a:p>
          <a:endParaRPr lang="es-AR"/>
        </a:p>
      </dgm:t>
    </dgm:pt>
    <dgm:pt modelId="{72FE0FC2-10EA-43EB-B64E-F5D684062DEB}" type="pres">
      <dgm:prSet presAssocID="{3EF305F1-BCDE-420D-9C27-BD1FD3FD6C2E}" presName="desTx" presStyleLbl="fgAcc1" presStyleIdx="1" presStyleCnt="3" custScaleX="110046" custLinFactNeighborX="-547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276C7E4-5EB6-44A9-A9B9-66E25BD8A694}" type="pres">
      <dgm:prSet presAssocID="{9FA44374-DFBF-4E8D-8804-D08B2ABB4388}" presName="sibTrans" presStyleLbl="sibTrans2D1" presStyleIdx="1" presStyleCnt="2"/>
      <dgm:spPr/>
      <dgm:t>
        <a:bodyPr/>
        <a:lstStyle/>
        <a:p>
          <a:endParaRPr lang="es-AR"/>
        </a:p>
      </dgm:t>
    </dgm:pt>
    <dgm:pt modelId="{2B9E636A-E3C5-4AF2-B660-EC1ADC73AD55}" type="pres">
      <dgm:prSet presAssocID="{9FA44374-DFBF-4E8D-8804-D08B2ABB4388}" presName="connTx" presStyleLbl="sibTrans2D1" presStyleIdx="1" presStyleCnt="2"/>
      <dgm:spPr/>
      <dgm:t>
        <a:bodyPr/>
        <a:lstStyle/>
        <a:p>
          <a:endParaRPr lang="es-AR"/>
        </a:p>
      </dgm:t>
    </dgm:pt>
    <dgm:pt modelId="{F7B2E7C5-AA42-4E99-9EC2-44CF7EB15DAF}" type="pres">
      <dgm:prSet presAssocID="{16F655FF-D84A-494B-BD24-42674914C603}" presName="composite" presStyleCnt="0"/>
      <dgm:spPr/>
      <dgm:t>
        <a:bodyPr/>
        <a:lstStyle/>
        <a:p>
          <a:endParaRPr lang="es-AR"/>
        </a:p>
      </dgm:t>
    </dgm:pt>
    <dgm:pt modelId="{53B19B56-0EF0-4DB4-BA1D-5D65AD99E3CB}" type="pres">
      <dgm:prSet presAssocID="{16F655FF-D84A-494B-BD24-42674914C603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977FEEE-DE56-463F-8674-6B83ADAD0139}" type="pres">
      <dgm:prSet presAssocID="{16F655FF-D84A-494B-BD24-42674914C603}" presName="parSh" presStyleLbl="node1" presStyleIdx="2" presStyleCnt="3"/>
      <dgm:spPr/>
      <dgm:t>
        <a:bodyPr/>
        <a:lstStyle/>
        <a:p>
          <a:endParaRPr lang="es-AR"/>
        </a:p>
      </dgm:t>
    </dgm:pt>
    <dgm:pt modelId="{1A87E2A4-347D-4070-8FB3-15DD1EC17530}" type="pres">
      <dgm:prSet presAssocID="{16F655FF-D84A-494B-BD24-42674914C603}" presName="desTx" presStyleLbl="fgAcc1" presStyleIdx="2" presStyleCnt="3" custScaleX="101809" custLinFactNeighborX="-547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B6E63EDC-CE99-4F0F-9998-5A4D20096315}" srcId="{16F655FF-D84A-494B-BD24-42674914C603}" destId="{198E36BF-EE5E-4F50-88CF-A8549FC4DEB4}" srcOrd="0" destOrd="0" parTransId="{F3B0C4C6-FD4D-4E16-AA71-F7F7B7EC7CB3}" sibTransId="{D5B7D66A-3BBB-421E-94B5-287A7CDF44AA}"/>
    <dgm:cxn modelId="{8DDB4AD3-01D2-4865-B998-1665A09017A4}" srcId="{C639258A-B344-4EE9-93DA-8086C026C1E6}" destId="{0BDBF0C3-2C66-4BB3-9786-58CE412887E7}" srcOrd="3" destOrd="0" parTransId="{BB2BB514-2BB2-4857-AB32-EE3ED06A548F}" sibTransId="{BA1D3FB4-F344-4C5B-BCE0-070CF5832D57}"/>
    <dgm:cxn modelId="{7F342911-61C0-4E33-98DF-69CEA9599B13}" type="presOf" srcId="{16F655FF-D84A-494B-BD24-42674914C603}" destId="{D977FEEE-DE56-463F-8674-6B83ADAD0139}" srcOrd="1" destOrd="0" presId="urn:microsoft.com/office/officeart/2005/8/layout/process3"/>
    <dgm:cxn modelId="{D30F6877-415F-4A12-8FF2-B85DA6B0EABF}" srcId="{D18EE92A-5E58-40A1-B2D1-7A4DBF6EC2E2}" destId="{C639258A-B344-4EE9-93DA-8086C026C1E6}" srcOrd="0" destOrd="0" parTransId="{F6402264-5015-4F9B-BA4B-A898D515CCA1}" sibTransId="{3C2AB019-390E-4009-8536-DC8838224482}"/>
    <dgm:cxn modelId="{CB7D47F9-8478-4CF9-A535-BC8C1660FA05}" type="presOf" srcId="{9FA44374-DFBF-4E8D-8804-D08B2ABB4388}" destId="{A276C7E4-5EB6-44A9-A9B9-66E25BD8A694}" srcOrd="0" destOrd="0" presId="urn:microsoft.com/office/officeart/2005/8/layout/process3"/>
    <dgm:cxn modelId="{AA09E052-8DAF-438A-8F1D-3FED96E3C43E}" type="presOf" srcId="{3EF305F1-BCDE-420D-9C27-BD1FD3FD6C2E}" destId="{D1D26E90-673A-4E7D-9640-E5AECCCEEF02}" srcOrd="0" destOrd="0" presId="urn:microsoft.com/office/officeart/2005/8/layout/process3"/>
    <dgm:cxn modelId="{AD96D72E-7243-4EA6-9570-6675D0236C50}" type="presOf" srcId="{16F655FF-D84A-494B-BD24-42674914C603}" destId="{53B19B56-0EF0-4DB4-BA1D-5D65AD99E3CB}" srcOrd="0" destOrd="0" presId="urn:microsoft.com/office/officeart/2005/8/layout/process3"/>
    <dgm:cxn modelId="{88F40D72-A053-4B5D-BB33-043E24C48352}" srcId="{3EF305F1-BCDE-420D-9C27-BD1FD3FD6C2E}" destId="{102BB184-7DB5-4573-A504-60EE525F51C6}" srcOrd="0" destOrd="0" parTransId="{8FF26766-0FB7-4D6B-BE3A-9A8035579791}" sibTransId="{40CD46B0-7C0E-4D98-B6A9-3FD85D935A12}"/>
    <dgm:cxn modelId="{2061C1BE-7EBF-435E-9AC6-62D24C871CAD}" srcId="{3EF305F1-BCDE-420D-9C27-BD1FD3FD6C2E}" destId="{C8B9BA5A-CE85-420D-B1D8-B368D3D90071}" srcOrd="1" destOrd="0" parTransId="{61489820-1D0B-4236-B00B-A2549A6D38D3}" sibTransId="{C374C209-3FE4-4E93-8F3D-FB837B5B0A49}"/>
    <dgm:cxn modelId="{EE777CC4-13DE-41E7-A73F-D74FB978D62B}" type="presOf" srcId="{C8B9BA5A-CE85-420D-B1D8-B368D3D90071}" destId="{72FE0FC2-10EA-43EB-B64E-F5D684062DEB}" srcOrd="0" destOrd="1" presId="urn:microsoft.com/office/officeart/2005/8/layout/process3"/>
    <dgm:cxn modelId="{9D3BCEC6-F26A-4320-9924-A970EFD81A06}" type="presOf" srcId="{3BC5EDAF-C146-4B88-89D7-A12033809C80}" destId="{F2F49638-8C61-4C2D-9232-05D58A99AB34}" srcOrd="0" destOrd="0" presId="urn:microsoft.com/office/officeart/2005/8/layout/process3"/>
    <dgm:cxn modelId="{50DE9886-DEFA-4F13-9DFF-1E8E533F944E}" srcId="{3EF305F1-BCDE-420D-9C27-BD1FD3FD6C2E}" destId="{372D200B-4D1A-4259-BE93-02F7D6C4BA75}" srcOrd="2" destOrd="0" parTransId="{D08099ED-16C8-4A59-8B32-895E15824612}" sibTransId="{EE3F17E4-3B0A-44ED-A7F4-B873BA42F577}"/>
    <dgm:cxn modelId="{16455A75-B2F9-41A4-AFEC-1CC24D5D68EE}" type="presOf" srcId="{3C2AB019-390E-4009-8536-DC8838224482}" destId="{77608079-11CD-4995-9CC9-DF1E0E5DD72A}" srcOrd="1" destOrd="0" presId="urn:microsoft.com/office/officeart/2005/8/layout/process3"/>
    <dgm:cxn modelId="{856E681E-4D16-4D43-8E9F-0CC03605E946}" srcId="{D18EE92A-5E58-40A1-B2D1-7A4DBF6EC2E2}" destId="{16F655FF-D84A-494B-BD24-42674914C603}" srcOrd="2" destOrd="0" parTransId="{D0D664E8-0143-4C30-9C9F-248CA5013D94}" sibTransId="{FC77F1AC-8A42-4213-9258-9787D125B103}"/>
    <dgm:cxn modelId="{3BE96B97-D6C5-4449-97D0-23380C26673D}" type="presOf" srcId="{9BA35BFF-8489-47B6-AA00-7A6751296AA4}" destId="{F2F49638-8C61-4C2D-9232-05D58A99AB34}" srcOrd="0" destOrd="2" presId="urn:microsoft.com/office/officeart/2005/8/layout/process3"/>
    <dgm:cxn modelId="{9085388F-422E-4A3B-A755-F507F4FA22FB}" type="presOf" srcId="{372D200B-4D1A-4259-BE93-02F7D6C4BA75}" destId="{72FE0FC2-10EA-43EB-B64E-F5D684062DEB}" srcOrd="0" destOrd="2" presId="urn:microsoft.com/office/officeart/2005/8/layout/process3"/>
    <dgm:cxn modelId="{ED003EEA-8134-46AC-84F3-67469D5281AC}" type="presOf" srcId="{0BDBF0C3-2C66-4BB3-9786-58CE412887E7}" destId="{F2F49638-8C61-4C2D-9232-05D58A99AB34}" srcOrd="0" destOrd="3" presId="urn:microsoft.com/office/officeart/2005/8/layout/process3"/>
    <dgm:cxn modelId="{516120B5-A076-42B9-BEFF-69241BA8B457}" type="presOf" srcId="{3EF305F1-BCDE-420D-9C27-BD1FD3FD6C2E}" destId="{2887720D-44AC-45B7-9FA1-B984E1ECE552}" srcOrd="1" destOrd="0" presId="urn:microsoft.com/office/officeart/2005/8/layout/process3"/>
    <dgm:cxn modelId="{9EFF32F3-69AF-4714-A3E6-D045C4B19981}" type="presOf" srcId="{D18EE92A-5E58-40A1-B2D1-7A4DBF6EC2E2}" destId="{A437DA2A-D5AC-45E2-93AA-B6A8FDE73803}" srcOrd="0" destOrd="0" presId="urn:microsoft.com/office/officeart/2005/8/layout/process3"/>
    <dgm:cxn modelId="{A778C49A-F027-4E34-AE8E-95C7F970C18E}" srcId="{C639258A-B344-4EE9-93DA-8086C026C1E6}" destId="{F00B516F-C296-42D9-9ED8-4D987EC124FC}" srcOrd="1" destOrd="0" parTransId="{FF171810-334E-4012-9863-C98D8E244191}" sibTransId="{FD85A925-7893-4EE9-BC7F-DBAAD1570B24}"/>
    <dgm:cxn modelId="{0A7C73F3-ABB4-4486-B6D7-969981A1A0FF}" srcId="{C639258A-B344-4EE9-93DA-8086C026C1E6}" destId="{9BA35BFF-8489-47B6-AA00-7A6751296AA4}" srcOrd="2" destOrd="0" parTransId="{567B6DC6-63A5-494E-9D69-174AC8D2F71E}" sibTransId="{C996F968-F94D-445F-98B2-19723C287C71}"/>
    <dgm:cxn modelId="{69324DC5-B62D-4C4D-8A22-BF27CB6EC135}" srcId="{D18EE92A-5E58-40A1-B2D1-7A4DBF6EC2E2}" destId="{3EF305F1-BCDE-420D-9C27-BD1FD3FD6C2E}" srcOrd="1" destOrd="0" parTransId="{02671B07-C8C5-4A12-BD71-1D7460D8C628}" sibTransId="{9FA44374-DFBF-4E8D-8804-D08B2ABB4388}"/>
    <dgm:cxn modelId="{2BF5350E-0264-4AD4-9E09-03C12311EB40}" type="presOf" srcId="{198E36BF-EE5E-4F50-88CF-A8549FC4DEB4}" destId="{1A87E2A4-347D-4070-8FB3-15DD1EC17530}" srcOrd="0" destOrd="0" presId="urn:microsoft.com/office/officeart/2005/8/layout/process3"/>
    <dgm:cxn modelId="{35FE0136-F1AF-47B6-B39C-D0F96C5C176F}" type="presOf" srcId="{3C2AB019-390E-4009-8536-DC8838224482}" destId="{51083606-3422-453E-8E82-9E27F8986BA5}" srcOrd="0" destOrd="0" presId="urn:microsoft.com/office/officeart/2005/8/layout/process3"/>
    <dgm:cxn modelId="{4125D158-0C64-429A-A9BA-982163A43064}" srcId="{C639258A-B344-4EE9-93DA-8086C026C1E6}" destId="{3BC5EDAF-C146-4B88-89D7-A12033809C80}" srcOrd="0" destOrd="0" parTransId="{FCA0A766-D0B5-4165-987A-9F205D081B50}" sibTransId="{88EE00F5-BC9F-4400-80B8-3CEF0D3BD4D3}"/>
    <dgm:cxn modelId="{1925695C-95CD-4F60-98AD-5B86307907D5}" type="presOf" srcId="{102BB184-7DB5-4573-A504-60EE525F51C6}" destId="{72FE0FC2-10EA-43EB-B64E-F5D684062DEB}" srcOrd="0" destOrd="0" presId="urn:microsoft.com/office/officeart/2005/8/layout/process3"/>
    <dgm:cxn modelId="{A7BFF31C-D82F-4E2E-9F9F-BFE02EAFFBDB}" type="presOf" srcId="{9FA44374-DFBF-4E8D-8804-D08B2ABB4388}" destId="{2B9E636A-E3C5-4AF2-B660-EC1ADC73AD55}" srcOrd="1" destOrd="0" presId="urn:microsoft.com/office/officeart/2005/8/layout/process3"/>
    <dgm:cxn modelId="{C253285B-C3D2-4B10-B29B-513A1FC9004C}" type="presOf" srcId="{C639258A-B344-4EE9-93DA-8086C026C1E6}" destId="{9ECD84DB-55F0-48D5-BF7A-FEDC8249076A}" srcOrd="1" destOrd="0" presId="urn:microsoft.com/office/officeart/2005/8/layout/process3"/>
    <dgm:cxn modelId="{BF8F3C68-9D5F-41F0-8CD2-7F5EA9237AB4}" type="presOf" srcId="{C639258A-B344-4EE9-93DA-8086C026C1E6}" destId="{56848B45-9D59-4E13-A2C2-B9E8331129AD}" srcOrd="0" destOrd="0" presId="urn:microsoft.com/office/officeart/2005/8/layout/process3"/>
    <dgm:cxn modelId="{6B600C5E-BD61-4A89-8FC2-D8BF8C337CE5}" type="presOf" srcId="{F00B516F-C296-42D9-9ED8-4D987EC124FC}" destId="{F2F49638-8C61-4C2D-9232-05D58A99AB34}" srcOrd="0" destOrd="1" presId="urn:microsoft.com/office/officeart/2005/8/layout/process3"/>
    <dgm:cxn modelId="{D063E2CC-DE5A-43F8-8E6E-418C7CE824DC}" type="presParOf" srcId="{A437DA2A-D5AC-45E2-93AA-B6A8FDE73803}" destId="{50096994-C5B9-4723-AF30-4C8A0EE953ED}" srcOrd="0" destOrd="0" presId="urn:microsoft.com/office/officeart/2005/8/layout/process3"/>
    <dgm:cxn modelId="{B8FA3856-72C1-417C-95B2-6A0826C93FC6}" type="presParOf" srcId="{50096994-C5B9-4723-AF30-4C8A0EE953ED}" destId="{56848B45-9D59-4E13-A2C2-B9E8331129AD}" srcOrd="0" destOrd="0" presId="urn:microsoft.com/office/officeart/2005/8/layout/process3"/>
    <dgm:cxn modelId="{E1BD0EBB-F7AF-4337-923D-D2379050445F}" type="presParOf" srcId="{50096994-C5B9-4723-AF30-4C8A0EE953ED}" destId="{9ECD84DB-55F0-48D5-BF7A-FEDC8249076A}" srcOrd="1" destOrd="0" presId="urn:microsoft.com/office/officeart/2005/8/layout/process3"/>
    <dgm:cxn modelId="{BDA3F8F3-EEA8-4FE7-928D-82535F8799E7}" type="presParOf" srcId="{50096994-C5B9-4723-AF30-4C8A0EE953ED}" destId="{F2F49638-8C61-4C2D-9232-05D58A99AB34}" srcOrd="2" destOrd="0" presId="urn:microsoft.com/office/officeart/2005/8/layout/process3"/>
    <dgm:cxn modelId="{BF9CBD84-BDD7-4886-853E-762B79F848FA}" type="presParOf" srcId="{A437DA2A-D5AC-45E2-93AA-B6A8FDE73803}" destId="{51083606-3422-453E-8E82-9E27F8986BA5}" srcOrd="1" destOrd="0" presId="urn:microsoft.com/office/officeart/2005/8/layout/process3"/>
    <dgm:cxn modelId="{A5B15D8D-F6E2-48E6-9B51-F69F489B80AE}" type="presParOf" srcId="{51083606-3422-453E-8E82-9E27F8986BA5}" destId="{77608079-11CD-4995-9CC9-DF1E0E5DD72A}" srcOrd="0" destOrd="0" presId="urn:microsoft.com/office/officeart/2005/8/layout/process3"/>
    <dgm:cxn modelId="{7466E305-32D0-418A-8C3D-2A36F6052696}" type="presParOf" srcId="{A437DA2A-D5AC-45E2-93AA-B6A8FDE73803}" destId="{F81CFC13-2C18-46DC-AAD6-0627CF420EAC}" srcOrd="2" destOrd="0" presId="urn:microsoft.com/office/officeart/2005/8/layout/process3"/>
    <dgm:cxn modelId="{338F4DA4-B70C-4BE2-9BB1-A705388A81D7}" type="presParOf" srcId="{F81CFC13-2C18-46DC-AAD6-0627CF420EAC}" destId="{D1D26E90-673A-4E7D-9640-E5AECCCEEF02}" srcOrd="0" destOrd="0" presId="urn:microsoft.com/office/officeart/2005/8/layout/process3"/>
    <dgm:cxn modelId="{065DBA5D-8294-4500-A17F-7D1A7D8681A9}" type="presParOf" srcId="{F81CFC13-2C18-46DC-AAD6-0627CF420EAC}" destId="{2887720D-44AC-45B7-9FA1-B984E1ECE552}" srcOrd="1" destOrd="0" presId="urn:microsoft.com/office/officeart/2005/8/layout/process3"/>
    <dgm:cxn modelId="{969D1C79-5E1F-4401-BEEA-F510D30C09B7}" type="presParOf" srcId="{F81CFC13-2C18-46DC-AAD6-0627CF420EAC}" destId="{72FE0FC2-10EA-43EB-B64E-F5D684062DEB}" srcOrd="2" destOrd="0" presId="urn:microsoft.com/office/officeart/2005/8/layout/process3"/>
    <dgm:cxn modelId="{6F1789BD-11BB-4CC0-893F-13AFFB768B4D}" type="presParOf" srcId="{A437DA2A-D5AC-45E2-93AA-B6A8FDE73803}" destId="{A276C7E4-5EB6-44A9-A9B9-66E25BD8A694}" srcOrd="3" destOrd="0" presId="urn:microsoft.com/office/officeart/2005/8/layout/process3"/>
    <dgm:cxn modelId="{A018EE0D-4E8D-4DD2-B5C9-3781AF17D09B}" type="presParOf" srcId="{A276C7E4-5EB6-44A9-A9B9-66E25BD8A694}" destId="{2B9E636A-E3C5-4AF2-B660-EC1ADC73AD55}" srcOrd="0" destOrd="0" presId="urn:microsoft.com/office/officeart/2005/8/layout/process3"/>
    <dgm:cxn modelId="{CF5EFE93-035F-4E08-9204-D2380B50616C}" type="presParOf" srcId="{A437DA2A-D5AC-45E2-93AA-B6A8FDE73803}" destId="{F7B2E7C5-AA42-4E99-9EC2-44CF7EB15DAF}" srcOrd="4" destOrd="0" presId="urn:microsoft.com/office/officeart/2005/8/layout/process3"/>
    <dgm:cxn modelId="{0EC6AE1A-C1B8-41D4-B597-9A1DFBEE958A}" type="presParOf" srcId="{F7B2E7C5-AA42-4E99-9EC2-44CF7EB15DAF}" destId="{53B19B56-0EF0-4DB4-BA1D-5D65AD99E3CB}" srcOrd="0" destOrd="0" presId="urn:microsoft.com/office/officeart/2005/8/layout/process3"/>
    <dgm:cxn modelId="{2129C341-F6B8-462A-98AF-25AC8F60B3C0}" type="presParOf" srcId="{F7B2E7C5-AA42-4E99-9EC2-44CF7EB15DAF}" destId="{D977FEEE-DE56-463F-8674-6B83ADAD0139}" srcOrd="1" destOrd="0" presId="urn:microsoft.com/office/officeart/2005/8/layout/process3"/>
    <dgm:cxn modelId="{116B67B4-229F-46AC-9373-31AC2F0CCFB0}" type="presParOf" srcId="{F7B2E7C5-AA42-4E99-9EC2-44CF7EB15DAF}" destId="{1A87E2A4-347D-4070-8FB3-15DD1EC1753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D84DB-55F0-48D5-BF7A-FEDC8249076A}">
      <dsp:nvSpPr>
        <dsp:cNvPr id="0" name=""/>
        <dsp:cNvSpPr/>
      </dsp:nvSpPr>
      <dsp:spPr>
        <a:xfrm>
          <a:off x="3031" y="679158"/>
          <a:ext cx="1378565" cy="561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smtClean="0"/>
            <a:t>Entrada 	</a:t>
          </a:r>
          <a:endParaRPr lang="es-AR" sz="1300" kern="1200" dirty="0"/>
        </a:p>
      </dsp:txBody>
      <dsp:txXfrm>
        <a:off x="3031" y="679158"/>
        <a:ext cx="1378565" cy="374400"/>
      </dsp:txXfrm>
    </dsp:sp>
    <dsp:sp modelId="{F2F49638-8C61-4C2D-9232-05D58A99AB34}">
      <dsp:nvSpPr>
        <dsp:cNvPr id="0" name=""/>
        <dsp:cNvSpPr/>
      </dsp:nvSpPr>
      <dsp:spPr>
        <a:xfrm>
          <a:off x="285388" y="1053558"/>
          <a:ext cx="1378565" cy="10193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/>
            <a:t>Nuevo termino mencionado por el cliente.</a:t>
          </a:r>
          <a:endParaRPr lang="es-AR" sz="1300" kern="1200" dirty="0"/>
        </a:p>
      </dsp:txBody>
      <dsp:txXfrm>
        <a:off x="315244" y="1083414"/>
        <a:ext cx="1318853" cy="959650"/>
      </dsp:txXfrm>
    </dsp:sp>
    <dsp:sp modelId="{51083606-3422-453E-8E82-9E27F8986BA5}">
      <dsp:nvSpPr>
        <dsp:cNvPr id="0" name=""/>
        <dsp:cNvSpPr/>
      </dsp:nvSpPr>
      <dsp:spPr>
        <a:xfrm>
          <a:off x="1590582" y="694747"/>
          <a:ext cx="443049" cy="3432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000" kern="1200"/>
        </a:p>
      </dsp:txBody>
      <dsp:txXfrm>
        <a:off x="1590582" y="763391"/>
        <a:ext cx="340082" cy="205934"/>
      </dsp:txXfrm>
    </dsp:sp>
    <dsp:sp modelId="{2887720D-44AC-45B7-9FA1-B984E1ECE552}">
      <dsp:nvSpPr>
        <dsp:cNvPr id="0" name=""/>
        <dsp:cNvSpPr/>
      </dsp:nvSpPr>
      <dsp:spPr>
        <a:xfrm>
          <a:off x="2217539" y="679158"/>
          <a:ext cx="1378565" cy="561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smtClean="0"/>
            <a:t>Actividades	</a:t>
          </a:r>
          <a:endParaRPr lang="es-AR" sz="1300" kern="1200" dirty="0"/>
        </a:p>
      </dsp:txBody>
      <dsp:txXfrm>
        <a:off x="2217539" y="679158"/>
        <a:ext cx="1378565" cy="374400"/>
      </dsp:txXfrm>
    </dsp:sp>
    <dsp:sp modelId="{72FE0FC2-10EA-43EB-B64E-F5D684062DEB}">
      <dsp:nvSpPr>
        <dsp:cNvPr id="0" name=""/>
        <dsp:cNvSpPr/>
      </dsp:nvSpPr>
      <dsp:spPr>
        <a:xfrm>
          <a:off x="2499895" y="1053558"/>
          <a:ext cx="1378565" cy="10193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/>
            <a:t>Documentar cada palabra o termino</a:t>
          </a:r>
          <a:endParaRPr lang="es-A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1300" kern="1200" dirty="0"/>
        </a:p>
      </dsp:txBody>
      <dsp:txXfrm>
        <a:off x="2529751" y="1083414"/>
        <a:ext cx="1318853" cy="959650"/>
      </dsp:txXfrm>
    </dsp:sp>
    <dsp:sp modelId="{A276C7E4-5EB6-44A9-A9B9-66E25BD8A694}">
      <dsp:nvSpPr>
        <dsp:cNvPr id="0" name=""/>
        <dsp:cNvSpPr/>
      </dsp:nvSpPr>
      <dsp:spPr>
        <a:xfrm>
          <a:off x="3805089" y="694747"/>
          <a:ext cx="443049" cy="3432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000" kern="1200"/>
        </a:p>
      </dsp:txBody>
      <dsp:txXfrm>
        <a:off x="3805089" y="763391"/>
        <a:ext cx="340082" cy="205934"/>
      </dsp:txXfrm>
    </dsp:sp>
    <dsp:sp modelId="{D977FEEE-DE56-463F-8674-6B83ADAD0139}">
      <dsp:nvSpPr>
        <dsp:cNvPr id="0" name=""/>
        <dsp:cNvSpPr/>
      </dsp:nvSpPr>
      <dsp:spPr>
        <a:xfrm>
          <a:off x="4432046" y="679158"/>
          <a:ext cx="1378565" cy="561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smtClean="0"/>
            <a:t>Salidas</a:t>
          </a:r>
          <a:endParaRPr lang="es-AR" sz="1300" kern="1200" dirty="0"/>
        </a:p>
      </dsp:txBody>
      <dsp:txXfrm>
        <a:off x="4432046" y="679158"/>
        <a:ext cx="1378565" cy="374400"/>
      </dsp:txXfrm>
    </dsp:sp>
    <dsp:sp modelId="{1A87E2A4-347D-4070-8FB3-15DD1EC17530}">
      <dsp:nvSpPr>
        <dsp:cNvPr id="0" name=""/>
        <dsp:cNvSpPr/>
      </dsp:nvSpPr>
      <dsp:spPr>
        <a:xfrm>
          <a:off x="4714402" y="1053558"/>
          <a:ext cx="1378565" cy="10193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b="0" kern="1200" dirty="0" smtClean="0"/>
            <a:t>MN-GL: Glosario Organizacional (actualizado)</a:t>
          </a:r>
          <a:endParaRPr lang="es-AR" sz="1300" kern="1200" dirty="0"/>
        </a:p>
      </dsp:txBody>
      <dsp:txXfrm>
        <a:off x="4744258" y="1083414"/>
        <a:ext cx="1318853" cy="959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D84DB-55F0-48D5-BF7A-FEDC8249076A}">
      <dsp:nvSpPr>
        <dsp:cNvPr id="0" name=""/>
        <dsp:cNvSpPr/>
      </dsp:nvSpPr>
      <dsp:spPr>
        <a:xfrm>
          <a:off x="1764" y="17091"/>
          <a:ext cx="193033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Entradas 	</a:t>
          </a:r>
          <a:endParaRPr lang="es-AR" sz="1500" kern="1200" dirty="0"/>
        </a:p>
      </dsp:txBody>
      <dsp:txXfrm>
        <a:off x="1764" y="17091"/>
        <a:ext cx="1930339" cy="432000"/>
      </dsp:txXfrm>
    </dsp:sp>
    <dsp:sp modelId="{F2F49638-8C61-4C2D-9232-05D58A99AB34}">
      <dsp:nvSpPr>
        <dsp:cNvPr id="0" name=""/>
        <dsp:cNvSpPr/>
      </dsp:nvSpPr>
      <dsp:spPr>
        <a:xfrm>
          <a:off x="116319" y="449091"/>
          <a:ext cx="2280483" cy="3422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err="1" smtClean="0"/>
            <a:t>Template</a:t>
          </a:r>
          <a:r>
            <a:rPr lang="es-AR" sz="1500" kern="1200" dirty="0" smtClean="0"/>
            <a:t> del documento de Especificación de Requerimientos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b="0" kern="1200" dirty="0" smtClean="0"/>
            <a:t>GP-MR-Minuta de Relevamiento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MN-PN-Procesos de Negocio</a:t>
          </a:r>
          <a:endParaRPr lang="es-AR" sz="1500" kern="1200" dirty="0"/>
        </a:p>
      </dsp:txBody>
      <dsp:txXfrm>
        <a:off x="183112" y="515884"/>
        <a:ext cx="2146897" cy="3288664"/>
      </dsp:txXfrm>
    </dsp:sp>
    <dsp:sp modelId="{51083606-3422-453E-8E82-9E27F8986BA5}">
      <dsp:nvSpPr>
        <dsp:cNvPr id="0" name=""/>
        <dsp:cNvSpPr/>
      </dsp:nvSpPr>
      <dsp:spPr>
        <a:xfrm>
          <a:off x="2268504" y="-7208"/>
          <a:ext cx="713169" cy="4805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2268504" y="88912"/>
        <a:ext cx="568990" cy="288358"/>
      </dsp:txXfrm>
    </dsp:sp>
    <dsp:sp modelId="{2887720D-44AC-45B7-9FA1-B984E1ECE552}">
      <dsp:nvSpPr>
        <dsp:cNvPr id="0" name=""/>
        <dsp:cNvSpPr/>
      </dsp:nvSpPr>
      <dsp:spPr>
        <a:xfrm>
          <a:off x="3277706" y="17091"/>
          <a:ext cx="193033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Actividades	</a:t>
          </a:r>
          <a:endParaRPr lang="es-AR" sz="1500" kern="1200" dirty="0"/>
        </a:p>
      </dsp:txBody>
      <dsp:txXfrm>
        <a:off x="3277706" y="17091"/>
        <a:ext cx="1930339" cy="432000"/>
      </dsp:txXfrm>
    </dsp:sp>
    <dsp:sp modelId="{72FE0FC2-10EA-43EB-B64E-F5D684062DEB}">
      <dsp:nvSpPr>
        <dsp:cNvPr id="0" name=""/>
        <dsp:cNvSpPr/>
      </dsp:nvSpPr>
      <dsp:spPr>
        <a:xfrm>
          <a:off x="3470372" y="449091"/>
          <a:ext cx="2124261" cy="3422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Identificar los requerimientos funcionales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Relacionar cada requerimiento, al rol particular dentro de la organización que lo requirió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Realizar una descripción del requerimiento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1500" kern="1200" dirty="0"/>
        </a:p>
      </dsp:txBody>
      <dsp:txXfrm>
        <a:off x="3532589" y="511308"/>
        <a:ext cx="1999827" cy="3297816"/>
      </dsp:txXfrm>
    </dsp:sp>
    <dsp:sp modelId="{A276C7E4-5EB6-44A9-A9B9-66E25BD8A694}">
      <dsp:nvSpPr>
        <dsp:cNvPr id="0" name=""/>
        <dsp:cNvSpPr/>
      </dsp:nvSpPr>
      <dsp:spPr>
        <a:xfrm>
          <a:off x="5524918" y="-7208"/>
          <a:ext cx="671770" cy="4805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5524918" y="88912"/>
        <a:ext cx="527591" cy="288358"/>
      </dsp:txXfrm>
    </dsp:sp>
    <dsp:sp modelId="{D977FEEE-DE56-463F-8674-6B83ADAD0139}">
      <dsp:nvSpPr>
        <dsp:cNvPr id="0" name=""/>
        <dsp:cNvSpPr/>
      </dsp:nvSpPr>
      <dsp:spPr>
        <a:xfrm>
          <a:off x="6475537" y="17091"/>
          <a:ext cx="193033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Salidas</a:t>
          </a:r>
          <a:endParaRPr lang="es-AR" sz="1500" kern="1200" dirty="0"/>
        </a:p>
      </dsp:txBody>
      <dsp:txXfrm>
        <a:off x="6475537" y="17091"/>
        <a:ext cx="1930339" cy="432000"/>
      </dsp:txXfrm>
    </dsp:sp>
    <dsp:sp modelId="{1A87E2A4-347D-4070-8FB3-15DD1EC17530}">
      <dsp:nvSpPr>
        <dsp:cNvPr id="0" name=""/>
        <dsp:cNvSpPr/>
      </dsp:nvSpPr>
      <dsp:spPr>
        <a:xfrm>
          <a:off x="6747703" y="449091"/>
          <a:ext cx="1965259" cy="3422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IR-ER: Documento de Especificación de Requerimientos</a:t>
          </a:r>
          <a:endParaRPr lang="es-AR" sz="1500" kern="1200" dirty="0"/>
        </a:p>
      </dsp:txBody>
      <dsp:txXfrm>
        <a:off x="6805263" y="506651"/>
        <a:ext cx="1850139" cy="33071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D84DB-55F0-48D5-BF7A-FEDC8249076A}">
      <dsp:nvSpPr>
        <dsp:cNvPr id="0" name=""/>
        <dsp:cNvSpPr/>
      </dsp:nvSpPr>
      <dsp:spPr>
        <a:xfrm>
          <a:off x="1764" y="245016"/>
          <a:ext cx="1930339" cy="691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Entradas 	</a:t>
          </a:r>
          <a:endParaRPr lang="es-AR" sz="1600" kern="1200" dirty="0"/>
        </a:p>
      </dsp:txBody>
      <dsp:txXfrm>
        <a:off x="1764" y="245016"/>
        <a:ext cx="1930339" cy="460800"/>
      </dsp:txXfrm>
    </dsp:sp>
    <dsp:sp modelId="{F2F49638-8C61-4C2D-9232-05D58A99AB34}">
      <dsp:nvSpPr>
        <dsp:cNvPr id="0" name=""/>
        <dsp:cNvSpPr/>
      </dsp:nvSpPr>
      <dsp:spPr>
        <a:xfrm>
          <a:off x="116319" y="705815"/>
          <a:ext cx="2280483" cy="29375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err="1" smtClean="0"/>
            <a:t>Template</a:t>
          </a:r>
          <a:r>
            <a:rPr lang="es-AR" sz="1600" kern="1200" dirty="0" smtClean="0"/>
            <a:t> del documento de Especificación Complementaria</a:t>
          </a:r>
          <a:endParaRPr 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b="0" kern="1200" dirty="0" smtClean="0"/>
            <a:t>GP-MR-Minuta de Relevamiento</a:t>
          </a:r>
          <a:endParaRPr 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smtClean="0"/>
            <a:t>MN-PN-Procesos de Negocio</a:t>
          </a:r>
          <a:endParaRPr 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smtClean="0"/>
            <a:t>IR-ER-Especificación de Requerimientos</a:t>
          </a:r>
          <a:endParaRPr lang="es-AR" sz="1600" kern="1200" dirty="0"/>
        </a:p>
      </dsp:txBody>
      <dsp:txXfrm>
        <a:off x="183112" y="772608"/>
        <a:ext cx="2146897" cy="2804013"/>
      </dsp:txXfrm>
    </dsp:sp>
    <dsp:sp modelId="{51083606-3422-453E-8E82-9E27F8986BA5}">
      <dsp:nvSpPr>
        <dsp:cNvPr id="0" name=""/>
        <dsp:cNvSpPr/>
      </dsp:nvSpPr>
      <dsp:spPr>
        <a:xfrm>
          <a:off x="2268504" y="235116"/>
          <a:ext cx="713169" cy="4805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300" kern="1200"/>
        </a:p>
      </dsp:txBody>
      <dsp:txXfrm>
        <a:off x="2268504" y="331236"/>
        <a:ext cx="568990" cy="288358"/>
      </dsp:txXfrm>
    </dsp:sp>
    <dsp:sp modelId="{2887720D-44AC-45B7-9FA1-B984E1ECE552}">
      <dsp:nvSpPr>
        <dsp:cNvPr id="0" name=""/>
        <dsp:cNvSpPr/>
      </dsp:nvSpPr>
      <dsp:spPr>
        <a:xfrm>
          <a:off x="3277706" y="245016"/>
          <a:ext cx="1930339" cy="691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Actividades	</a:t>
          </a:r>
          <a:endParaRPr lang="es-AR" sz="1600" kern="1200" dirty="0"/>
        </a:p>
      </dsp:txBody>
      <dsp:txXfrm>
        <a:off x="3277706" y="245016"/>
        <a:ext cx="1930339" cy="460800"/>
      </dsp:txXfrm>
    </dsp:sp>
    <dsp:sp modelId="{72FE0FC2-10EA-43EB-B64E-F5D684062DEB}">
      <dsp:nvSpPr>
        <dsp:cNvPr id="0" name=""/>
        <dsp:cNvSpPr/>
      </dsp:nvSpPr>
      <dsp:spPr>
        <a:xfrm>
          <a:off x="3470372" y="705815"/>
          <a:ext cx="2124261" cy="29375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smtClean="0"/>
            <a:t>Analizar los posibles requerimientos no funcionales, expresados o no por </a:t>
          </a:r>
          <a:r>
            <a:rPr lang="es-AR" sz="1600" kern="1200" smtClean="0"/>
            <a:t>el cliente</a:t>
          </a:r>
          <a:endParaRPr 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1600" kern="1200" dirty="0"/>
        </a:p>
      </dsp:txBody>
      <dsp:txXfrm>
        <a:off x="3532589" y="768032"/>
        <a:ext cx="1999827" cy="2813165"/>
      </dsp:txXfrm>
    </dsp:sp>
    <dsp:sp modelId="{A276C7E4-5EB6-44A9-A9B9-66E25BD8A694}">
      <dsp:nvSpPr>
        <dsp:cNvPr id="0" name=""/>
        <dsp:cNvSpPr/>
      </dsp:nvSpPr>
      <dsp:spPr>
        <a:xfrm>
          <a:off x="5524918" y="235116"/>
          <a:ext cx="671770" cy="4805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300" kern="1200"/>
        </a:p>
      </dsp:txBody>
      <dsp:txXfrm>
        <a:off x="5524918" y="331236"/>
        <a:ext cx="527591" cy="288358"/>
      </dsp:txXfrm>
    </dsp:sp>
    <dsp:sp modelId="{D977FEEE-DE56-463F-8674-6B83ADAD0139}">
      <dsp:nvSpPr>
        <dsp:cNvPr id="0" name=""/>
        <dsp:cNvSpPr/>
      </dsp:nvSpPr>
      <dsp:spPr>
        <a:xfrm>
          <a:off x="6475537" y="245016"/>
          <a:ext cx="1930339" cy="691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Salidas</a:t>
          </a:r>
          <a:endParaRPr lang="es-AR" sz="1600" kern="1200" dirty="0"/>
        </a:p>
      </dsp:txBody>
      <dsp:txXfrm>
        <a:off x="6475537" y="245016"/>
        <a:ext cx="1930339" cy="460800"/>
      </dsp:txXfrm>
    </dsp:sp>
    <dsp:sp modelId="{1A87E2A4-347D-4070-8FB3-15DD1EC17530}">
      <dsp:nvSpPr>
        <dsp:cNvPr id="0" name=""/>
        <dsp:cNvSpPr/>
      </dsp:nvSpPr>
      <dsp:spPr>
        <a:xfrm>
          <a:off x="6747703" y="705815"/>
          <a:ext cx="1965259" cy="29375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smtClean="0"/>
            <a:t>IR-EC: Documento de Especificación Complementaria</a:t>
          </a:r>
          <a:endParaRPr lang="es-AR" sz="1600" kern="1200" dirty="0"/>
        </a:p>
      </dsp:txBody>
      <dsp:txXfrm>
        <a:off x="6805263" y="763375"/>
        <a:ext cx="1850139" cy="2822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10/09/2011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10/09/2011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10/09/2011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10/09/2011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10/09/2011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10/09/2011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10/09/2011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10/09/2011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10/09/2011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10/09/2011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10/09/2011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FD2D7-DB79-4509-B467-86D75B8A5684}" type="datetimeFigureOut">
              <a:rPr lang="es-AR" smtClean="0"/>
              <a:pPr/>
              <a:t>10/09/2011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Diagrama"/>
          <p:cNvGraphicFramePr/>
          <p:nvPr/>
        </p:nvGraphicFramePr>
        <p:xfrm>
          <a:off x="1524000" y="2708920"/>
          <a:ext cx="6096000" cy="275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1979712" y="69269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Glosario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xmlns="" val="2498268373"/>
              </p:ext>
            </p:extLst>
          </p:nvPr>
        </p:nvGraphicFramePr>
        <p:xfrm>
          <a:off x="323528" y="2204864"/>
          <a:ext cx="8820472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827584" y="369530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Especificación de Requerimientos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xmlns="" val="3059832610"/>
              </p:ext>
            </p:extLst>
          </p:nvPr>
        </p:nvGraphicFramePr>
        <p:xfrm>
          <a:off x="323528" y="2204864"/>
          <a:ext cx="8820472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827584" y="36953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Especificación de Complementaria – No funcional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587617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117</Words>
  <Application>Microsoft Office PowerPoint</Application>
  <PresentationFormat>Presentación en pantalla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dvazquez</dc:creator>
  <cp:lastModifiedBy>dvazquez</cp:lastModifiedBy>
  <cp:revision>18</cp:revision>
  <dcterms:created xsi:type="dcterms:W3CDTF">2011-09-04T18:22:39Z</dcterms:created>
  <dcterms:modified xsi:type="dcterms:W3CDTF">2011-09-10T21:10:39Z</dcterms:modified>
</cp:coreProperties>
</file>