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Diagramar los casos de uso de sistema identificados, relacionándolos con los actores correspondientes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AD-CU: Diagrama de casos de uso del sistema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diagrama de casos de uso de sistema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F5C0D73E-1254-4357-AD51-56AAD131F957}">
      <dgm:prSet phldrT="[Texto]"/>
      <dgm:spPr/>
      <dgm:t>
        <a:bodyPr/>
        <a:lstStyle/>
        <a:p>
          <a:r>
            <a:rPr lang="es-AR" dirty="0" smtClean="0"/>
            <a:t>AD-CG-Documento de Casos de Uso – Trazo Grueso</a:t>
          </a:r>
          <a:endParaRPr lang="es-AR" dirty="0"/>
        </a:p>
      </dgm:t>
    </dgm:pt>
    <dgm:pt modelId="{E41D6FC0-F66E-4EF1-B640-5DAF30B0C2AE}" type="parTrans" cxnId="{6F653114-4847-499F-B417-694A58DD9D4A}">
      <dgm:prSet/>
      <dgm:spPr/>
      <dgm:t>
        <a:bodyPr/>
        <a:lstStyle/>
        <a:p>
          <a:endParaRPr lang="es-AR"/>
        </a:p>
      </dgm:t>
    </dgm:pt>
    <dgm:pt modelId="{D4A1D7DA-A5CC-4852-B7DD-9B46A70A62D4}" type="sibTrans" cxnId="{6F653114-4847-499F-B417-694A58DD9D4A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6F653114-4847-499F-B417-694A58DD9D4A}" srcId="{C639258A-B344-4EE9-93DA-8086C026C1E6}" destId="{F5C0D73E-1254-4357-AD51-56AAD131F957}" srcOrd="1" destOrd="0" parTransId="{E41D6FC0-F66E-4EF1-B640-5DAF30B0C2AE}" sibTransId="{D4A1D7DA-A5CC-4852-B7DD-9B46A70A62D4}"/>
    <dgm:cxn modelId="{B3E8409C-DF9F-4EE0-8C94-DCD083B097E6}" type="presOf" srcId="{F5C0D73E-1254-4357-AD51-56AAD131F957}" destId="{F2F49638-8C61-4C2D-9232-05D58A99AB34}" srcOrd="0" destOrd="1" presId="urn:microsoft.com/office/officeart/2005/8/layout/process3"/>
    <dgm:cxn modelId="{9C7F2D16-415F-49CC-B5DC-A6D1DDD9F3AC}" type="presOf" srcId="{16F655FF-D84A-494B-BD24-42674914C603}" destId="{53B19B56-0EF0-4DB4-BA1D-5D65AD99E3CB}" srcOrd="0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DD75DC28-E619-416F-9DBD-430FE8A96617}" type="presOf" srcId="{3BC5EDAF-C146-4B88-89D7-A12033809C80}" destId="{F2F49638-8C61-4C2D-9232-05D58A99AB34}" srcOrd="0" destOrd="0" presId="urn:microsoft.com/office/officeart/2005/8/layout/process3"/>
    <dgm:cxn modelId="{54DBB626-FDB5-454C-B262-D157D0679D80}" type="presOf" srcId="{198E36BF-EE5E-4F50-88CF-A8549FC4DEB4}" destId="{1A87E2A4-347D-4070-8FB3-15DD1EC17530}" srcOrd="0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CF5EC560-D181-4364-838C-E7A151D860C3}" type="presOf" srcId="{C639258A-B344-4EE9-93DA-8086C026C1E6}" destId="{9ECD84DB-55F0-48D5-BF7A-FEDC8249076A}" srcOrd="1" destOrd="0" presId="urn:microsoft.com/office/officeart/2005/8/layout/process3"/>
    <dgm:cxn modelId="{762B7E49-45D0-4727-8D8B-1ADEB55DA9DA}" type="presOf" srcId="{9FA44374-DFBF-4E8D-8804-D08B2ABB4388}" destId="{2B9E636A-E3C5-4AF2-B660-EC1ADC73AD55}" srcOrd="1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BBE16E78-EB9C-417A-825C-C88A9481B314}" type="presOf" srcId="{16F655FF-D84A-494B-BD24-42674914C603}" destId="{D977FEEE-DE56-463F-8674-6B83ADAD0139}" srcOrd="1" destOrd="0" presId="urn:microsoft.com/office/officeart/2005/8/layout/process3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52A273DC-3EDE-4EFA-B916-5701804912A8}" type="presOf" srcId="{C639258A-B344-4EE9-93DA-8086C026C1E6}" destId="{56848B45-9D59-4E13-A2C2-B9E8331129AD}" srcOrd="0" destOrd="0" presId="urn:microsoft.com/office/officeart/2005/8/layout/process3"/>
    <dgm:cxn modelId="{703909E9-8598-4B43-A453-ACE55118CEC2}" type="presOf" srcId="{372D200B-4D1A-4259-BE93-02F7D6C4BA75}" destId="{72FE0FC2-10EA-43EB-B64E-F5D684062DEB}" srcOrd="0" destOrd="1" presId="urn:microsoft.com/office/officeart/2005/8/layout/process3"/>
    <dgm:cxn modelId="{A541F311-0A40-4BC7-9BD2-24696F1DC4B7}" type="presOf" srcId="{D18EE92A-5E58-40A1-B2D1-7A4DBF6EC2E2}" destId="{A437DA2A-D5AC-45E2-93AA-B6A8FDE73803}" srcOrd="0" destOrd="0" presId="urn:microsoft.com/office/officeart/2005/8/layout/process3"/>
    <dgm:cxn modelId="{2C2ACB14-B2BA-47FB-A50D-8B1B15F15047}" type="presOf" srcId="{3C2AB019-390E-4009-8536-DC8838224482}" destId="{77608079-11CD-4995-9CC9-DF1E0E5DD72A}" srcOrd="1" destOrd="0" presId="urn:microsoft.com/office/officeart/2005/8/layout/process3"/>
    <dgm:cxn modelId="{BF408F08-7B34-4633-ACA0-4DB8274EE5C5}" type="presOf" srcId="{3EF305F1-BCDE-420D-9C27-BD1FD3FD6C2E}" destId="{2887720D-44AC-45B7-9FA1-B984E1ECE552}" srcOrd="1" destOrd="0" presId="urn:microsoft.com/office/officeart/2005/8/layout/process3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414D8FC2-FFBE-4064-B11E-9175BFD893DF}" type="presOf" srcId="{3C2AB019-390E-4009-8536-DC8838224482}" destId="{51083606-3422-453E-8E82-9E27F8986BA5}" srcOrd="0" destOrd="0" presId="urn:microsoft.com/office/officeart/2005/8/layout/process3"/>
    <dgm:cxn modelId="{0C12F9E4-8F2F-4322-B835-2D28C3F268EA}" type="presOf" srcId="{102BB184-7DB5-4573-A504-60EE525F51C6}" destId="{72FE0FC2-10EA-43EB-B64E-F5D684062DEB}" srcOrd="0" destOrd="0" presId="urn:microsoft.com/office/officeart/2005/8/layout/process3"/>
    <dgm:cxn modelId="{729C73C8-0532-4624-88C9-4CDA2F6505EE}" type="presOf" srcId="{9FA44374-DFBF-4E8D-8804-D08B2ABB4388}" destId="{A276C7E4-5EB6-44A9-A9B9-66E25BD8A694}" srcOrd="0" destOrd="0" presId="urn:microsoft.com/office/officeart/2005/8/layout/process3"/>
    <dgm:cxn modelId="{241533AE-2036-45A7-815E-D5B875E0F36C}" type="presOf" srcId="{3EF305F1-BCDE-420D-9C27-BD1FD3FD6C2E}" destId="{D1D26E90-673A-4E7D-9640-E5AECCCEEF02}" srcOrd="0" destOrd="0" presId="urn:microsoft.com/office/officeart/2005/8/layout/process3"/>
    <dgm:cxn modelId="{EBB8216F-DE1F-44BA-A1E5-E1DE998D0CCE}" type="presParOf" srcId="{A437DA2A-D5AC-45E2-93AA-B6A8FDE73803}" destId="{50096994-C5B9-4723-AF30-4C8A0EE953ED}" srcOrd="0" destOrd="0" presId="urn:microsoft.com/office/officeart/2005/8/layout/process3"/>
    <dgm:cxn modelId="{3B2448EE-90C6-413E-80C0-7282CE91039B}" type="presParOf" srcId="{50096994-C5B9-4723-AF30-4C8A0EE953ED}" destId="{56848B45-9D59-4E13-A2C2-B9E8331129AD}" srcOrd="0" destOrd="0" presId="urn:microsoft.com/office/officeart/2005/8/layout/process3"/>
    <dgm:cxn modelId="{284EDD69-D239-4CCE-90EC-B4B015B06FF8}" type="presParOf" srcId="{50096994-C5B9-4723-AF30-4C8A0EE953ED}" destId="{9ECD84DB-55F0-48D5-BF7A-FEDC8249076A}" srcOrd="1" destOrd="0" presId="urn:microsoft.com/office/officeart/2005/8/layout/process3"/>
    <dgm:cxn modelId="{721CA9C5-F925-4CCA-B05C-1773C3194D30}" type="presParOf" srcId="{50096994-C5B9-4723-AF30-4C8A0EE953ED}" destId="{F2F49638-8C61-4C2D-9232-05D58A99AB34}" srcOrd="2" destOrd="0" presId="urn:microsoft.com/office/officeart/2005/8/layout/process3"/>
    <dgm:cxn modelId="{70421CAB-91D9-4E61-92DE-7398F0783708}" type="presParOf" srcId="{A437DA2A-D5AC-45E2-93AA-B6A8FDE73803}" destId="{51083606-3422-453E-8E82-9E27F8986BA5}" srcOrd="1" destOrd="0" presId="urn:microsoft.com/office/officeart/2005/8/layout/process3"/>
    <dgm:cxn modelId="{7D212B99-1535-478D-879E-4E63DDE4F66D}" type="presParOf" srcId="{51083606-3422-453E-8E82-9E27F8986BA5}" destId="{77608079-11CD-4995-9CC9-DF1E0E5DD72A}" srcOrd="0" destOrd="0" presId="urn:microsoft.com/office/officeart/2005/8/layout/process3"/>
    <dgm:cxn modelId="{05C12725-B8EA-415D-9123-58117391CE82}" type="presParOf" srcId="{A437DA2A-D5AC-45E2-93AA-B6A8FDE73803}" destId="{F81CFC13-2C18-46DC-AAD6-0627CF420EAC}" srcOrd="2" destOrd="0" presId="urn:microsoft.com/office/officeart/2005/8/layout/process3"/>
    <dgm:cxn modelId="{6EA45D6F-FD22-4B01-8550-8F877E21B35E}" type="presParOf" srcId="{F81CFC13-2C18-46DC-AAD6-0627CF420EAC}" destId="{D1D26E90-673A-4E7D-9640-E5AECCCEEF02}" srcOrd="0" destOrd="0" presId="urn:microsoft.com/office/officeart/2005/8/layout/process3"/>
    <dgm:cxn modelId="{CBC7256F-9E45-4312-9AF8-521CB6753EDD}" type="presParOf" srcId="{F81CFC13-2C18-46DC-AAD6-0627CF420EAC}" destId="{2887720D-44AC-45B7-9FA1-B984E1ECE552}" srcOrd="1" destOrd="0" presId="urn:microsoft.com/office/officeart/2005/8/layout/process3"/>
    <dgm:cxn modelId="{2C2F6DD1-B185-4D56-90CA-305BDF1DDAEA}" type="presParOf" srcId="{F81CFC13-2C18-46DC-AAD6-0627CF420EAC}" destId="{72FE0FC2-10EA-43EB-B64E-F5D684062DEB}" srcOrd="2" destOrd="0" presId="urn:microsoft.com/office/officeart/2005/8/layout/process3"/>
    <dgm:cxn modelId="{CA80D10C-D11A-4F40-A47C-4B9D6DFBA3B8}" type="presParOf" srcId="{A437DA2A-D5AC-45E2-93AA-B6A8FDE73803}" destId="{A276C7E4-5EB6-44A9-A9B9-66E25BD8A694}" srcOrd="3" destOrd="0" presId="urn:microsoft.com/office/officeart/2005/8/layout/process3"/>
    <dgm:cxn modelId="{D5D21FF0-1A21-478F-AA4A-60823F5E33D2}" type="presParOf" srcId="{A276C7E4-5EB6-44A9-A9B9-66E25BD8A694}" destId="{2B9E636A-E3C5-4AF2-B660-EC1ADC73AD55}" srcOrd="0" destOrd="0" presId="urn:microsoft.com/office/officeart/2005/8/layout/process3"/>
    <dgm:cxn modelId="{A487B90A-BFA7-4835-8E9A-B485B5B24803}" type="presParOf" srcId="{A437DA2A-D5AC-45E2-93AA-B6A8FDE73803}" destId="{F7B2E7C5-AA42-4E99-9EC2-44CF7EB15DAF}" srcOrd="4" destOrd="0" presId="urn:microsoft.com/office/officeart/2005/8/layout/process3"/>
    <dgm:cxn modelId="{6129FC4D-E37F-4350-AC29-6B336E5C9093}" type="presParOf" srcId="{F7B2E7C5-AA42-4E99-9EC2-44CF7EB15DAF}" destId="{53B19B56-0EF0-4DB4-BA1D-5D65AD99E3CB}" srcOrd="0" destOrd="0" presId="urn:microsoft.com/office/officeart/2005/8/layout/process3"/>
    <dgm:cxn modelId="{B2C1D694-6182-4C4B-8080-02D84526C597}" type="presParOf" srcId="{F7B2E7C5-AA42-4E99-9EC2-44CF7EB15DAF}" destId="{D977FEEE-DE56-463F-8674-6B83ADAD0139}" srcOrd="1" destOrd="0" presId="urn:microsoft.com/office/officeart/2005/8/layout/process3"/>
    <dgm:cxn modelId="{5476642E-2DA5-48DE-A322-DBE673B193CF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Identificar las interacciones entre actores y el sistema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AD-TG: Documento de casos de uso del sistema – Trazo Grueso 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casos de uso del sistema – trazo grueso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F5C0D73E-1254-4357-AD51-56AAD131F957}">
      <dgm:prSet phldrT="[Texto]"/>
      <dgm:spPr/>
      <dgm:t>
        <a:bodyPr/>
        <a:lstStyle/>
        <a:p>
          <a:r>
            <a:rPr lang="es-AR" dirty="0" smtClean="0"/>
            <a:t>MN-PN-Procesos de negocio</a:t>
          </a:r>
          <a:endParaRPr lang="es-AR" dirty="0"/>
        </a:p>
      </dgm:t>
    </dgm:pt>
    <dgm:pt modelId="{E41D6FC0-F66E-4EF1-B640-5DAF30B0C2AE}" type="parTrans" cxnId="{6F653114-4847-499F-B417-694A58DD9D4A}">
      <dgm:prSet/>
      <dgm:spPr/>
      <dgm:t>
        <a:bodyPr/>
        <a:lstStyle/>
        <a:p>
          <a:endParaRPr lang="es-AR"/>
        </a:p>
      </dgm:t>
    </dgm:pt>
    <dgm:pt modelId="{D4A1D7DA-A5CC-4852-B7DD-9B46A70A62D4}" type="sibTrans" cxnId="{6F653114-4847-499F-B417-694A58DD9D4A}">
      <dgm:prSet/>
      <dgm:spPr/>
      <dgm:t>
        <a:bodyPr/>
        <a:lstStyle/>
        <a:p>
          <a:endParaRPr lang="es-AR"/>
        </a:p>
      </dgm:t>
    </dgm:pt>
    <dgm:pt modelId="{14EDAAAB-EC61-4873-BEED-D1BC8701C0B1}">
      <dgm:prSet phldrT="[Texto]"/>
      <dgm:spPr/>
      <dgm:t>
        <a:bodyPr/>
        <a:lstStyle/>
        <a:p>
          <a:r>
            <a:rPr lang="es-AR" dirty="0" smtClean="0"/>
            <a:t>GP-MR-Minutas de Relevamiento</a:t>
          </a:r>
          <a:endParaRPr lang="es-AR" dirty="0"/>
        </a:p>
      </dgm:t>
    </dgm:pt>
    <dgm:pt modelId="{DAAEA9E9-91B6-47F5-B69B-A5F6C0459060}" type="parTrans" cxnId="{261229B8-51A6-45F5-A496-D2D920AB2673}">
      <dgm:prSet/>
      <dgm:spPr/>
      <dgm:t>
        <a:bodyPr/>
        <a:lstStyle/>
        <a:p>
          <a:endParaRPr lang="es-AR"/>
        </a:p>
      </dgm:t>
    </dgm:pt>
    <dgm:pt modelId="{5E8B8099-588E-4525-BEE5-FAAC5BB3EF56}" type="sibTrans" cxnId="{261229B8-51A6-45F5-A496-D2D920AB2673}">
      <dgm:prSet/>
      <dgm:spPr/>
      <dgm:t>
        <a:bodyPr/>
        <a:lstStyle/>
        <a:p>
          <a:endParaRPr lang="es-AR"/>
        </a:p>
      </dgm:t>
    </dgm:pt>
    <dgm:pt modelId="{1893756B-3B60-4A35-BF7A-C768C61E63DB}">
      <dgm:prSet phldrT="[Texto]"/>
      <dgm:spPr/>
      <dgm:t>
        <a:bodyPr/>
        <a:lstStyle/>
        <a:p>
          <a:r>
            <a:rPr lang="es-AR" dirty="0" smtClean="0"/>
            <a:t>Generar una lista de casos de uso, y realizar una breve descripción de los mismos</a:t>
          </a:r>
          <a:endParaRPr lang="es-AR" dirty="0"/>
        </a:p>
      </dgm:t>
    </dgm:pt>
    <dgm:pt modelId="{669949A9-1B25-4895-92AE-69AE419D9488}" type="parTrans" cxnId="{18A8181D-67D9-4297-B19C-8EE3AD9053AB}">
      <dgm:prSet/>
      <dgm:spPr/>
      <dgm:t>
        <a:bodyPr/>
        <a:lstStyle/>
        <a:p>
          <a:endParaRPr lang="es-AR"/>
        </a:p>
      </dgm:t>
    </dgm:pt>
    <dgm:pt modelId="{AF56BE4B-38B2-46E7-91F7-AF49F3807BB6}" type="sibTrans" cxnId="{18A8181D-67D9-4297-B19C-8EE3AD9053AB}">
      <dgm:prSet/>
      <dgm:spPr/>
      <dgm:t>
        <a:bodyPr/>
        <a:lstStyle/>
        <a:p>
          <a:endParaRPr lang="es-AR"/>
        </a:p>
      </dgm:t>
    </dgm:pt>
    <dgm:pt modelId="{D8CFECA9-28B5-4B29-9AB5-949CCCC15E21}">
      <dgm:prSet phldrT="[Texto]"/>
      <dgm:spPr/>
      <dgm:t>
        <a:bodyPr/>
        <a:lstStyle/>
        <a:p>
          <a:r>
            <a:rPr lang="es-AR" dirty="0" smtClean="0"/>
            <a:t>IR-ER-Especificación de requerimientos</a:t>
          </a:r>
          <a:endParaRPr lang="es-AR" dirty="0"/>
        </a:p>
      </dgm:t>
    </dgm:pt>
    <dgm:pt modelId="{517B54B5-303B-48FF-AD6F-F282E7A1AD55}" type="parTrans" cxnId="{E75083EC-8035-4C3F-B26F-608556558BE9}">
      <dgm:prSet/>
      <dgm:spPr/>
      <dgm:t>
        <a:bodyPr/>
        <a:lstStyle/>
        <a:p>
          <a:endParaRPr lang="es-AR"/>
        </a:p>
      </dgm:t>
    </dgm:pt>
    <dgm:pt modelId="{36DF4460-15CF-4D70-9C1E-5DF3A92E2642}" type="sibTrans" cxnId="{E75083EC-8035-4C3F-B26F-608556558BE9}">
      <dgm:prSet/>
      <dgm:spPr/>
      <dgm:t>
        <a:bodyPr/>
        <a:lstStyle/>
        <a:p>
          <a:endParaRPr lang="es-AR"/>
        </a:p>
      </dgm:t>
    </dgm:pt>
    <dgm:pt modelId="{9CAFC925-3FB0-4814-951B-D48F5EF53B18}">
      <dgm:prSet phldrT="[Texto]"/>
      <dgm:spPr/>
      <dgm:t>
        <a:bodyPr/>
        <a:lstStyle/>
        <a:p>
          <a:r>
            <a:rPr lang="es-AR" dirty="0" smtClean="0"/>
            <a:t>GP-AS-Alcance del sistema</a:t>
          </a:r>
          <a:endParaRPr lang="es-AR" dirty="0"/>
        </a:p>
      </dgm:t>
    </dgm:pt>
    <dgm:pt modelId="{CB26DEC2-795E-433D-83D2-6783A878E48A}" type="parTrans" cxnId="{2ACD0A83-5417-4D35-B965-9B5DD0EB3144}">
      <dgm:prSet/>
      <dgm:spPr/>
      <dgm:t>
        <a:bodyPr/>
        <a:lstStyle/>
        <a:p>
          <a:endParaRPr lang="es-AR"/>
        </a:p>
      </dgm:t>
    </dgm:pt>
    <dgm:pt modelId="{951F83DB-4C34-4182-8ACB-0CB13F454446}" type="sibTrans" cxnId="{2ACD0A83-5417-4D35-B965-9B5DD0EB3144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91C7FDF-6A60-4C16-8C0E-48AC1B4676C6}" type="presOf" srcId="{D18EE92A-5E58-40A1-B2D1-7A4DBF6EC2E2}" destId="{A437DA2A-D5AC-45E2-93AA-B6A8FDE73803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638BE4DB-4BE4-40A2-BAF8-D5461B181C23}" type="presOf" srcId="{3EF305F1-BCDE-420D-9C27-BD1FD3FD6C2E}" destId="{2887720D-44AC-45B7-9FA1-B984E1ECE552}" srcOrd="1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4F1F9951-6A2C-4DC3-9591-0B50AA6E367B}" type="presOf" srcId="{3C2AB019-390E-4009-8536-DC8838224482}" destId="{51083606-3422-453E-8E82-9E27F8986BA5}" srcOrd="0" destOrd="0" presId="urn:microsoft.com/office/officeart/2005/8/layout/process3"/>
    <dgm:cxn modelId="{ADC66B03-E7A7-406B-A779-8B8E511ABFDF}" type="presOf" srcId="{14EDAAAB-EC61-4873-BEED-D1BC8701C0B1}" destId="{F2F49638-8C61-4C2D-9232-05D58A99AB34}" srcOrd="0" destOrd="2" presId="urn:microsoft.com/office/officeart/2005/8/layout/process3"/>
    <dgm:cxn modelId="{50DE9886-DEFA-4F13-9DFF-1E8E533F944E}" srcId="{3EF305F1-BCDE-420D-9C27-BD1FD3FD6C2E}" destId="{372D200B-4D1A-4259-BE93-02F7D6C4BA75}" srcOrd="2" destOrd="0" parTransId="{D08099ED-16C8-4A59-8B32-895E15824612}" sibTransId="{EE3F17E4-3B0A-44ED-A7F4-B873BA42F577}"/>
    <dgm:cxn modelId="{2ACD0A83-5417-4D35-B965-9B5DD0EB3144}" srcId="{C639258A-B344-4EE9-93DA-8086C026C1E6}" destId="{9CAFC925-3FB0-4814-951B-D48F5EF53B18}" srcOrd="4" destOrd="0" parTransId="{CB26DEC2-795E-433D-83D2-6783A878E48A}" sibTransId="{951F83DB-4C34-4182-8ACB-0CB13F454446}"/>
    <dgm:cxn modelId="{F89E7FB2-F04E-4BDC-A995-0305D322EA95}" type="presOf" srcId="{3BC5EDAF-C146-4B88-89D7-A12033809C80}" destId="{F2F49638-8C61-4C2D-9232-05D58A99AB34}" srcOrd="0" destOrd="0" presId="urn:microsoft.com/office/officeart/2005/8/layout/process3"/>
    <dgm:cxn modelId="{9070C994-7DF5-407B-8288-E18E77991436}" type="presOf" srcId="{16F655FF-D84A-494B-BD24-42674914C603}" destId="{D977FEEE-DE56-463F-8674-6B83ADAD0139}" srcOrd="1" destOrd="0" presId="urn:microsoft.com/office/officeart/2005/8/layout/process3"/>
    <dgm:cxn modelId="{4E507C2B-9C44-4D52-9E14-3DB3507CBBF9}" type="presOf" srcId="{3C2AB019-390E-4009-8536-DC8838224482}" destId="{77608079-11CD-4995-9CC9-DF1E0E5DD72A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A53051DA-12B6-4FA9-B7F5-965874AC8578}" type="presOf" srcId="{102BB184-7DB5-4573-A504-60EE525F51C6}" destId="{72FE0FC2-10EA-43EB-B64E-F5D684062DEB}" srcOrd="0" destOrd="0" presId="urn:microsoft.com/office/officeart/2005/8/layout/process3"/>
    <dgm:cxn modelId="{31342301-8825-4303-8529-91E41D42C8BA}" type="presOf" srcId="{C639258A-B344-4EE9-93DA-8086C026C1E6}" destId="{56848B45-9D59-4E13-A2C2-B9E8331129AD}" srcOrd="0" destOrd="0" presId="urn:microsoft.com/office/officeart/2005/8/layout/process3"/>
    <dgm:cxn modelId="{B83A31D2-1706-4612-B806-B02058E4E04E}" type="presOf" srcId="{C639258A-B344-4EE9-93DA-8086C026C1E6}" destId="{9ECD84DB-55F0-48D5-BF7A-FEDC8249076A}" srcOrd="1" destOrd="0" presId="urn:microsoft.com/office/officeart/2005/8/layout/process3"/>
    <dgm:cxn modelId="{6F653114-4847-499F-B417-694A58DD9D4A}" srcId="{C639258A-B344-4EE9-93DA-8086C026C1E6}" destId="{F5C0D73E-1254-4357-AD51-56AAD131F957}" srcOrd="1" destOrd="0" parTransId="{E41D6FC0-F66E-4EF1-B640-5DAF30B0C2AE}" sibTransId="{D4A1D7DA-A5CC-4852-B7DD-9B46A70A62D4}"/>
    <dgm:cxn modelId="{F0454E74-7D32-411D-B333-E71148C02E16}" type="presOf" srcId="{9FA44374-DFBF-4E8D-8804-D08B2ABB4388}" destId="{A276C7E4-5EB6-44A9-A9B9-66E25BD8A694}" srcOrd="0" destOrd="0" presId="urn:microsoft.com/office/officeart/2005/8/layout/process3"/>
    <dgm:cxn modelId="{261229B8-51A6-45F5-A496-D2D920AB2673}" srcId="{C639258A-B344-4EE9-93DA-8086C026C1E6}" destId="{14EDAAAB-EC61-4873-BEED-D1BC8701C0B1}" srcOrd="2" destOrd="0" parTransId="{DAAEA9E9-91B6-47F5-B69B-A5F6C0459060}" sibTransId="{5E8B8099-588E-4525-BEE5-FAAC5BB3EF56}"/>
    <dgm:cxn modelId="{C3E03D9A-AF93-435C-A1BD-42468016D7AC}" type="presOf" srcId="{9FA44374-DFBF-4E8D-8804-D08B2ABB4388}" destId="{2B9E636A-E3C5-4AF2-B660-EC1ADC73AD55}" srcOrd="1" destOrd="0" presId="urn:microsoft.com/office/officeart/2005/8/layout/process3"/>
    <dgm:cxn modelId="{3D85C4FF-5870-4E68-BC80-95D6E5BB0255}" type="presOf" srcId="{1893756B-3B60-4A35-BF7A-C768C61E63DB}" destId="{72FE0FC2-10EA-43EB-B64E-F5D684062DEB}" srcOrd="0" destOrd="1" presId="urn:microsoft.com/office/officeart/2005/8/layout/process3"/>
    <dgm:cxn modelId="{2B8A81E5-049F-4CE3-A8AD-569C27FE7996}" type="presOf" srcId="{3EF305F1-BCDE-420D-9C27-BD1FD3FD6C2E}" destId="{D1D26E90-673A-4E7D-9640-E5AECCCEEF02}" srcOrd="0" destOrd="0" presId="urn:microsoft.com/office/officeart/2005/8/layout/process3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EDCE522D-34CC-4BE7-B17D-534202544155}" type="presOf" srcId="{372D200B-4D1A-4259-BE93-02F7D6C4BA75}" destId="{72FE0FC2-10EA-43EB-B64E-F5D684062DEB}" srcOrd="0" destOrd="2" presId="urn:microsoft.com/office/officeart/2005/8/layout/process3"/>
    <dgm:cxn modelId="{4C1A3642-6BBE-4805-BD70-89110610C3E0}" type="presOf" srcId="{F5C0D73E-1254-4357-AD51-56AAD131F957}" destId="{F2F49638-8C61-4C2D-9232-05D58A99AB34}" srcOrd="0" destOrd="1" presId="urn:microsoft.com/office/officeart/2005/8/layout/process3"/>
    <dgm:cxn modelId="{C13B6B02-5B1A-484F-B009-1C13D9025C06}" type="presOf" srcId="{D8CFECA9-28B5-4B29-9AB5-949CCCC15E21}" destId="{F2F49638-8C61-4C2D-9232-05D58A99AB34}" srcOrd="0" destOrd="3" presId="urn:microsoft.com/office/officeart/2005/8/layout/process3"/>
    <dgm:cxn modelId="{E75083EC-8035-4C3F-B26F-608556558BE9}" srcId="{C639258A-B344-4EE9-93DA-8086C026C1E6}" destId="{D8CFECA9-28B5-4B29-9AB5-949CCCC15E21}" srcOrd="3" destOrd="0" parTransId="{517B54B5-303B-48FF-AD6F-F282E7A1AD55}" sibTransId="{36DF4460-15CF-4D70-9C1E-5DF3A92E2642}"/>
    <dgm:cxn modelId="{18A8181D-67D9-4297-B19C-8EE3AD9053AB}" srcId="{3EF305F1-BCDE-420D-9C27-BD1FD3FD6C2E}" destId="{1893756B-3B60-4A35-BF7A-C768C61E63DB}" srcOrd="1" destOrd="0" parTransId="{669949A9-1B25-4895-92AE-69AE419D9488}" sibTransId="{AF56BE4B-38B2-46E7-91F7-AF49F3807BB6}"/>
    <dgm:cxn modelId="{328897B1-189A-435D-8547-8ADCEE7431C6}" type="presOf" srcId="{9CAFC925-3FB0-4814-951B-D48F5EF53B18}" destId="{F2F49638-8C61-4C2D-9232-05D58A99AB34}" srcOrd="0" destOrd="4" presId="urn:microsoft.com/office/officeart/2005/8/layout/process3"/>
    <dgm:cxn modelId="{0BDB5530-7822-4E03-8066-3901D3268BD7}" type="presOf" srcId="{16F655FF-D84A-494B-BD24-42674914C603}" destId="{53B19B56-0EF0-4DB4-BA1D-5D65AD99E3CB}" srcOrd="0" destOrd="0" presId="urn:microsoft.com/office/officeart/2005/8/layout/process3"/>
    <dgm:cxn modelId="{BDD3C85B-0357-467E-9541-96B140EDC7D2}" type="presOf" srcId="{198E36BF-EE5E-4F50-88CF-A8549FC4DEB4}" destId="{1A87E2A4-347D-4070-8FB3-15DD1EC17530}" srcOrd="0" destOrd="0" presId="urn:microsoft.com/office/officeart/2005/8/layout/process3"/>
    <dgm:cxn modelId="{42AF9AB0-E258-4AC6-AD18-2F5D9DE6004E}" type="presParOf" srcId="{A437DA2A-D5AC-45E2-93AA-B6A8FDE73803}" destId="{50096994-C5B9-4723-AF30-4C8A0EE953ED}" srcOrd="0" destOrd="0" presId="urn:microsoft.com/office/officeart/2005/8/layout/process3"/>
    <dgm:cxn modelId="{391CE581-AF2B-4877-92F1-40DA4AB6B5C2}" type="presParOf" srcId="{50096994-C5B9-4723-AF30-4C8A0EE953ED}" destId="{56848B45-9D59-4E13-A2C2-B9E8331129AD}" srcOrd="0" destOrd="0" presId="urn:microsoft.com/office/officeart/2005/8/layout/process3"/>
    <dgm:cxn modelId="{C5B2D7E5-B229-4390-9CF0-B825E1151A78}" type="presParOf" srcId="{50096994-C5B9-4723-AF30-4C8A0EE953ED}" destId="{9ECD84DB-55F0-48D5-BF7A-FEDC8249076A}" srcOrd="1" destOrd="0" presId="urn:microsoft.com/office/officeart/2005/8/layout/process3"/>
    <dgm:cxn modelId="{8969D1B4-94AB-4439-BB12-5229B9C8E493}" type="presParOf" srcId="{50096994-C5B9-4723-AF30-4C8A0EE953ED}" destId="{F2F49638-8C61-4C2D-9232-05D58A99AB34}" srcOrd="2" destOrd="0" presId="urn:microsoft.com/office/officeart/2005/8/layout/process3"/>
    <dgm:cxn modelId="{DB399468-0DA4-41E2-9C6F-1D5D7EFF5800}" type="presParOf" srcId="{A437DA2A-D5AC-45E2-93AA-B6A8FDE73803}" destId="{51083606-3422-453E-8E82-9E27F8986BA5}" srcOrd="1" destOrd="0" presId="urn:microsoft.com/office/officeart/2005/8/layout/process3"/>
    <dgm:cxn modelId="{A963A460-EBF1-4717-937C-58050C53AB3D}" type="presParOf" srcId="{51083606-3422-453E-8E82-9E27F8986BA5}" destId="{77608079-11CD-4995-9CC9-DF1E0E5DD72A}" srcOrd="0" destOrd="0" presId="urn:microsoft.com/office/officeart/2005/8/layout/process3"/>
    <dgm:cxn modelId="{F05AE47F-2F45-40E6-8BE7-B9A0B861075C}" type="presParOf" srcId="{A437DA2A-D5AC-45E2-93AA-B6A8FDE73803}" destId="{F81CFC13-2C18-46DC-AAD6-0627CF420EAC}" srcOrd="2" destOrd="0" presId="urn:microsoft.com/office/officeart/2005/8/layout/process3"/>
    <dgm:cxn modelId="{DD322B12-166C-4DDC-B3C7-6E069563F7F0}" type="presParOf" srcId="{F81CFC13-2C18-46DC-AAD6-0627CF420EAC}" destId="{D1D26E90-673A-4E7D-9640-E5AECCCEEF02}" srcOrd="0" destOrd="0" presId="urn:microsoft.com/office/officeart/2005/8/layout/process3"/>
    <dgm:cxn modelId="{B6372DD1-6FB5-454E-A939-C217709880A4}" type="presParOf" srcId="{F81CFC13-2C18-46DC-AAD6-0627CF420EAC}" destId="{2887720D-44AC-45B7-9FA1-B984E1ECE552}" srcOrd="1" destOrd="0" presId="urn:microsoft.com/office/officeart/2005/8/layout/process3"/>
    <dgm:cxn modelId="{442200FF-1937-4C95-BEB5-E3703EA4DB99}" type="presParOf" srcId="{F81CFC13-2C18-46DC-AAD6-0627CF420EAC}" destId="{72FE0FC2-10EA-43EB-B64E-F5D684062DEB}" srcOrd="2" destOrd="0" presId="urn:microsoft.com/office/officeart/2005/8/layout/process3"/>
    <dgm:cxn modelId="{2D5D1908-D329-40DE-BCD2-C64B72217AC0}" type="presParOf" srcId="{A437DA2A-D5AC-45E2-93AA-B6A8FDE73803}" destId="{A276C7E4-5EB6-44A9-A9B9-66E25BD8A694}" srcOrd="3" destOrd="0" presId="urn:microsoft.com/office/officeart/2005/8/layout/process3"/>
    <dgm:cxn modelId="{CC4AAB6D-0195-494B-ADF7-B666A6151E5B}" type="presParOf" srcId="{A276C7E4-5EB6-44A9-A9B9-66E25BD8A694}" destId="{2B9E636A-E3C5-4AF2-B660-EC1ADC73AD55}" srcOrd="0" destOrd="0" presId="urn:microsoft.com/office/officeart/2005/8/layout/process3"/>
    <dgm:cxn modelId="{A46222AE-18DF-4A04-91AF-91930F671269}" type="presParOf" srcId="{A437DA2A-D5AC-45E2-93AA-B6A8FDE73803}" destId="{F7B2E7C5-AA42-4E99-9EC2-44CF7EB15DAF}" srcOrd="4" destOrd="0" presId="urn:microsoft.com/office/officeart/2005/8/layout/process3"/>
    <dgm:cxn modelId="{AC3C4428-BE13-46E0-B0F3-4B2EDE06CE93}" type="presParOf" srcId="{F7B2E7C5-AA42-4E99-9EC2-44CF7EB15DAF}" destId="{53B19B56-0EF0-4DB4-BA1D-5D65AD99E3CB}" srcOrd="0" destOrd="0" presId="urn:microsoft.com/office/officeart/2005/8/layout/process3"/>
    <dgm:cxn modelId="{C79EE05D-A204-449B-883D-D43D7AC88B5F}" type="presParOf" srcId="{F7B2E7C5-AA42-4E99-9EC2-44CF7EB15DAF}" destId="{D977FEEE-DE56-463F-8674-6B83ADAD0139}" srcOrd="1" destOrd="0" presId="urn:microsoft.com/office/officeart/2005/8/layout/process3"/>
    <dgm:cxn modelId="{DA4061C4-0FA4-41D8-A80E-CF250F24B67A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Detallar las interacciones entre los actores y el sistema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AD-TF: Documento de casos de uso del sistema – Trazo Fino 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casos de uso del sistema – trazo fino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F5C0D73E-1254-4357-AD51-56AAD131F957}">
      <dgm:prSet phldrT="[Texto]"/>
      <dgm:spPr/>
      <dgm:t>
        <a:bodyPr/>
        <a:lstStyle/>
        <a:p>
          <a:r>
            <a:rPr lang="es-AR" dirty="0" smtClean="0"/>
            <a:t>IR-ER-Especificación de requerimientos</a:t>
          </a:r>
          <a:endParaRPr lang="es-AR" dirty="0"/>
        </a:p>
      </dgm:t>
    </dgm:pt>
    <dgm:pt modelId="{E41D6FC0-F66E-4EF1-B640-5DAF30B0C2AE}" type="parTrans" cxnId="{6F653114-4847-499F-B417-694A58DD9D4A}">
      <dgm:prSet/>
      <dgm:spPr/>
      <dgm:t>
        <a:bodyPr/>
        <a:lstStyle/>
        <a:p>
          <a:endParaRPr lang="es-AR"/>
        </a:p>
      </dgm:t>
    </dgm:pt>
    <dgm:pt modelId="{D4A1D7DA-A5CC-4852-B7DD-9B46A70A62D4}" type="sibTrans" cxnId="{6F653114-4847-499F-B417-694A58DD9D4A}">
      <dgm:prSet/>
      <dgm:spPr/>
      <dgm:t>
        <a:bodyPr/>
        <a:lstStyle/>
        <a:p>
          <a:endParaRPr lang="es-AR"/>
        </a:p>
      </dgm:t>
    </dgm:pt>
    <dgm:pt modelId="{14EDAAAB-EC61-4873-BEED-D1BC8701C0B1}">
      <dgm:prSet phldrT="[Texto]"/>
      <dgm:spPr/>
      <dgm:t>
        <a:bodyPr/>
        <a:lstStyle/>
        <a:p>
          <a:r>
            <a:rPr lang="es-AR" dirty="0" smtClean="0"/>
            <a:t>GP-MR-Minutas de Relevamiento</a:t>
          </a:r>
          <a:endParaRPr lang="es-AR" dirty="0"/>
        </a:p>
      </dgm:t>
    </dgm:pt>
    <dgm:pt modelId="{DAAEA9E9-91B6-47F5-B69B-A5F6C0459060}" type="parTrans" cxnId="{261229B8-51A6-45F5-A496-D2D920AB2673}">
      <dgm:prSet/>
      <dgm:spPr/>
      <dgm:t>
        <a:bodyPr/>
        <a:lstStyle/>
        <a:p>
          <a:endParaRPr lang="es-AR"/>
        </a:p>
      </dgm:t>
    </dgm:pt>
    <dgm:pt modelId="{5E8B8099-588E-4525-BEE5-FAAC5BB3EF56}" type="sibTrans" cxnId="{261229B8-51A6-45F5-A496-D2D920AB2673}">
      <dgm:prSet/>
      <dgm:spPr/>
      <dgm:t>
        <a:bodyPr/>
        <a:lstStyle/>
        <a:p>
          <a:endParaRPr lang="es-AR"/>
        </a:p>
      </dgm:t>
    </dgm:pt>
    <dgm:pt modelId="{1893756B-3B60-4A35-BF7A-C768C61E63DB}">
      <dgm:prSet phldrT="[Texto]"/>
      <dgm:spPr/>
      <dgm:t>
        <a:bodyPr/>
        <a:lstStyle/>
        <a:p>
          <a:r>
            <a:rPr lang="es-AR" dirty="0" smtClean="0"/>
            <a:t>Evaluar las alternativas de acción en los casos de uso</a:t>
          </a:r>
          <a:endParaRPr lang="es-AR" dirty="0"/>
        </a:p>
      </dgm:t>
    </dgm:pt>
    <dgm:pt modelId="{669949A9-1B25-4895-92AE-69AE419D9488}" type="parTrans" cxnId="{18A8181D-67D9-4297-B19C-8EE3AD9053AB}">
      <dgm:prSet/>
      <dgm:spPr/>
      <dgm:t>
        <a:bodyPr/>
        <a:lstStyle/>
        <a:p>
          <a:endParaRPr lang="es-AR"/>
        </a:p>
      </dgm:t>
    </dgm:pt>
    <dgm:pt modelId="{AF56BE4B-38B2-46E7-91F7-AF49F3807BB6}" type="sibTrans" cxnId="{18A8181D-67D9-4297-B19C-8EE3AD9053AB}">
      <dgm:prSet/>
      <dgm:spPr/>
      <dgm:t>
        <a:bodyPr/>
        <a:lstStyle/>
        <a:p>
          <a:endParaRPr lang="es-AR"/>
        </a:p>
      </dgm:t>
    </dgm:pt>
    <dgm:pt modelId="{F669C864-E27E-4732-986C-6542369C9E45}">
      <dgm:prSet phldrT="[Texto]"/>
      <dgm:spPr/>
      <dgm:t>
        <a:bodyPr/>
        <a:lstStyle/>
        <a:p>
          <a:r>
            <a:rPr lang="es-AR" dirty="0" smtClean="0"/>
            <a:t>AD-TG-Casos de uso -  Trazo grueso</a:t>
          </a:r>
          <a:endParaRPr lang="es-AR" dirty="0"/>
        </a:p>
      </dgm:t>
    </dgm:pt>
    <dgm:pt modelId="{A0CA9A6C-2978-4A65-8455-80F27134C988}" type="parTrans" cxnId="{D9605253-5512-462E-BCF5-43EBE393F214}">
      <dgm:prSet/>
      <dgm:spPr/>
      <dgm:t>
        <a:bodyPr/>
        <a:lstStyle/>
        <a:p>
          <a:endParaRPr lang="es-AR"/>
        </a:p>
      </dgm:t>
    </dgm:pt>
    <dgm:pt modelId="{E08CCBCA-85C1-4F45-BEAF-BF0C48921CB5}" type="sibTrans" cxnId="{D9605253-5512-462E-BCF5-43EBE393F214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0DE9886-DEFA-4F13-9DFF-1E8E533F944E}" srcId="{3EF305F1-BCDE-420D-9C27-BD1FD3FD6C2E}" destId="{372D200B-4D1A-4259-BE93-02F7D6C4BA75}" srcOrd="2" destOrd="0" parTransId="{D08099ED-16C8-4A59-8B32-895E15824612}" sibTransId="{EE3F17E4-3B0A-44ED-A7F4-B873BA42F577}"/>
    <dgm:cxn modelId="{3B871B5A-E99A-434C-9601-28ABCBA21902}" type="presOf" srcId="{9FA44374-DFBF-4E8D-8804-D08B2ABB4388}" destId="{A276C7E4-5EB6-44A9-A9B9-66E25BD8A694}" srcOrd="0" destOrd="0" presId="urn:microsoft.com/office/officeart/2005/8/layout/process3"/>
    <dgm:cxn modelId="{40B038D4-8C1F-4FCC-AF7E-B27D3C69FD76}" type="presOf" srcId="{3EF305F1-BCDE-420D-9C27-BD1FD3FD6C2E}" destId="{2887720D-44AC-45B7-9FA1-B984E1ECE552}" srcOrd="1" destOrd="0" presId="urn:microsoft.com/office/officeart/2005/8/layout/process3"/>
    <dgm:cxn modelId="{6F653114-4847-499F-B417-694A58DD9D4A}" srcId="{C639258A-B344-4EE9-93DA-8086C026C1E6}" destId="{F5C0D73E-1254-4357-AD51-56AAD131F957}" srcOrd="1" destOrd="0" parTransId="{E41D6FC0-F66E-4EF1-B640-5DAF30B0C2AE}" sibTransId="{D4A1D7DA-A5CC-4852-B7DD-9B46A70A62D4}"/>
    <dgm:cxn modelId="{DF3D6CA3-D1D1-43A6-B1FD-10DA4666B250}" type="presOf" srcId="{C639258A-B344-4EE9-93DA-8086C026C1E6}" destId="{9ECD84DB-55F0-48D5-BF7A-FEDC8249076A}" srcOrd="1" destOrd="0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5CC6B95C-31AB-42F5-B095-4ABC0231F79A}" type="presOf" srcId="{16F655FF-D84A-494B-BD24-42674914C603}" destId="{53B19B56-0EF0-4DB4-BA1D-5D65AD99E3CB}" srcOrd="0" destOrd="0" presId="urn:microsoft.com/office/officeart/2005/8/layout/process3"/>
    <dgm:cxn modelId="{ACBB7378-FD82-4ED5-94C3-0F5EEF6542C0}" type="presOf" srcId="{3BC5EDAF-C146-4B88-89D7-A12033809C80}" destId="{F2F49638-8C61-4C2D-9232-05D58A99AB34}" srcOrd="0" destOrd="0" presId="urn:microsoft.com/office/officeart/2005/8/layout/process3"/>
    <dgm:cxn modelId="{261229B8-51A6-45F5-A496-D2D920AB2673}" srcId="{C639258A-B344-4EE9-93DA-8086C026C1E6}" destId="{14EDAAAB-EC61-4873-BEED-D1BC8701C0B1}" srcOrd="2" destOrd="0" parTransId="{DAAEA9E9-91B6-47F5-B69B-A5F6C0459060}" sibTransId="{5E8B8099-588E-4525-BEE5-FAAC5BB3EF56}"/>
    <dgm:cxn modelId="{6C5C8BEE-6B95-4E02-9CC5-25DC2AC7AAC8}" type="presOf" srcId="{14EDAAAB-EC61-4873-BEED-D1BC8701C0B1}" destId="{F2F49638-8C61-4C2D-9232-05D58A99AB34}" srcOrd="0" destOrd="2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8822B0B3-C21B-4731-910C-770C7EDFFB15}" type="presOf" srcId="{198E36BF-EE5E-4F50-88CF-A8549FC4DEB4}" destId="{1A87E2A4-347D-4070-8FB3-15DD1EC17530}" srcOrd="0" destOrd="0" presId="urn:microsoft.com/office/officeart/2005/8/layout/process3"/>
    <dgm:cxn modelId="{475A2A22-C0C4-4FB5-885B-313E9102283A}" type="presOf" srcId="{D18EE92A-5E58-40A1-B2D1-7A4DBF6EC2E2}" destId="{A437DA2A-D5AC-45E2-93AA-B6A8FDE73803}" srcOrd="0" destOrd="0" presId="urn:microsoft.com/office/officeart/2005/8/layout/process3"/>
    <dgm:cxn modelId="{40EC2FD8-47C7-4C33-B4BE-7F5FE9096F07}" type="presOf" srcId="{3EF305F1-BCDE-420D-9C27-BD1FD3FD6C2E}" destId="{D1D26E90-673A-4E7D-9640-E5AECCCEEF02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B91E03E0-8C65-4BE8-B836-FF932362D4C2}" type="presOf" srcId="{3C2AB019-390E-4009-8536-DC8838224482}" destId="{77608079-11CD-4995-9CC9-DF1E0E5DD72A}" srcOrd="1" destOrd="0" presId="urn:microsoft.com/office/officeart/2005/8/layout/process3"/>
    <dgm:cxn modelId="{1A8731FF-15A7-4B23-BB16-AB2052253846}" type="presOf" srcId="{9FA44374-DFBF-4E8D-8804-D08B2ABB4388}" destId="{2B9E636A-E3C5-4AF2-B660-EC1ADC73AD55}" srcOrd="1" destOrd="0" presId="urn:microsoft.com/office/officeart/2005/8/layout/process3"/>
    <dgm:cxn modelId="{18A8181D-67D9-4297-B19C-8EE3AD9053AB}" srcId="{3EF305F1-BCDE-420D-9C27-BD1FD3FD6C2E}" destId="{1893756B-3B60-4A35-BF7A-C768C61E63DB}" srcOrd="1" destOrd="0" parTransId="{669949A9-1B25-4895-92AE-69AE419D9488}" sibTransId="{AF56BE4B-38B2-46E7-91F7-AF49F3807BB6}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10324C7C-61AD-4DAC-8F14-0D720B66CE7D}" type="presOf" srcId="{3C2AB019-390E-4009-8536-DC8838224482}" destId="{51083606-3422-453E-8E82-9E27F8986BA5}" srcOrd="0" destOrd="0" presId="urn:microsoft.com/office/officeart/2005/8/layout/process3"/>
    <dgm:cxn modelId="{5FACE4E6-F6F5-47A5-A147-9E2134CDE980}" type="presOf" srcId="{1893756B-3B60-4A35-BF7A-C768C61E63DB}" destId="{72FE0FC2-10EA-43EB-B64E-F5D684062DEB}" srcOrd="0" destOrd="1" presId="urn:microsoft.com/office/officeart/2005/8/layout/process3"/>
    <dgm:cxn modelId="{D9605253-5512-462E-BCF5-43EBE393F214}" srcId="{C639258A-B344-4EE9-93DA-8086C026C1E6}" destId="{F669C864-E27E-4732-986C-6542369C9E45}" srcOrd="3" destOrd="0" parTransId="{A0CA9A6C-2978-4A65-8455-80F27134C988}" sibTransId="{E08CCBCA-85C1-4F45-BEAF-BF0C48921CB5}"/>
    <dgm:cxn modelId="{350F5241-5674-490F-B341-F4C42E22D605}" type="presOf" srcId="{16F655FF-D84A-494B-BD24-42674914C603}" destId="{D977FEEE-DE56-463F-8674-6B83ADAD0139}" srcOrd="1" destOrd="0" presId="urn:microsoft.com/office/officeart/2005/8/layout/process3"/>
    <dgm:cxn modelId="{CA02F206-2EBA-4D6B-BED0-E1A4F41D6233}" type="presOf" srcId="{C639258A-B344-4EE9-93DA-8086C026C1E6}" destId="{56848B45-9D59-4E13-A2C2-B9E8331129AD}" srcOrd="0" destOrd="0" presId="urn:microsoft.com/office/officeart/2005/8/layout/process3"/>
    <dgm:cxn modelId="{BA3E6D90-6CD0-466C-83C4-94F63BD452FE}" type="presOf" srcId="{102BB184-7DB5-4573-A504-60EE525F51C6}" destId="{72FE0FC2-10EA-43EB-B64E-F5D684062DEB}" srcOrd="0" destOrd="0" presId="urn:microsoft.com/office/officeart/2005/8/layout/process3"/>
    <dgm:cxn modelId="{CBFAAD48-39D9-42AF-A905-A5F9F3F9C857}" type="presOf" srcId="{372D200B-4D1A-4259-BE93-02F7D6C4BA75}" destId="{72FE0FC2-10EA-43EB-B64E-F5D684062DEB}" srcOrd="0" destOrd="2" presId="urn:microsoft.com/office/officeart/2005/8/layout/process3"/>
    <dgm:cxn modelId="{976B094C-E060-415D-9191-DA800648BFA3}" type="presOf" srcId="{F669C864-E27E-4732-986C-6542369C9E45}" destId="{F2F49638-8C61-4C2D-9232-05D58A99AB34}" srcOrd="0" destOrd="3" presId="urn:microsoft.com/office/officeart/2005/8/layout/process3"/>
    <dgm:cxn modelId="{18FAB4F4-CEE2-4A6A-86C2-078BB370B931}" type="presOf" srcId="{F5C0D73E-1254-4357-AD51-56AAD131F957}" destId="{F2F49638-8C61-4C2D-9232-05D58A99AB34}" srcOrd="0" destOrd="1" presId="urn:microsoft.com/office/officeart/2005/8/layout/process3"/>
    <dgm:cxn modelId="{7BB7EB54-4007-43A3-BABE-AF82413A5975}" type="presParOf" srcId="{A437DA2A-D5AC-45E2-93AA-B6A8FDE73803}" destId="{50096994-C5B9-4723-AF30-4C8A0EE953ED}" srcOrd="0" destOrd="0" presId="urn:microsoft.com/office/officeart/2005/8/layout/process3"/>
    <dgm:cxn modelId="{ABCB5960-90B5-4520-967A-A8F96861B4CC}" type="presParOf" srcId="{50096994-C5B9-4723-AF30-4C8A0EE953ED}" destId="{56848B45-9D59-4E13-A2C2-B9E8331129AD}" srcOrd="0" destOrd="0" presId="urn:microsoft.com/office/officeart/2005/8/layout/process3"/>
    <dgm:cxn modelId="{88DCAB63-3E8B-4A42-8AA2-18935452FDCC}" type="presParOf" srcId="{50096994-C5B9-4723-AF30-4C8A0EE953ED}" destId="{9ECD84DB-55F0-48D5-BF7A-FEDC8249076A}" srcOrd="1" destOrd="0" presId="urn:microsoft.com/office/officeart/2005/8/layout/process3"/>
    <dgm:cxn modelId="{0B55B5FA-3B75-43C5-81EF-F92775BFDD82}" type="presParOf" srcId="{50096994-C5B9-4723-AF30-4C8A0EE953ED}" destId="{F2F49638-8C61-4C2D-9232-05D58A99AB34}" srcOrd="2" destOrd="0" presId="urn:microsoft.com/office/officeart/2005/8/layout/process3"/>
    <dgm:cxn modelId="{EFB2E19F-4B6D-4ED7-868C-BC6829C23AC4}" type="presParOf" srcId="{A437DA2A-D5AC-45E2-93AA-B6A8FDE73803}" destId="{51083606-3422-453E-8E82-9E27F8986BA5}" srcOrd="1" destOrd="0" presId="urn:microsoft.com/office/officeart/2005/8/layout/process3"/>
    <dgm:cxn modelId="{C70B7A07-3FA8-4CBF-9CBD-E1D5F1931CFB}" type="presParOf" srcId="{51083606-3422-453E-8E82-9E27F8986BA5}" destId="{77608079-11CD-4995-9CC9-DF1E0E5DD72A}" srcOrd="0" destOrd="0" presId="urn:microsoft.com/office/officeart/2005/8/layout/process3"/>
    <dgm:cxn modelId="{B9840660-8A85-49F3-BF22-45BF4891C755}" type="presParOf" srcId="{A437DA2A-D5AC-45E2-93AA-B6A8FDE73803}" destId="{F81CFC13-2C18-46DC-AAD6-0627CF420EAC}" srcOrd="2" destOrd="0" presId="urn:microsoft.com/office/officeart/2005/8/layout/process3"/>
    <dgm:cxn modelId="{7C8F0C30-6FB2-4F1E-8E41-8A832DAB8267}" type="presParOf" srcId="{F81CFC13-2C18-46DC-AAD6-0627CF420EAC}" destId="{D1D26E90-673A-4E7D-9640-E5AECCCEEF02}" srcOrd="0" destOrd="0" presId="urn:microsoft.com/office/officeart/2005/8/layout/process3"/>
    <dgm:cxn modelId="{1C4FAE82-2A8B-45C3-80C0-B7BEA8B07A1F}" type="presParOf" srcId="{F81CFC13-2C18-46DC-AAD6-0627CF420EAC}" destId="{2887720D-44AC-45B7-9FA1-B984E1ECE552}" srcOrd="1" destOrd="0" presId="urn:microsoft.com/office/officeart/2005/8/layout/process3"/>
    <dgm:cxn modelId="{674C4E49-B5D0-446A-B59E-AC7EAC91ED1B}" type="presParOf" srcId="{F81CFC13-2C18-46DC-AAD6-0627CF420EAC}" destId="{72FE0FC2-10EA-43EB-B64E-F5D684062DEB}" srcOrd="2" destOrd="0" presId="urn:microsoft.com/office/officeart/2005/8/layout/process3"/>
    <dgm:cxn modelId="{161FF414-95B3-41F2-A429-82B0AA1D316E}" type="presParOf" srcId="{A437DA2A-D5AC-45E2-93AA-B6A8FDE73803}" destId="{A276C7E4-5EB6-44A9-A9B9-66E25BD8A694}" srcOrd="3" destOrd="0" presId="urn:microsoft.com/office/officeart/2005/8/layout/process3"/>
    <dgm:cxn modelId="{E225C7DA-F590-4D81-ACEE-E6F6476E77A2}" type="presParOf" srcId="{A276C7E4-5EB6-44A9-A9B9-66E25BD8A694}" destId="{2B9E636A-E3C5-4AF2-B660-EC1ADC73AD55}" srcOrd="0" destOrd="0" presId="urn:microsoft.com/office/officeart/2005/8/layout/process3"/>
    <dgm:cxn modelId="{A2A597AD-5C74-440D-9547-3FA69F90292E}" type="presParOf" srcId="{A437DA2A-D5AC-45E2-93AA-B6A8FDE73803}" destId="{F7B2E7C5-AA42-4E99-9EC2-44CF7EB15DAF}" srcOrd="4" destOrd="0" presId="urn:microsoft.com/office/officeart/2005/8/layout/process3"/>
    <dgm:cxn modelId="{4B7E37D8-078E-4D7C-ACB6-B74BCCBE4F73}" type="presParOf" srcId="{F7B2E7C5-AA42-4E99-9EC2-44CF7EB15DAF}" destId="{53B19B56-0EF0-4DB4-BA1D-5D65AD99E3CB}" srcOrd="0" destOrd="0" presId="urn:microsoft.com/office/officeart/2005/8/layout/process3"/>
    <dgm:cxn modelId="{F45ECEAF-E0B2-4653-9E4A-E19E0DA3DFA3}" type="presParOf" srcId="{F7B2E7C5-AA42-4E99-9EC2-44CF7EB15DAF}" destId="{D977FEEE-DE56-463F-8674-6B83ADAD0139}" srcOrd="1" destOrd="0" presId="urn:microsoft.com/office/officeart/2005/8/layout/process3"/>
    <dgm:cxn modelId="{8E276900-1EF2-4F6D-A624-31DB1D19C873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Identificar la trazabilidad entre requerimiento – caso de uso de sistema - alcance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AD-TR: Documento de trazabilidad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trazabilidad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F5C0D73E-1254-4357-AD51-56AAD131F957}">
      <dgm:prSet phldrT="[Texto]"/>
      <dgm:spPr/>
      <dgm:t>
        <a:bodyPr/>
        <a:lstStyle/>
        <a:p>
          <a:r>
            <a:rPr lang="es-AR" dirty="0" smtClean="0"/>
            <a:t>IR-ER-Especificación de requerimientos</a:t>
          </a:r>
          <a:endParaRPr lang="es-AR" dirty="0"/>
        </a:p>
      </dgm:t>
    </dgm:pt>
    <dgm:pt modelId="{E41D6FC0-F66E-4EF1-B640-5DAF30B0C2AE}" type="parTrans" cxnId="{6F653114-4847-499F-B417-694A58DD9D4A}">
      <dgm:prSet/>
      <dgm:spPr/>
      <dgm:t>
        <a:bodyPr/>
        <a:lstStyle/>
        <a:p>
          <a:endParaRPr lang="es-AR"/>
        </a:p>
      </dgm:t>
    </dgm:pt>
    <dgm:pt modelId="{D4A1D7DA-A5CC-4852-B7DD-9B46A70A62D4}" type="sibTrans" cxnId="{6F653114-4847-499F-B417-694A58DD9D4A}">
      <dgm:prSet/>
      <dgm:spPr/>
      <dgm:t>
        <a:bodyPr/>
        <a:lstStyle/>
        <a:p>
          <a:endParaRPr lang="es-AR"/>
        </a:p>
      </dgm:t>
    </dgm:pt>
    <dgm:pt modelId="{F669C864-E27E-4732-986C-6542369C9E45}">
      <dgm:prSet phldrT="[Texto]"/>
      <dgm:spPr/>
      <dgm:t>
        <a:bodyPr/>
        <a:lstStyle/>
        <a:p>
          <a:r>
            <a:rPr lang="es-AR" dirty="0" smtClean="0"/>
            <a:t>AD-TG-Casos de uso -  Trazo grueso</a:t>
          </a:r>
          <a:endParaRPr lang="es-AR" dirty="0"/>
        </a:p>
      </dgm:t>
    </dgm:pt>
    <dgm:pt modelId="{A0CA9A6C-2978-4A65-8455-80F27134C988}" type="parTrans" cxnId="{D9605253-5512-462E-BCF5-43EBE393F214}">
      <dgm:prSet/>
      <dgm:spPr/>
      <dgm:t>
        <a:bodyPr/>
        <a:lstStyle/>
        <a:p>
          <a:endParaRPr lang="es-AR"/>
        </a:p>
      </dgm:t>
    </dgm:pt>
    <dgm:pt modelId="{E08CCBCA-85C1-4F45-BEAF-BF0C48921CB5}" type="sibTrans" cxnId="{D9605253-5512-462E-BCF5-43EBE393F214}">
      <dgm:prSet/>
      <dgm:spPr/>
      <dgm:t>
        <a:bodyPr/>
        <a:lstStyle/>
        <a:p>
          <a:endParaRPr lang="es-AR"/>
        </a:p>
      </dgm:t>
    </dgm:pt>
    <dgm:pt modelId="{5F8F4A79-DDD4-4F3D-8D68-3F32D08F9728}">
      <dgm:prSet phldrT="[Texto]"/>
      <dgm:spPr/>
      <dgm:t>
        <a:bodyPr/>
        <a:lstStyle/>
        <a:p>
          <a:r>
            <a:rPr lang="es-AR" dirty="0" smtClean="0"/>
            <a:t>GP-AS-Alcance del sistema</a:t>
          </a:r>
          <a:endParaRPr lang="es-AR" dirty="0"/>
        </a:p>
      </dgm:t>
    </dgm:pt>
    <dgm:pt modelId="{E6E71C1F-4AA4-4E48-98AD-946091C6F5B2}" type="parTrans" cxnId="{99D1A13F-8E17-48F5-B934-8E8B1A259650}">
      <dgm:prSet/>
      <dgm:spPr/>
      <dgm:t>
        <a:bodyPr/>
        <a:lstStyle/>
        <a:p>
          <a:endParaRPr lang="es-AR"/>
        </a:p>
      </dgm:t>
    </dgm:pt>
    <dgm:pt modelId="{9D2527DE-0C82-4CDF-A4BB-D4CF9AB89267}" type="sibTrans" cxnId="{99D1A13F-8E17-48F5-B934-8E8B1A259650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22404D76-9333-4AB6-A592-697F83FF0E7F}" type="presOf" srcId="{198E36BF-EE5E-4F50-88CF-A8549FC4DEB4}" destId="{1A87E2A4-347D-4070-8FB3-15DD1EC17530}" srcOrd="0" destOrd="0" presId="urn:microsoft.com/office/officeart/2005/8/layout/process3"/>
    <dgm:cxn modelId="{50DE9886-DEFA-4F13-9DFF-1E8E533F944E}" srcId="{3EF305F1-BCDE-420D-9C27-BD1FD3FD6C2E}" destId="{372D200B-4D1A-4259-BE93-02F7D6C4BA75}" srcOrd="1" destOrd="0" parTransId="{D08099ED-16C8-4A59-8B32-895E15824612}" sibTransId="{EE3F17E4-3B0A-44ED-A7F4-B873BA42F577}"/>
    <dgm:cxn modelId="{6092ABC5-9351-43D9-8248-EA05D7A89876}" type="presOf" srcId="{9FA44374-DFBF-4E8D-8804-D08B2ABB4388}" destId="{2B9E636A-E3C5-4AF2-B660-EC1ADC73AD55}" srcOrd="1" destOrd="0" presId="urn:microsoft.com/office/officeart/2005/8/layout/process3"/>
    <dgm:cxn modelId="{6F653114-4847-499F-B417-694A58DD9D4A}" srcId="{C639258A-B344-4EE9-93DA-8086C026C1E6}" destId="{F5C0D73E-1254-4357-AD51-56AAD131F957}" srcOrd="1" destOrd="0" parTransId="{E41D6FC0-F66E-4EF1-B640-5DAF30B0C2AE}" sibTransId="{D4A1D7DA-A5CC-4852-B7DD-9B46A70A62D4}"/>
    <dgm:cxn modelId="{1A1F0E78-5ABE-40D3-94F0-ABF16691AB3B}" type="presOf" srcId="{372D200B-4D1A-4259-BE93-02F7D6C4BA75}" destId="{72FE0FC2-10EA-43EB-B64E-F5D684062DEB}" srcOrd="0" destOrd="1" presId="urn:microsoft.com/office/officeart/2005/8/layout/process3"/>
    <dgm:cxn modelId="{88F40D72-A053-4B5D-BB33-043E24C48352}" srcId="{3EF305F1-BCDE-420D-9C27-BD1FD3FD6C2E}" destId="{102BB184-7DB5-4573-A504-60EE525F51C6}" srcOrd="0" destOrd="0" parTransId="{8FF26766-0FB7-4D6B-BE3A-9A8035579791}" sibTransId="{40CD46B0-7C0E-4D98-B6A9-3FD85D935A12}"/>
    <dgm:cxn modelId="{899B1BA8-54A4-48DA-9CE4-C63588DFA0C5}" type="presOf" srcId="{D18EE92A-5E58-40A1-B2D1-7A4DBF6EC2E2}" destId="{A437DA2A-D5AC-45E2-93AA-B6A8FDE73803}" srcOrd="0" destOrd="0" presId="urn:microsoft.com/office/officeart/2005/8/layout/process3"/>
    <dgm:cxn modelId="{69C9ABAF-A2E1-43F0-8C40-EBEAEFCC8F1B}" type="presOf" srcId="{102BB184-7DB5-4573-A504-60EE525F51C6}" destId="{72FE0FC2-10EA-43EB-B64E-F5D684062DEB}" srcOrd="0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99D1A13F-8E17-48F5-B934-8E8B1A259650}" srcId="{C639258A-B344-4EE9-93DA-8086C026C1E6}" destId="{5F8F4A79-DDD4-4F3D-8D68-3F32D08F9728}" srcOrd="3" destOrd="0" parTransId="{E6E71C1F-4AA4-4E48-98AD-946091C6F5B2}" sibTransId="{9D2527DE-0C82-4CDF-A4BB-D4CF9AB89267}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A734493E-CCB0-4A8E-B02D-407A406EF3CF}" type="presOf" srcId="{3BC5EDAF-C146-4B88-89D7-A12033809C80}" destId="{F2F49638-8C61-4C2D-9232-05D58A99AB34}" srcOrd="0" destOrd="0" presId="urn:microsoft.com/office/officeart/2005/8/layout/process3"/>
    <dgm:cxn modelId="{75980B86-E568-4EB0-B115-885563CCA5B0}" type="presOf" srcId="{C639258A-B344-4EE9-93DA-8086C026C1E6}" destId="{56848B45-9D59-4E13-A2C2-B9E8331129AD}" srcOrd="0" destOrd="0" presId="urn:microsoft.com/office/officeart/2005/8/layout/process3"/>
    <dgm:cxn modelId="{C7584413-9E7C-495B-994E-92D000F4A967}" type="presOf" srcId="{3C2AB019-390E-4009-8536-DC8838224482}" destId="{77608079-11CD-4995-9CC9-DF1E0E5DD72A}" srcOrd="1" destOrd="0" presId="urn:microsoft.com/office/officeart/2005/8/layout/process3"/>
    <dgm:cxn modelId="{8238002A-83AF-4DF1-9104-E6CC3ED81130}" type="presOf" srcId="{3EF305F1-BCDE-420D-9C27-BD1FD3FD6C2E}" destId="{D1D26E90-673A-4E7D-9640-E5AECCCEEF02}" srcOrd="0" destOrd="0" presId="urn:microsoft.com/office/officeart/2005/8/layout/process3"/>
    <dgm:cxn modelId="{5025F439-A02D-48E8-A239-23D879A4B97F}" type="presOf" srcId="{16F655FF-D84A-494B-BD24-42674914C603}" destId="{53B19B56-0EF0-4DB4-BA1D-5D65AD99E3CB}" srcOrd="0" destOrd="0" presId="urn:microsoft.com/office/officeart/2005/8/layout/process3"/>
    <dgm:cxn modelId="{D6B0F3B2-0288-486A-9831-FB41B463B916}" type="presOf" srcId="{3C2AB019-390E-4009-8536-DC8838224482}" destId="{51083606-3422-453E-8E82-9E27F8986BA5}" srcOrd="0" destOrd="0" presId="urn:microsoft.com/office/officeart/2005/8/layout/process3"/>
    <dgm:cxn modelId="{55646785-C924-4931-9653-948ED50D3DD6}" type="presOf" srcId="{3EF305F1-BCDE-420D-9C27-BD1FD3FD6C2E}" destId="{2887720D-44AC-45B7-9FA1-B984E1ECE552}" srcOrd="1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5FD22627-AEA8-46D4-B3CA-EBFFB4A556F0}" type="presOf" srcId="{F5C0D73E-1254-4357-AD51-56AAD131F957}" destId="{F2F49638-8C61-4C2D-9232-05D58A99AB34}" srcOrd="0" destOrd="1" presId="urn:microsoft.com/office/officeart/2005/8/layout/process3"/>
    <dgm:cxn modelId="{53F4A1C2-2903-42B7-94E7-665E931297F7}" type="presOf" srcId="{5F8F4A79-DDD4-4F3D-8D68-3F32D08F9728}" destId="{F2F49638-8C61-4C2D-9232-05D58A99AB34}" srcOrd="0" destOrd="3" presId="urn:microsoft.com/office/officeart/2005/8/layout/process3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CA3B7CBD-37A2-4BB2-A062-2681D52AF392}" type="presOf" srcId="{C639258A-B344-4EE9-93DA-8086C026C1E6}" destId="{9ECD84DB-55F0-48D5-BF7A-FEDC8249076A}" srcOrd="1" destOrd="0" presId="urn:microsoft.com/office/officeart/2005/8/layout/process3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FA83F058-A70F-4C98-B59D-36D0B8B20EAE}" type="presOf" srcId="{16F655FF-D84A-494B-BD24-42674914C603}" destId="{D977FEEE-DE56-463F-8674-6B83ADAD0139}" srcOrd="1" destOrd="0" presId="urn:microsoft.com/office/officeart/2005/8/layout/process3"/>
    <dgm:cxn modelId="{D8575660-3232-4B21-AADF-1E369453B62A}" type="presOf" srcId="{F669C864-E27E-4732-986C-6542369C9E45}" destId="{F2F49638-8C61-4C2D-9232-05D58A99AB34}" srcOrd="0" destOrd="2" presId="urn:microsoft.com/office/officeart/2005/8/layout/process3"/>
    <dgm:cxn modelId="{D9605253-5512-462E-BCF5-43EBE393F214}" srcId="{C639258A-B344-4EE9-93DA-8086C026C1E6}" destId="{F669C864-E27E-4732-986C-6542369C9E45}" srcOrd="2" destOrd="0" parTransId="{A0CA9A6C-2978-4A65-8455-80F27134C988}" sibTransId="{E08CCBCA-85C1-4F45-BEAF-BF0C48921CB5}"/>
    <dgm:cxn modelId="{E5CEEF1F-6BE0-4B5D-AC7E-87C577263F4E}" type="presOf" srcId="{9FA44374-DFBF-4E8D-8804-D08B2ABB4388}" destId="{A276C7E4-5EB6-44A9-A9B9-66E25BD8A694}" srcOrd="0" destOrd="0" presId="urn:microsoft.com/office/officeart/2005/8/layout/process3"/>
    <dgm:cxn modelId="{819C76D8-4E16-4D52-B5E0-A1FD353CE610}" type="presParOf" srcId="{A437DA2A-D5AC-45E2-93AA-B6A8FDE73803}" destId="{50096994-C5B9-4723-AF30-4C8A0EE953ED}" srcOrd="0" destOrd="0" presId="urn:microsoft.com/office/officeart/2005/8/layout/process3"/>
    <dgm:cxn modelId="{AD6D3C3A-19BE-4FD5-BBBC-F0F265686159}" type="presParOf" srcId="{50096994-C5B9-4723-AF30-4C8A0EE953ED}" destId="{56848B45-9D59-4E13-A2C2-B9E8331129AD}" srcOrd="0" destOrd="0" presId="urn:microsoft.com/office/officeart/2005/8/layout/process3"/>
    <dgm:cxn modelId="{5C600A6C-EF6F-4DDE-B898-703E2F4B337C}" type="presParOf" srcId="{50096994-C5B9-4723-AF30-4C8A0EE953ED}" destId="{9ECD84DB-55F0-48D5-BF7A-FEDC8249076A}" srcOrd="1" destOrd="0" presId="urn:microsoft.com/office/officeart/2005/8/layout/process3"/>
    <dgm:cxn modelId="{141E58E9-BF8E-4386-A285-B5AAB315D8AD}" type="presParOf" srcId="{50096994-C5B9-4723-AF30-4C8A0EE953ED}" destId="{F2F49638-8C61-4C2D-9232-05D58A99AB34}" srcOrd="2" destOrd="0" presId="urn:microsoft.com/office/officeart/2005/8/layout/process3"/>
    <dgm:cxn modelId="{AD6DFF59-8A83-4AB1-ACDD-D3201A5566FF}" type="presParOf" srcId="{A437DA2A-D5AC-45E2-93AA-B6A8FDE73803}" destId="{51083606-3422-453E-8E82-9E27F8986BA5}" srcOrd="1" destOrd="0" presId="urn:microsoft.com/office/officeart/2005/8/layout/process3"/>
    <dgm:cxn modelId="{17B2532D-0A4C-4E19-AC82-EB62F44F3A25}" type="presParOf" srcId="{51083606-3422-453E-8E82-9E27F8986BA5}" destId="{77608079-11CD-4995-9CC9-DF1E0E5DD72A}" srcOrd="0" destOrd="0" presId="urn:microsoft.com/office/officeart/2005/8/layout/process3"/>
    <dgm:cxn modelId="{CC5440F6-57BD-442D-801B-2284D7727667}" type="presParOf" srcId="{A437DA2A-D5AC-45E2-93AA-B6A8FDE73803}" destId="{F81CFC13-2C18-46DC-AAD6-0627CF420EAC}" srcOrd="2" destOrd="0" presId="urn:microsoft.com/office/officeart/2005/8/layout/process3"/>
    <dgm:cxn modelId="{A8B038AF-09A7-482A-A5E7-2C38787A60EF}" type="presParOf" srcId="{F81CFC13-2C18-46DC-AAD6-0627CF420EAC}" destId="{D1D26E90-673A-4E7D-9640-E5AECCCEEF02}" srcOrd="0" destOrd="0" presId="urn:microsoft.com/office/officeart/2005/8/layout/process3"/>
    <dgm:cxn modelId="{F68D141B-C9DB-4B70-8BD0-8EB39D839124}" type="presParOf" srcId="{F81CFC13-2C18-46DC-AAD6-0627CF420EAC}" destId="{2887720D-44AC-45B7-9FA1-B984E1ECE552}" srcOrd="1" destOrd="0" presId="urn:microsoft.com/office/officeart/2005/8/layout/process3"/>
    <dgm:cxn modelId="{2695FB3A-67BD-44E9-B588-8302DE1FEC99}" type="presParOf" srcId="{F81CFC13-2C18-46DC-AAD6-0627CF420EAC}" destId="{72FE0FC2-10EA-43EB-B64E-F5D684062DEB}" srcOrd="2" destOrd="0" presId="urn:microsoft.com/office/officeart/2005/8/layout/process3"/>
    <dgm:cxn modelId="{33EC01D9-18B4-4C1B-B25E-4B395A474C20}" type="presParOf" srcId="{A437DA2A-D5AC-45E2-93AA-B6A8FDE73803}" destId="{A276C7E4-5EB6-44A9-A9B9-66E25BD8A694}" srcOrd="3" destOrd="0" presId="urn:microsoft.com/office/officeart/2005/8/layout/process3"/>
    <dgm:cxn modelId="{002FEB94-3832-4FB0-998C-33E7A1DAFDFB}" type="presParOf" srcId="{A276C7E4-5EB6-44A9-A9B9-66E25BD8A694}" destId="{2B9E636A-E3C5-4AF2-B660-EC1ADC73AD55}" srcOrd="0" destOrd="0" presId="urn:microsoft.com/office/officeart/2005/8/layout/process3"/>
    <dgm:cxn modelId="{330B973D-9321-45B0-99D3-9439B56883AF}" type="presParOf" srcId="{A437DA2A-D5AC-45E2-93AA-B6A8FDE73803}" destId="{F7B2E7C5-AA42-4E99-9EC2-44CF7EB15DAF}" srcOrd="4" destOrd="0" presId="urn:microsoft.com/office/officeart/2005/8/layout/process3"/>
    <dgm:cxn modelId="{364499CA-0099-4781-A539-F3C0F0D742C6}" type="presParOf" srcId="{F7B2E7C5-AA42-4E99-9EC2-44CF7EB15DAF}" destId="{53B19B56-0EF0-4DB4-BA1D-5D65AD99E3CB}" srcOrd="0" destOrd="0" presId="urn:microsoft.com/office/officeart/2005/8/layout/process3"/>
    <dgm:cxn modelId="{91340CE8-9265-4B84-8D99-0575D777DB48}" type="presParOf" srcId="{F7B2E7C5-AA42-4E99-9EC2-44CF7EB15DAF}" destId="{D977FEEE-DE56-463F-8674-6B83ADAD0139}" srcOrd="1" destOrd="0" presId="urn:microsoft.com/office/officeart/2005/8/layout/process3"/>
    <dgm:cxn modelId="{9C6EB058-7891-49AE-A5CE-C5CE003E4B0D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Diagramar la interacción a través del tiempo entre los objetos que intervienen en el  caso de uso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AD-DS: Diagramas de Secuencia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diagramas de secuencia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F5C0D73E-1254-4357-AD51-56AAD131F957}">
      <dgm:prSet phldrT="[Texto]"/>
      <dgm:spPr/>
      <dgm:t>
        <a:bodyPr/>
        <a:lstStyle/>
        <a:p>
          <a:r>
            <a:rPr lang="es-AR" dirty="0" smtClean="0"/>
            <a:t>AD-TF-Casos de uso – Trazo Fino</a:t>
          </a:r>
          <a:endParaRPr lang="es-AR" dirty="0"/>
        </a:p>
      </dgm:t>
    </dgm:pt>
    <dgm:pt modelId="{E41D6FC0-F66E-4EF1-B640-5DAF30B0C2AE}" type="parTrans" cxnId="{6F653114-4847-499F-B417-694A58DD9D4A}">
      <dgm:prSet/>
      <dgm:spPr/>
      <dgm:t>
        <a:bodyPr/>
        <a:lstStyle/>
        <a:p>
          <a:endParaRPr lang="es-AR"/>
        </a:p>
      </dgm:t>
    </dgm:pt>
    <dgm:pt modelId="{D4A1D7DA-A5CC-4852-B7DD-9B46A70A62D4}" type="sibTrans" cxnId="{6F653114-4847-499F-B417-694A58DD9D4A}">
      <dgm:prSet/>
      <dgm:spPr/>
      <dgm:t>
        <a:bodyPr/>
        <a:lstStyle/>
        <a:p>
          <a:endParaRPr lang="es-AR"/>
        </a:p>
      </dgm:t>
    </dgm:pt>
    <dgm:pt modelId="{E56C742D-90B5-4990-93D2-877E5232120A}">
      <dgm:prSet phldrT="[Texto]"/>
      <dgm:spPr/>
      <dgm:t>
        <a:bodyPr/>
        <a:lstStyle/>
        <a:p>
          <a:r>
            <a:rPr lang="es-AR" dirty="0" smtClean="0"/>
            <a:t>Identificar los objetos necesarios para llevar a cabo el curso normal del caso de uso</a:t>
          </a:r>
          <a:endParaRPr lang="es-AR" dirty="0"/>
        </a:p>
      </dgm:t>
    </dgm:pt>
    <dgm:pt modelId="{E1EB5403-33DA-498B-9855-5165297D0A74}" type="parTrans" cxnId="{AD3BA5EB-6AF4-4012-A3DC-0D545FEA72AC}">
      <dgm:prSet/>
      <dgm:spPr/>
      <dgm:t>
        <a:bodyPr/>
        <a:lstStyle/>
        <a:p>
          <a:endParaRPr lang="es-AR"/>
        </a:p>
      </dgm:t>
    </dgm:pt>
    <dgm:pt modelId="{42ADF5F9-4E50-4D45-9F71-6286B695822D}" type="sibTrans" cxnId="{AD3BA5EB-6AF4-4012-A3DC-0D545FEA72AC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D81AF682-6D21-458C-BB68-91FD2FDBEF39}" type="presOf" srcId="{C639258A-B344-4EE9-93DA-8086C026C1E6}" destId="{56848B45-9D59-4E13-A2C2-B9E8331129AD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A033961F-71A5-457C-B7E5-A363B4D8288D}" type="presOf" srcId="{9FA44374-DFBF-4E8D-8804-D08B2ABB4388}" destId="{2B9E636A-E3C5-4AF2-B660-EC1ADC73AD55}" srcOrd="1" destOrd="0" presId="urn:microsoft.com/office/officeart/2005/8/layout/process3"/>
    <dgm:cxn modelId="{61200E6C-B460-4240-8C95-BBDE493141FB}" type="presOf" srcId="{9FA44374-DFBF-4E8D-8804-D08B2ABB4388}" destId="{A276C7E4-5EB6-44A9-A9B9-66E25BD8A694}" srcOrd="0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B98EB1A0-F575-4029-8108-0816B02AD068}" type="presOf" srcId="{E56C742D-90B5-4990-93D2-877E5232120A}" destId="{72FE0FC2-10EA-43EB-B64E-F5D684062DEB}" srcOrd="0" destOrd="0" presId="urn:microsoft.com/office/officeart/2005/8/layout/process3"/>
    <dgm:cxn modelId="{6DA366A9-F44A-42D9-8BA0-58C752096040}" type="presOf" srcId="{D18EE92A-5E58-40A1-B2D1-7A4DBF6EC2E2}" destId="{A437DA2A-D5AC-45E2-93AA-B6A8FDE73803}" srcOrd="0" destOrd="0" presId="urn:microsoft.com/office/officeart/2005/8/layout/process3"/>
    <dgm:cxn modelId="{F2835ED8-3337-4E50-AAD3-48A89D92D8FF}" type="presOf" srcId="{3C2AB019-390E-4009-8536-DC8838224482}" destId="{77608079-11CD-4995-9CC9-DF1E0E5DD72A}" srcOrd="1" destOrd="0" presId="urn:microsoft.com/office/officeart/2005/8/layout/process3"/>
    <dgm:cxn modelId="{88F40D72-A053-4B5D-BB33-043E24C48352}" srcId="{3EF305F1-BCDE-420D-9C27-BD1FD3FD6C2E}" destId="{102BB184-7DB5-4573-A504-60EE525F51C6}" srcOrd="1" destOrd="0" parTransId="{8FF26766-0FB7-4D6B-BE3A-9A8035579791}" sibTransId="{40CD46B0-7C0E-4D98-B6A9-3FD85D935A12}"/>
    <dgm:cxn modelId="{F6BF854E-F6DA-4FA4-9D16-4BBEA0943597}" type="presOf" srcId="{102BB184-7DB5-4573-A504-60EE525F51C6}" destId="{72FE0FC2-10EA-43EB-B64E-F5D684062DEB}" srcOrd="0" destOrd="1" presId="urn:microsoft.com/office/officeart/2005/8/layout/process3"/>
    <dgm:cxn modelId="{649E1DAE-547F-4FFE-A8C1-23D56B04EF11}" type="presOf" srcId="{3EF305F1-BCDE-420D-9C27-BD1FD3FD6C2E}" destId="{D1D26E90-673A-4E7D-9640-E5AECCCEEF02}" srcOrd="0" destOrd="0" presId="urn:microsoft.com/office/officeart/2005/8/layout/process3"/>
    <dgm:cxn modelId="{A8BA881F-5047-49FA-A09F-34BA5457E2FD}" type="presOf" srcId="{3BC5EDAF-C146-4B88-89D7-A12033809C80}" destId="{F2F49638-8C61-4C2D-9232-05D58A99AB34}" srcOrd="0" destOrd="0" presId="urn:microsoft.com/office/officeart/2005/8/layout/process3"/>
    <dgm:cxn modelId="{895774E6-453F-43B0-A80D-67F373395AB8}" type="presOf" srcId="{16F655FF-D84A-494B-BD24-42674914C603}" destId="{53B19B56-0EF0-4DB4-BA1D-5D65AD99E3CB}" srcOrd="0" destOrd="0" presId="urn:microsoft.com/office/officeart/2005/8/layout/process3"/>
    <dgm:cxn modelId="{7B5D7ACE-D70A-4572-91DF-FD48F28B1D31}" type="presOf" srcId="{198E36BF-EE5E-4F50-88CF-A8549FC4DEB4}" destId="{1A87E2A4-347D-4070-8FB3-15DD1EC17530}" srcOrd="0" destOrd="0" presId="urn:microsoft.com/office/officeart/2005/8/layout/process3"/>
    <dgm:cxn modelId="{50DE9886-DEFA-4F13-9DFF-1E8E533F944E}" srcId="{3EF305F1-BCDE-420D-9C27-BD1FD3FD6C2E}" destId="{372D200B-4D1A-4259-BE93-02F7D6C4BA75}" srcOrd="2" destOrd="0" parTransId="{D08099ED-16C8-4A59-8B32-895E15824612}" sibTransId="{EE3F17E4-3B0A-44ED-A7F4-B873BA42F577}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CF113FB7-4591-40D0-B9D6-5DB260DFA0B4}" type="presOf" srcId="{3EF305F1-BCDE-420D-9C27-BD1FD3FD6C2E}" destId="{2887720D-44AC-45B7-9FA1-B984E1ECE552}" srcOrd="1" destOrd="0" presId="urn:microsoft.com/office/officeart/2005/8/layout/process3"/>
    <dgm:cxn modelId="{6F653114-4847-499F-B417-694A58DD9D4A}" srcId="{C639258A-B344-4EE9-93DA-8086C026C1E6}" destId="{F5C0D73E-1254-4357-AD51-56AAD131F957}" srcOrd="1" destOrd="0" parTransId="{E41D6FC0-F66E-4EF1-B640-5DAF30B0C2AE}" sibTransId="{D4A1D7DA-A5CC-4852-B7DD-9B46A70A62D4}"/>
    <dgm:cxn modelId="{AD3BA5EB-6AF4-4012-A3DC-0D545FEA72AC}" srcId="{3EF305F1-BCDE-420D-9C27-BD1FD3FD6C2E}" destId="{E56C742D-90B5-4990-93D2-877E5232120A}" srcOrd="0" destOrd="0" parTransId="{E1EB5403-33DA-498B-9855-5165297D0A74}" sibTransId="{42ADF5F9-4E50-4D45-9F71-6286B695822D}"/>
    <dgm:cxn modelId="{7A431399-11BB-40FE-96DC-045EF63B510F}" type="presOf" srcId="{C639258A-B344-4EE9-93DA-8086C026C1E6}" destId="{9ECD84DB-55F0-48D5-BF7A-FEDC8249076A}" srcOrd="1" destOrd="0" presId="urn:microsoft.com/office/officeart/2005/8/layout/process3"/>
    <dgm:cxn modelId="{264E9EDE-B575-4DB3-BC3D-3F42BFCBE0CC}" type="presOf" srcId="{3C2AB019-390E-4009-8536-DC8838224482}" destId="{51083606-3422-453E-8E82-9E27F8986BA5}" srcOrd="0" destOrd="0" presId="urn:microsoft.com/office/officeart/2005/8/layout/process3"/>
    <dgm:cxn modelId="{DC002525-DF2B-4F0C-A380-A1C9BFA9A345}" type="presOf" srcId="{F5C0D73E-1254-4357-AD51-56AAD131F957}" destId="{F2F49638-8C61-4C2D-9232-05D58A99AB34}" srcOrd="0" destOrd="1" presId="urn:microsoft.com/office/officeart/2005/8/layout/process3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C19686ED-6B84-42CA-8E5E-FEC67343B3FA}" type="presOf" srcId="{16F655FF-D84A-494B-BD24-42674914C603}" destId="{D977FEEE-DE56-463F-8674-6B83ADAD0139}" srcOrd="1" destOrd="0" presId="urn:microsoft.com/office/officeart/2005/8/layout/process3"/>
    <dgm:cxn modelId="{89212F75-7B7D-4E16-BEF0-DAF13BBFC804}" type="presOf" srcId="{372D200B-4D1A-4259-BE93-02F7D6C4BA75}" destId="{72FE0FC2-10EA-43EB-B64E-F5D684062DEB}" srcOrd="0" destOrd="2" presId="urn:microsoft.com/office/officeart/2005/8/layout/process3"/>
    <dgm:cxn modelId="{01C6D644-5523-4B02-9D49-CA9913976BD1}" type="presParOf" srcId="{A437DA2A-D5AC-45E2-93AA-B6A8FDE73803}" destId="{50096994-C5B9-4723-AF30-4C8A0EE953ED}" srcOrd="0" destOrd="0" presId="urn:microsoft.com/office/officeart/2005/8/layout/process3"/>
    <dgm:cxn modelId="{A9A4B378-D9EA-4ED1-9CFC-CFFBA8900119}" type="presParOf" srcId="{50096994-C5B9-4723-AF30-4C8A0EE953ED}" destId="{56848B45-9D59-4E13-A2C2-B9E8331129AD}" srcOrd="0" destOrd="0" presId="urn:microsoft.com/office/officeart/2005/8/layout/process3"/>
    <dgm:cxn modelId="{5E5FA831-46F1-4344-8D09-C954C960530D}" type="presParOf" srcId="{50096994-C5B9-4723-AF30-4C8A0EE953ED}" destId="{9ECD84DB-55F0-48D5-BF7A-FEDC8249076A}" srcOrd="1" destOrd="0" presId="urn:microsoft.com/office/officeart/2005/8/layout/process3"/>
    <dgm:cxn modelId="{CF619DA2-7D37-4E81-AC3F-E51B8CDD4C4D}" type="presParOf" srcId="{50096994-C5B9-4723-AF30-4C8A0EE953ED}" destId="{F2F49638-8C61-4C2D-9232-05D58A99AB34}" srcOrd="2" destOrd="0" presId="urn:microsoft.com/office/officeart/2005/8/layout/process3"/>
    <dgm:cxn modelId="{42375205-12E7-4859-BE02-FDDEA2C5B7E3}" type="presParOf" srcId="{A437DA2A-D5AC-45E2-93AA-B6A8FDE73803}" destId="{51083606-3422-453E-8E82-9E27F8986BA5}" srcOrd="1" destOrd="0" presId="urn:microsoft.com/office/officeart/2005/8/layout/process3"/>
    <dgm:cxn modelId="{29956278-8143-43B0-8587-76F43925DC03}" type="presParOf" srcId="{51083606-3422-453E-8E82-9E27F8986BA5}" destId="{77608079-11CD-4995-9CC9-DF1E0E5DD72A}" srcOrd="0" destOrd="0" presId="urn:microsoft.com/office/officeart/2005/8/layout/process3"/>
    <dgm:cxn modelId="{C2E3AAE6-71C1-4021-8E19-81DCB4BC8538}" type="presParOf" srcId="{A437DA2A-D5AC-45E2-93AA-B6A8FDE73803}" destId="{F81CFC13-2C18-46DC-AAD6-0627CF420EAC}" srcOrd="2" destOrd="0" presId="urn:microsoft.com/office/officeart/2005/8/layout/process3"/>
    <dgm:cxn modelId="{3875A266-9D00-4D23-983F-1ACC4AF30CF5}" type="presParOf" srcId="{F81CFC13-2C18-46DC-AAD6-0627CF420EAC}" destId="{D1D26E90-673A-4E7D-9640-E5AECCCEEF02}" srcOrd="0" destOrd="0" presId="urn:microsoft.com/office/officeart/2005/8/layout/process3"/>
    <dgm:cxn modelId="{0BCBD743-9078-4E37-BCB5-93656B3D1F7F}" type="presParOf" srcId="{F81CFC13-2C18-46DC-AAD6-0627CF420EAC}" destId="{2887720D-44AC-45B7-9FA1-B984E1ECE552}" srcOrd="1" destOrd="0" presId="urn:microsoft.com/office/officeart/2005/8/layout/process3"/>
    <dgm:cxn modelId="{EE227A46-821A-4695-89C5-5213FB77DC01}" type="presParOf" srcId="{F81CFC13-2C18-46DC-AAD6-0627CF420EAC}" destId="{72FE0FC2-10EA-43EB-B64E-F5D684062DEB}" srcOrd="2" destOrd="0" presId="urn:microsoft.com/office/officeart/2005/8/layout/process3"/>
    <dgm:cxn modelId="{21268540-8218-4081-B256-9BCB355A6BC5}" type="presParOf" srcId="{A437DA2A-D5AC-45E2-93AA-B6A8FDE73803}" destId="{A276C7E4-5EB6-44A9-A9B9-66E25BD8A694}" srcOrd="3" destOrd="0" presId="urn:microsoft.com/office/officeart/2005/8/layout/process3"/>
    <dgm:cxn modelId="{FB6425A9-4929-452A-97D7-73DF757E25ED}" type="presParOf" srcId="{A276C7E4-5EB6-44A9-A9B9-66E25BD8A694}" destId="{2B9E636A-E3C5-4AF2-B660-EC1ADC73AD55}" srcOrd="0" destOrd="0" presId="urn:microsoft.com/office/officeart/2005/8/layout/process3"/>
    <dgm:cxn modelId="{2007A5B2-0DE0-4745-BDE6-32CD399DD7A4}" type="presParOf" srcId="{A437DA2A-D5AC-45E2-93AA-B6A8FDE73803}" destId="{F7B2E7C5-AA42-4E99-9EC2-44CF7EB15DAF}" srcOrd="4" destOrd="0" presId="urn:microsoft.com/office/officeart/2005/8/layout/process3"/>
    <dgm:cxn modelId="{31C8A716-C6B7-42A8-85C6-DF6A90AB2EE9}" type="presParOf" srcId="{F7B2E7C5-AA42-4E99-9EC2-44CF7EB15DAF}" destId="{53B19B56-0EF0-4DB4-BA1D-5D65AD99E3CB}" srcOrd="0" destOrd="0" presId="urn:microsoft.com/office/officeart/2005/8/layout/process3"/>
    <dgm:cxn modelId="{BA35EE5C-1ADD-4616-8983-550E82032ACB}" type="presParOf" srcId="{F7B2E7C5-AA42-4E99-9EC2-44CF7EB15DAF}" destId="{D977FEEE-DE56-463F-8674-6B83ADAD0139}" srcOrd="1" destOrd="0" presId="urn:microsoft.com/office/officeart/2005/8/layout/process3"/>
    <dgm:cxn modelId="{D0FCEE49-7AC0-4495-B0AB-4D9ED8B7BB9D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02BB184-7DB5-4573-A504-60EE525F51C6}">
      <dgm:prSet phldrT="[Texto]"/>
      <dgm:spPr/>
      <dgm:t>
        <a:bodyPr/>
        <a:lstStyle/>
        <a:p>
          <a:r>
            <a:rPr lang="es-AR" dirty="0" smtClean="0"/>
            <a:t>Aplicar  patrones de diseño</a:t>
          </a:r>
          <a:endParaRPr lang="es-AR" dirty="0"/>
        </a:p>
      </dgm:t>
    </dgm:pt>
    <dgm:pt modelId="{8FF26766-0FB7-4D6B-BE3A-9A8035579791}" type="parTrans" cxnId="{88F40D72-A053-4B5D-BB33-043E24C48352}">
      <dgm:prSet/>
      <dgm:spPr/>
      <dgm:t>
        <a:bodyPr/>
        <a:lstStyle/>
        <a:p>
          <a:endParaRPr lang="es-AR"/>
        </a:p>
      </dgm:t>
    </dgm:pt>
    <dgm:pt modelId="{40CD46B0-7C0E-4D98-B6A9-3FD85D935A12}" type="sibTrans" cxnId="{88F40D72-A053-4B5D-BB33-043E24C48352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dirty="0" smtClean="0"/>
            <a:t>AD-DC: Diagrama de Clases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de diagrama de clases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F5C0D73E-1254-4357-AD51-56AAD131F957}">
      <dgm:prSet phldrT="[Texto]"/>
      <dgm:spPr/>
      <dgm:t>
        <a:bodyPr/>
        <a:lstStyle/>
        <a:p>
          <a:r>
            <a:rPr lang="es-AR" dirty="0" smtClean="0"/>
            <a:t>AD-DS-Diagramas de Secuencia</a:t>
          </a:r>
          <a:endParaRPr lang="es-AR" dirty="0"/>
        </a:p>
      </dgm:t>
    </dgm:pt>
    <dgm:pt modelId="{E41D6FC0-F66E-4EF1-B640-5DAF30B0C2AE}" type="parTrans" cxnId="{6F653114-4847-499F-B417-694A58DD9D4A}">
      <dgm:prSet/>
      <dgm:spPr/>
      <dgm:t>
        <a:bodyPr/>
        <a:lstStyle/>
        <a:p>
          <a:endParaRPr lang="es-AR"/>
        </a:p>
      </dgm:t>
    </dgm:pt>
    <dgm:pt modelId="{D4A1D7DA-A5CC-4852-B7DD-9B46A70A62D4}" type="sibTrans" cxnId="{6F653114-4847-499F-B417-694A58DD9D4A}">
      <dgm:prSet/>
      <dgm:spPr/>
      <dgm:t>
        <a:bodyPr/>
        <a:lstStyle/>
        <a:p>
          <a:endParaRPr lang="es-AR"/>
        </a:p>
      </dgm:t>
    </dgm:pt>
    <dgm:pt modelId="{E56C742D-90B5-4990-93D2-877E5232120A}">
      <dgm:prSet phldrT="[Texto]"/>
      <dgm:spPr/>
      <dgm:t>
        <a:bodyPr/>
        <a:lstStyle/>
        <a:p>
          <a:r>
            <a:rPr lang="es-AR" dirty="0" smtClean="0"/>
            <a:t>Identificar las clases intervinientes en el sistema</a:t>
          </a:r>
          <a:endParaRPr lang="es-AR" dirty="0"/>
        </a:p>
      </dgm:t>
    </dgm:pt>
    <dgm:pt modelId="{E1EB5403-33DA-498B-9855-5165297D0A74}" type="parTrans" cxnId="{AD3BA5EB-6AF4-4012-A3DC-0D545FEA72AC}">
      <dgm:prSet/>
      <dgm:spPr/>
      <dgm:t>
        <a:bodyPr/>
        <a:lstStyle/>
        <a:p>
          <a:endParaRPr lang="es-AR"/>
        </a:p>
      </dgm:t>
    </dgm:pt>
    <dgm:pt modelId="{42ADF5F9-4E50-4D45-9F71-6286B695822D}" type="sibTrans" cxnId="{AD3BA5EB-6AF4-4012-A3DC-0D545FEA72AC}">
      <dgm:prSet/>
      <dgm:spPr/>
      <dgm:t>
        <a:bodyPr/>
        <a:lstStyle/>
        <a:p>
          <a:endParaRPr lang="es-AR"/>
        </a:p>
      </dgm:t>
    </dgm:pt>
    <dgm:pt modelId="{E6CE5740-3E77-4A62-BF80-454F6A594949}">
      <dgm:prSet phldrT="[Texto]"/>
      <dgm:spPr/>
      <dgm:t>
        <a:bodyPr/>
        <a:lstStyle/>
        <a:p>
          <a:r>
            <a:rPr lang="es-AR" dirty="0" smtClean="0"/>
            <a:t>Considerar la arquitectura existente</a:t>
          </a:r>
          <a:endParaRPr lang="es-AR" dirty="0"/>
        </a:p>
      </dgm:t>
    </dgm:pt>
    <dgm:pt modelId="{11CE1EFB-3508-4D56-BA3C-23D8201F65CD}" type="parTrans" cxnId="{554127BC-9CB2-4B6C-966F-F308AC582226}">
      <dgm:prSet/>
      <dgm:spPr/>
      <dgm:t>
        <a:bodyPr/>
        <a:lstStyle/>
        <a:p>
          <a:endParaRPr lang="es-AR"/>
        </a:p>
      </dgm:t>
    </dgm:pt>
    <dgm:pt modelId="{0C76EA20-CE9F-4AD4-8A65-EAAEE3C878AA}" type="sibTrans" cxnId="{554127BC-9CB2-4B6C-966F-F308AC582226}">
      <dgm:prSet/>
      <dgm:spPr/>
      <dgm:t>
        <a:bodyPr/>
        <a:lstStyle/>
        <a:p>
          <a:endParaRPr lang="es-AR"/>
        </a:p>
      </dgm:t>
    </dgm:pt>
    <dgm:pt modelId="{BEA6C313-32A6-4B2F-8DAF-CD8B5453D290}">
      <dgm:prSet phldrT="[Texto]"/>
      <dgm:spPr/>
      <dgm:t>
        <a:bodyPr/>
        <a:lstStyle/>
        <a:p>
          <a:r>
            <a:rPr lang="es-AR" dirty="0" smtClean="0"/>
            <a:t>Aplicar a las clases atributos y comportamiento</a:t>
          </a:r>
          <a:endParaRPr lang="es-AR" dirty="0"/>
        </a:p>
      </dgm:t>
    </dgm:pt>
    <dgm:pt modelId="{A5F47011-093C-49F6-BB2A-03E61BCF39CE}" type="parTrans" cxnId="{689BF412-380C-4CD3-9CE7-654FABDB071E}">
      <dgm:prSet/>
      <dgm:spPr/>
      <dgm:t>
        <a:bodyPr/>
        <a:lstStyle/>
        <a:p>
          <a:endParaRPr lang="es-AR"/>
        </a:p>
      </dgm:t>
    </dgm:pt>
    <dgm:pt modelId="{0EB84940-CBB6-4CB7-B276-D05F62B644F3}" type="sibTrans" cxnId="{689BF412-380C-4CD3-9CE7-654FABDB071E}">
      <dgm:prSet/>
      <dgm:spPr/>
      <dgm:t>
        <a:bodyPr/>
        <a:lstStyle/>
        <a:p>
          <a:endParaRPr lang="es-AR"/>
        </a:p>
      </dgm:t>
    </dgm:pt>
    <dgm:pt modelId="{2127A67A-35BA-4751-B6AE-2C516550F9E0}">
      <dgm:prSet phldrT="[Texto]"/>
      <dgm:spPr/>
      <dgm:t>
        <a:bodyPr/>
        <a:lstStyle/>
        <a:p>
          <a:r>
            <a:rPr lang="es-AR" dirty="0" smtClean="0"/>
            <a:t>Diagramar las relaciones entre las clases</a:t>
          </a:r>
          <a:endParaRPr lang="es-AR" dirty="0"/>
        </a:p>
      </dgm:t>
    </dgm:pt>
    <dgm:pt modelId="{2E6E85AE-BE13-45E5-A88A-CCCEC2460042}" type="parTrans" cxnId="{CEB568E5-AD07-4FAD-B1E1-6B819EA43700}">
      <dgm:prSet/>
      <dgm:spPr/>
      <dgm:t>
        <a:bodyPr/>
        <a:lstStyle/>
        <a:p>
          <a:endParaRPr lang="es-AR"/>
        </a:p>
      </dgm:t>
    </dgm:pt>
    <dgm:pt modelId="{E3B5FCC3-8F58-4CA3-BC8B-DD93576A7B32}" type="sibTrans" cxnId="{CEB568E5-AD07-4FAD-B1E1-6B819EA43700}">
      <dgm:prSet/>
      <dgm:spPr/>
      <dgm:t>
        <a:bodyPr/>
        <a:lstStyle/>
        <a:p>
          <a:endParaRPr lang="es-AR"/>
        </a:p>
      </dgm:t>
    </dgm:pt>
    <dgm:pt modelId="{89F0AFE9-FE78-44AE-A40B-BA276825AD67}">
      <dgm:prSet phldrT="[Texto]"/>
      <dgm:spPr/>
      <dgm:t>
        <a:bodyPr/>
        <a:lstStyle/>
        <a:p>
          <a:r>
            <a:rPr lang="es-AR" dirty="0" smtClean="0"/>
            <a:t>AD-TF-Casos de uso – Trazo Fino</a:t>
          </a:r>
          <a:endParaRPr lang="es-AR" dirty="0"/>
        </a:p>
      </dgm:t>
    </dgm:pt>
    <dgm:pt modelId="{B090C108-7AF6-4DEF-93B7-48CFFA4B5CE2}" type="parTrans" cxnId="{85578D92-6290-46CF-BFEB-EB900749260B}">
      <dgm:prSet/>
      <dgm:spPr/>
      <dgm:t>
        <a:bodyPr/>
        <a:lstStyle/>
        <a:p>
          <a:endParaRPr lang="es-AR"/>
        </a:p>
      </dgm:t>
    </dgm:pt>
    <dgm:pt modelId="{27703C4C-F539-4BC0-9659-88D11867FFD0}" type="sibTrans" cxnId="{85578D92-6290-46CF-BFEB-EB900749260B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5578D92-6290-46CF-BFEB-EB900749260B}" srcId="{C639258A-B344-4EE9-93DA-8086C026C1E6}" destId="{89F0AFE9-FE78-44AE-A40B-BA276825AD67}" srcOrd="1" destOrd="0" parTransId="{B090C108-7AF6-4DEF-93B7-48CFFA4B5CE2}" sibTransId="{27703C4C-F539-4BC0-9659-88D11867FFD0}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98D91FBB-A1FF-40EC-A5F0-0869FF99A17E}" type="presOf" srcId="{D18EE92A-5E58-40A1-B2D1-7A4DBF6EC2E2}" destId="{A437DA2A-D5AC-45E2-93AA-B6A8FDE73803}" srcOrd="0" destOrd="0" presId="urn:microsoft.com/office/officeart/2005/8/layout/process3"/>
    <dgm:cxn modelId="{712B684B-7BA5-4D34-8B0A-A0D10525FC13}" type="presOf" srcId="{C639258A-B344-4EE9-93DA-8086C026C1E6}" destId="{9ECD84DB-55F0-48D5-BF7A-FEDC8249076A}" srcOrd="1" destOrd="0" presId="urn:microsoft.com/office/officeart/2005/8/layout/process3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43AC094F-34D2-438E-AA7B-6C9B418421E0}" type="presOf" srcId="{198E36BF-EE5E-4F50-88CF-A8549FC4DEB4}" destId="{1A87E2A4-347D-4070-8FB3-15DD1EC17530}" srcOrd="0" destOrd="0" presId="urn:microsoft.com/office/officeart/2005/8/layout/process3"/>
    <dgm:cxn modelId="{87F6DE06-223B-4169-9257-3FA9D9AEEC62}" type="presOf" srcId="{2127A67A-35BA-4751-B6AE-2C516550F9E0}" destId="{72FE0FC2-10EA-43EB-B64E-F5D684062DEB}" srcOrd="0" destOrd="2" presId="urn:microsoft.com/office/officeart/2005/8/layout/process3"/>
    <dgm:cxn modelId="{88F40D72-A053-4B5D-BB33-043E24C48352}" srcId="{3EF305F1-BCDE-420D-9C27-BD1FD3FD6C2E}" destId="{102BB184-7DB5-4573-A504-60EE525F51C6}" srcOrd="4" destOrd="0" parTransId="{8FF26766-0FB7-4D6B-BE3A-9A8035579791}" sibTransId="{40CD46B0-7C0E-4D98-B6A9-3FD85D935A12}"/>
    <dgm:cxn modelId="{8C0FC441-CAEE-4727-92F9-32C3AE55F3C9}" type="presOf" srcId="{E6CE5740-3E77-4A62-BF80-454F6A594949}" destId="{72FE0FC2-10EA-43EB-B64E-F5D684062DEB}" srcOrd="0" destOrd="3" presId="urn:microsoft.com/office/officeart/2005/8/layout/process3"/>
    <dgm:cxn modelId="{50DE9886-DEFA-4F13-9DFF-1E8E533F944E}" srcId="{3EF305F1-BCDE-420D-9C27-BD1FD3FD6C2E}" destId="{372D200B-4D1A-4259-BE93-02F7D6C4BA75}" srcOrd="5" destOrd="0" parTransId="{D08099ED-16C8-4A59-8B32-895E15824612}" sibTransId="{EE3F17E4-3B0A-44ED-A7F4-B873BA42F577}"/>
    <dgm:cxn modelId="{1B37C1B6-6C60-4D3C-A189-943CCDF37E49}" type="presOf" srcId="{372D200B-4D1A-4259-BE93-02F7D6C4BA75}" destId="{72FE0FC2-10EA-43EB-B64E-F5D684062DEB}" srcOrd="0" destOrd="5" presId="urn:microsoft.com/office/officeart/2005/8/layout/process3"/>
    <dgm:cxn modelId="{B5783346-6CD5-4F2B-B5CF-0495EB7A2C23}" type="presOf" srcId="{9FA44374-DFBF-4E8D-8804-D08B2ABB4388}" destId="{A276C7E4-5EB6-44A9-A9B9-66E25BD8A694}" srcOrd="0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6C604C69-3371-45E8-9632-B467FEADBAB4}" type="presOf" srcId="{3EF305F1-BCDE-420D-9C27-BD1FD3FD6C2E}" destId="{D1D26E90-673A-4E7D-9640-E5AECCCEEF02}" srcOrd="0" destOrd="0" presId="urn:microsoft.com/office/officeart/2005/8/layout/process3"/>
    <dgm:cxn modelId="{CEB568E5-AD07-4FAD-B1E1-6B819EA43700}" srcId="{3EF305F1-BCDE-420D-9C27-BD1FD3FD6C2E}" destId="{2127A67A-35BA-4751-B6AE-2C516550F9E0}" srcOrd="2" destOrd="0" parTransId="{2E6E85AE-BE13-45E5-A88A-CCCEC2460042}" sibTransId="{E3B5FCC3-8F58-4CA3-BC8B-DD93576A7B32}"/>
    <dgm:cxn modelId="{F359233F-E684-4C3A-87EF-8E773DCFF575}" type="presOf" srcId="{16F655FF-D84A-494B-BD24-42674914C603}" destId="{D977FEEE-DE56-463F-8674-6B83ADAD0139}" srcOrd="1" destOrd="0" presId="urn:microsoft.com/office/officeart/2005/8/layout/process3"/>
    <dgm:cxn modelId="{554127BC-9CB2-4B6C-966F-F308AC582226}" srcId="{3EF305F1-BCDE-420D-9C27-BD1FD3FD6C2E}" destId="{E6CE5740-3E77-4A62-BF80-454F6A594949}" srcOrd="3" destOrd="0" parTransId="{11CE1EFB-3508-4D56-BA3C-23D8201F65CD}" sibTransId="{0C76EA20-CE9F-4AD4-8A65-EAAEE3C878AA}"/>
    <dgm:cxn modelId="{A1216B3B-04A8-4117-852B-CB0E785CB058}" type="presOf" srcId="{102BB184-7DB5-4573-A504-60EE525F51C6}" destId="{72FE0FC2-10EA-43EB-B64E-F5D684062DEB}" srcOrd="0" destOrd="4" presId="urn:microsoft.com/office/officeart/2005/8/layout/process3"/>
    <dgm:cxn modelId="{757E94DB-0B5D-4629-827B-7FAC716DDE9A}" type="presOf" srcId="{C639258A-B344-4EE9-93DA-8086C026C1E6}" destId="{56848B45-9D59-4E13-A2C2-B9E8331129AD}" srcOrd="0" destOrd="0" presId="urn:microsoft.com/office/officeart/2005/8/layout/process3"/>
    <dgm:cxn modelId="{55833CD6-54AC-4E44-A686-4623B11378E9}" type="presOf" srcId="{E56C742D-90B5-4990-93D2-877E5232120A}" destId="{72FE0FC2-10EA-43EB-B64E-F5D684062DEB}" srcOrd="0" destOrd="0" presId="urn:microsoft.com/office/officeart/2005/8/layout/process3"/>
    <dgm:cxn modelId="{6F653114-4847-499F-B417-694A58DD9D4A}" srcId="{C639258A-B344-4EE9-93DA-8086C026C1E6}" destId="{F5C0D73E-1254-4357-AD51-56AAD131F957}" srcOrd="2" destOrd="0" parTransId="{E41D6FC0-F66E-4EF1-B640-5DAF30B0C2AE}" sibTransId="{D4A1D7DA-A5CC-4852-B7DD-9B46A70A62D4}"/>
    <dgm:cxn modelId="{AD3BA5EB-6AF4-4012-A3DC-0D545FEA72AC}" srcId="{3EF305F1-BCDE-420D-9C27-BD1FD3FD6C2E}" destId="{E56C742D-90B5-4990-93D2-877E5232120A}" srcOrd="0" destOrd="0" parTransId="{E1EB5403-33DA-498B-9855-5165297D0A74}" sibTransId="{42ADF5F9-4E50-4D45-9F71-6286B695822D}"/>
    <dgm:cxn modelId="{689BF412-380C-4CD3-9CE7-654FABDB071E}" srcId="{3EF305F1-BCDE-420D-9C27-BD1FD3FD6C2E}" destId="{BEA6C313-32A6-4B2F-8DAF-CD8B5453D290}" srcOrd="1" destOrd="0" parTransId="{A5F47011-093C-49F6-BB2A-03E61BCF39CE}" sibTransId="{0EB84940-CBB6-4CB7-B276-D05F62B644F3}"/>
    <dgm:cxn modelId="{0835594F-4A0D-49CB-BC0A-730C97D83B6D}" type="presOf" srcId="{16F655FF-D84A-494B-BD24-42674914C603}" destId="{53B19B56-0EF0-4DB4-BA1D-5D65AD99E3CB}" srcOrd="0" destOrd="0" presId="urn:microsoft.com/office/officeart/2005/8/layout/process3"/>
    <dgm:cxn modelId="{26D1DCCF-4EED-4362-9A11-5FCE654DBD91}" type="presOf" srcId="{3BC5EDAF-C146-4B88-89D7-A12033809C80}" destId="{F2F49638-8C61-4C2D-9232-05D58A99AB34}" srcOrd="0" destOrd="0" presId="urn:microsoft.com/office/officeart/2005/8/layout/process3"/>
    <dgm:cxn modelId="{6ED6CD03-1DC8-4619-8994-E249E23E2EB0}" type="presOf" srcId="{89F0AFE9-FE78-44AE-A40B-BA276825AD67}" destId="{F2F49638-8C61-4C2D-9232-05D58A99AB34}" srcOrd="0" destOrd="1" presId="urn:microsoft.com/office/officeart/2005/8/layout/process3"/>
    <dgm:cxn modelId="{46F90726-62F1-444C-A288-350FCC622941}" type="presOf" srcId="{F5C0D73E-1254-4357-AD51-56AAD131F957}" destId="{F2F49638-8C61-4C2D-9232-05D58A99AB34}" srcOrd="0" destOrd="2" presId="urn:microsoft.com/office/officeart/2005/8/layout/process3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54B156DE-50E4-43D0-8734-5A57AA114621}" type="presOf" srcId="{3C2AB019-390E-4009-8536-DC8838224482}" destId="{51083606-3422-453E-8E82-9E27F8986BA5}" srcOrd="0" destOrd="0" presId="urn:microsoft.com/office/officeart/2005/8/layout/process3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AD71CAD9-AE6C-47CA-9B1A-401EF30B3371}" type="presOf" srcId="{9FA44374-DFBF-4E8D-8804-D08B2ABB4388}" destId="{2B9E636A-E3C5-4AF2-B660-EC1ADC73AD55}" srcOrd="1" destOrd="0" presId="urn:microsoft.com/office/officeart/2005/8/layout/process3"/>
    <dgm:cxn modelId="{FC36034D-A87E-4AEB-BDFC-22BC62C70D88}" type="presOf" srcId="{3C2AB019-390E-4009-8536-DC8838224482}" destId="{77608079-11CD-4995-9CC9-DF1E0E5DD72A}" srcOrd="1" destOrd="0" presId="urn:microsoft.com/office/officeart/2005/8/layout/process3"/>
    <dgm:cxn modelId="{BFA1042F-F34B-4363-9E56-53100BFCC457}" type="presOf" srcId="{BEA6C313-32A6-4B2F-8DAF-CD8B5453D290}" destId="{72FE0FC2-10EA-43EB-B64E-F5D684062DEB}" srcOrd="0" destOrd="1" presId="urn:microsoft.com/office/officeart/2005/8/layout/process3"/>
    <dgm:cxn modelId="{F302C345-45ED-4915-8BA5-3C4ACE1484A9}" type="presOf" srcId="{3EF305F1-BCDE-420D-9C27-BD1FD3FD6C2E}" destId="{2887720D-44AC-45B7-9FA1-B984E1ECE552}" srcOrd="1" destOrd="0" presId="urn:microsoft.com/office/officeart/2005/8/layout/process3"/>
    <dgm:cxn modelId="{3AB771E0-AADF-4505-B0EF-78316426C347}" type="presParOf" srcId="{A437DA2A-D5AC-45E2-93AA-B6A8FDE73803}" destId="{50096994-C5B9-4723-AF30-4C8A0EE953ED}" srcOrd="0" destOrd="0" presId="urn:microsoft.com/office/officeart/2005/8/layout/process3"/>
    <dgm:cxn modelId="{D0748A24-469B-4B0F-BA74-24A58512069D}" type="presParOf" srcId="{50096994-C5B9-4723-AF30-4C8A0EE953ED}" destId="{56848B45-9D59-4E13-A2C2-B9E8331129AD}" srcOrd="0" destOrd="0" presId="urn:microsoft.com/office/officeart/2005/8/layout/process3"/>
    <dgm:cxn modelId="{960F0660-6FEF-47A4-BAFF-C2AD9192DDDC}" type="presParOf" srcId="{50096994-C5B9-4723-AF30-4C8A0EE953ED}" destId="{9ECD84DB-55F0-48D5-BF7A-FEDC8249076A}" srcOrd="1" destOrd="0" presId="urn:microsoft.com/office/officeart/2005/8/layout/process3"/>
    <dgm:cxn modelId="{66DEB1E3-1CF4-494E-84AB-DA184A03E92F}" type="presParOf" srcId="{50096994-C5B9-4723-AF30-4C8A0EE953ED}" destId="{F2F49638-8C61-4C2D-9232-05D58A99AB34}" srcOrd="2" destOrd="0" presId="urn:microsoft.com/office/officeart/2005/8/layout/process3"/>
    <dgm:cxn modelId="{4214671E-B252-4941-BA47-B5DAC75A6CD5}" type="presParOf" srcId="{A437DA2A-D5AC-45E2-93AA-B6A8FDE73803}" destId="{51083606-3422-453E-8E82-9E27F8986BA5}" srcOrd="1" destOrd="0" presId="urn:microsoft.com/office/officeart/2005/8/layout/process3"/>
    <dgm:cxn modelId="{BA8FB3B8-9B70-40E7-8105-74AB875F4A63}" type="presParOf" srcId="{51083606-3422-453E-8E82-9E27F8986BA5}" destId="{77608079-11CD-4995-9CC9-DF1E0E5DD72A}" srcOrd="0" destOrd="0" presId="urn:microsoft.com/office/officeart/2005/8/layout/process3"/>
    <dgm:cxn modelId="{872F7E44-141D-47B9-B8C2-A64B96610632}" type="presParOf" srcId="{A437DA2A-D5AC-45E2-93AA-B6A8FDE73803}" destId="{F81CFC13-2C18-46DC-AAD6-0627CF420EAC}" srcOrd="2" destOrd="0" presId="urn:microsoft.com/office/officeart/2005/8/layout/process3"/>
    <dgm:cxn modelId="{F5A16876-A889-46CE-B581-F602CD68D40C}" type="presParOf" srcId="{F81CFC13-2C18-46DC-AAD6-0627CF420EAC}" destId="{D1D26E90-673A-4E7D-9640-E5AECCCEEF02}" srcOrd="0" destOrd="0" presId="urn:microsoft.com/office/officeart/2005/8/layout/process3"/>
    <dgm:cxn modelId="{B9550984-CE3F-4D41-B984-F6A7B995B53E}" type="presParOf" srcId="{F81CFC13-2C18-46DC-AAD6-0627CF420EAC}" destId="{2887720D-44AC-45B7-9FA1-B984E1ECE552}" srcOrd="1" destOrd="0" presId="urn:microsoft.com/office/officeart/2005/8/layout/process3"/>
    <dgm:cxn modelId="{259DB451-C604-49C8-BB65-AB105C516723}" type="presParOf" srcId="{F81CFC13-2C18-46DC-AAD6-0627CF420EAC}" destId="{72FE0FC2-10EA-43EB-B64E-F5D684062DEB}" srcOrd="2" destOrd="0" presId="urn:microsoft.com/office/officeart/2005/8/layout/process3"/>
    <dgm:cxn modelId="{9F4C05C7-AA25-483C-8939-E329F1B0D17A}" type="presParOf" srcId="{A437DA2A-D5AC-45E2-93AA-B6A8FDE73803}" destId="{A276C7E4-5EB6-44A9-A9B9-66E25BD8A694}" srcOrd="3" destOrd="0" presId="urn:microsoft.com/office/officeart/2005/8/layout/process3"/>
    <dgm:cxn modelId="{49846F34-CF83-4C41-B31F-61F958E372FE}" type="presParOf" srcId="{A276C7E4-5EB6-44A9-A9B9-66E25BD8A694}" destId="{2B9E636A-E3C5-4AF2-B660-EC1ADC73AD55}" srcOrd="0" destOrd="0" presId="urn:microsoft.com/office/officeart/2005/8/layout/process3"/>
    <dgm:cxn modelId="{F81E8FC9-6BB4-42D8-B8B5-8BF16284B9B6}" type="presParOf" srcId="{A437DA2A-D5AC-45E2-93AA-B6A8FDE73803}" destId="{F7B2E7C5-AA42-4E99-9EC2-44CF7EB15DAF}" srcOrd="4" destOrd="0" presId="urn:microsoft.com/office/officeart/2005/8/layout/process3"/>
    <dgm:cxn modelId="{C5631866-7EDF-43A8-9A72-9E5625E53B34}" type="presParOf" srcId="{F7B2E7C5-AA42-4E99-9EC2-44CF7EB15DAF}" destId="{53B19B56-0EF0-4DB4-BA1D-5D65AD99E3CB}" srcOrd="0" destOrd="0" presId="urn:microsoft.com/office/officeart/2005/8/layout/process3"/>
    <dgm:cxn modelId="{98BA7FE4-0FB3-4F25-B970-E98057C812D6}" type="presParOf" srcId="{F7B2E7C5-AA42-4E99-9EC2-44CF7EB15DAF}" destId="{D977FEEE-DE56-463F-8674-6B83ADAD0139}" srcOrd="1" destOrd="0" presId="urn:microsoft.com/office/officeart/2005/8/layout/process3"/>
    <dgm:cxn modelId="{9EE7EF5F-2EC5-46B7-9107-687191899241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8EE92A-5E58-40A1-B2D1-7A4DBF6EC2E2}" type="doc">
      <dgm:prSet loTypeId="urn:microsoft.com/office/officeart/2005/8/layout/process3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C639258A-B344-4EE9-93DA-8086C026C1E6}">
      <dgm:prSet phldrT="[Texto]"/>
      <dgm:spPr/>
      <dgm:t>
        <a:bodyPr/>
        <a:lstStyle/>
        <a:p>
          <a:r>
            <a:rPr lang="es-AR" dirty="0" smtClean="0"/>
            <a:t>Entradas 	</a:t>
          </a:r>
          <a:endParaRPr lang="es-AR" dirty="0"/>
        </a:p>
      </dgm:t>
    </dgm:pt>
    <dgm:pt modelId="{F6402264-5015-4F9B-BA4B-A898D515CCA1}" type="parTrans" cxnId="{D30F6877-415F-4A12-8FF2-B85DA6B0EABF}">
      <dgm:prSet/>
      <dgm:spPr/>
      <dgm:t>
        <a:bodyPr/>
        <a:lstStyle/>
        <a:p>
          <a:endParaRPr lang="es-AR"/>
        </a:p>
      </dgm:t>
    </dgm:pt>
    <dgm:pt modelId="{3C2AB019-390E-4009-8536-DC8838224482}" type="sibTrans" cxnId="{D30F6877-415F-4A12-8FF2-B85DA6B0EABF}">
      <dgm:prSet/>
      <dgm:spPr/>
      <dgm:t>
        <a:bodyPr/>
        <a:lstStyle/>
        <a:p>
          <a:endParaRPr lang="es-AR"/>
        </a:p>
      </dgm:t>
    </dgm:pt>
    <dgm:pt modelId="{16F655FF-D84A-494B-BD24-42674914C603}">
      <dgm:prSet phldrT="[Texto]"/>
      <dgm:spPr/>
      <dgm:t>
        <a:bodyPr/>
        <a:lstStyle/>
        <a:p>
          <a:r>
            <a:rPr lang="es-AR" dirty="0" smtClean="0"/>
            <a:t>Salidas</a:t>
          </a:r>
          <a:endParaRPr lang="es-AR" dirty="0"/>
        </a:p>
      </dgm:t>
    </dgm:pt>
    <dgm:pt modelId="{D0D664E8-0143-4C30-9C9F-248CA5013D94}" type="parTrans" cxnId="{856E681E-4D16-4D43-8E9F-0CC03605E946}">
      <dgm:prSet/>
      <dgm:spPr/>
      <dgm:t>
        <a:bodyPr/>
        <a:lstStyle/>
        <a:p>
          <a:endParaRPr lang="es-AR"/>
        </a:p>
      </dgm:t>
    </dgm:pt>
    <dgm:pt modelId="{FC77F1AC-8A42-4213-9258-9787D125B103}" type="sibTrans" cxnId="{856E681E-4D16-4D43-8E9F-0CC03605E946}">
      <dgm:prSet/>
      <dgm:spPr/>
      <dgm:t>
        <a:bodyPr/>
        <a:lstStyle/>
        <a:p>
          <a:endParaRPr lang="es-AR"/>
        </a:p>
      </dgm:t>
    </dgm:pt>
    <dgm:pt modelId="{198E36BF-EE5E-4F50-88CF-A8549FC4DEB4}">
      <dgm:prSet phldrT="[Texto]"/>
      <dgm:spPr/>
      <dgm:t>
        <a:bodyPr/>
        <a:lstStyle/>
        <a:p>
          <a:r>
            <a:rPr lang="es-AR" b="0" dirty="0" smtClean="0"/>
            <a:t>AD-DA: Definición de Arquitectura </a:t>
          </a:r>
          <a:endParaRPr lang="es-AR" dirty="0"/>
        </a:p>
      </dgm:t>
    </dgm:pt>
    <dgm:pt modelId="{F3B0C4C6-FD4D-4E16-AA71-F7F7B7EC7CB3}" type="parTrans" cxnId="{B6E63EDC-CE99-4F0F-9998-5A4D20096315}">
      <dgm:prSet/>
      <dgm:spPr/>
      <dgm:t>
        <a:bodyPr/>
        <a:lstStyle/>
        <a:p>
          <a:endParaRPr lang="es-AR"/>
        </a:p>
      </dgm:t>
    </dgm:pt>
    <dgm:pt modelId="{D5B7D66A-3BBB-421E-94B5-287A7CDF44AA}" type="sibTrans" cxnId="{B6E63EDC-CE99-4F0F-9998-5A4D20096315}">
      <dgm:prSet/>
      <dgm:spPr/>
      <dgm:t>
        <a:bodyPr/>
        <a:lstStyle/>
        <a:p>
          <a:endParaRPr lang="es-AR"/>
        </a:p>
      </dgm:t>
    </dgm:pt>
    <dgm:pt modelId="{372D200B-4D1A-4259-BE93-02F7D6C4BA75}">
      <dgm:prSet phldrT="[Texto]"/>
      <dgm:spPr/>
      <dgm:t>
        <a:bodyPr/>
        <a:lstStyle/>
        <a:p>
          <a:r>
            <a:rPr lang="es-AR" dirty="0" smtClean="0"/>
            <a:t>Aplicar patrones de diseño</a:t>
          </a:r>
          <a:endParaRPr lang="es-AR" dirty="0"/>
        </a:p>
      </dgm:t>
    </dgm:pt>
    <dgm:pt modelId="{D08099ED-16C8-4A59-8B32-895E15824612}" type="parTrans" cxnId="{50DE9886-DEFA-4F13-9DFF-1E8E533F944E}">
      <dgm:prSet/>
      <dgm:spPr/>
      <dgm:t>
        <a:bodyPr/>
        <a:lstStyle/>
        <a:p>
          <a:endParaRPr lang="es-AR"/>
        </a:p>
      </dgm:t>
    </dgm:pt>
    <dgm:pt modelId="{EE3F17E4-3B0A-44ED-A7F4-B873BA42F577}" type="sibTrans" cxnId="{50DE9886-DEFA-4F13-9DFF-1E8E533F944E}">
      <dgm:prSet/>
      <dgm:spPr/>
      <dgm:t>
        <a:bodyPr/>
        <a:lstStyle/>
        <a:p>
          <a:endParaRPr lang="es-AR"/>
        </a:p>
      </dgm:t>
    </dgm:pt>
    <dgm:pt modelId="{3EF305F1-BCDE-420D-9C27-BD1FD3FD6C2E}">
      <dgm:prSet phldrT="[Texto]"/>
      <dgm:spPr/>
      <dgm:t>
        <a:bodyPr/>
        <a:lstStyle/>
        <a:p>
          <a:r>
            <a:rPr lang="es-AR" dirty="0" smtClean="0"/>
            <a:t>Actividades	</a:t>
          </a:r>
          <a:endParaRPr lang="es-AR" dirty="0"/>
        </a:p>
      </dgm:t>
    </dgm:pt>
    <dgm:pt modelId="{9FA44374-DFBF-4E8D-8804-D08B2ABB4388}" type="sibTrans" cxnId="{69324DC5-B62D-4C4D-8A22-BF27CB6EC135}">
      <dgm:prSet/>
      <dgm:spPr/>
      <dgm:t>
        <a:bodyPr/>
        <a:lstStyle/>
        <a:p>
          <a:endParaRPr lang="es-AR"/>
        </a:p>
      </dgm:t>
    </dgm:pt>
    <dgm:pt modelId="{02671B07-C8C5-4A12-BD71-1D7460D8C628}" type="parTrans" cxnId="{69324DC5-B62D-4C4D-8A22-BF27CB6EC135}">
      <dgm:prSet/>
      <dgm:spPr/>
      <dgm:t>
        <a:bodyPr/>
        <a:lstStyle/>
        <a:p>
          <a:endParaRPr lang="es-AR"/>
        </a:p>
      </dgm:t>
    </dgm:pt>
    <dgm:pt modelId="{3BC5EDAF-C146-4B88-89D7-A12033809C80}">
      <dgm:prSet phldrT="[Texto]"/>
      <dgm:spPr/>
      <dgm:t>
        <a:bodyPr/>
        <a:lstStyle/>
        <a:p>
          <a:r>
            <a:rPr lang="es-AR" dirty="0" err="1" smtClean="0"/>
            <a:t>Template</a:t>
          </a:r>
          <a:r>
            <a:rPr lang="es-AR" dirty="0" smtClean="0"/>
            <a:t> del documento </a:t>
          </a:r>
          <a:r>
            <a:rPr lang="es-AR" b="0" dirty="0" smtClean="0"/>
            <a:t>AD-DA: Definición de Arquitectura </a:t>
          </a:r>
          <a:endParaRPr lang="es-AR" dirty="0"/>
        </a:p>
      </dgm:t>
    </dgm:pt>
    <dgm:pt modelId="{FCA0A766-D0B5-4165-987A-9F205D081B50}" type="parTrans" cxnId="{4125D158-0C64-429A-A9BA-982163A43064}">
      <dgm:prSet/>
      <dgm:spPr/>
      <dgm:t>
        <a:bodyPr/>
        <a:lstStyle/>
        <a:p>
          <a:endParaRPr lang="es-AR"/>
        </a:p>
      </dgm:t>
    </dgm:pt>
    <dgm:pt modelId="{88EE00F5-BC9F-4400-80B8-3CEF0D3BD4D3}" type="sibTrans" cxnId="{4125D158-0C64-429A-A9BA-982163A43064}">
      <dgm:prSet/>
      <dgm:spPr/>
      <dgm:t>
        <a:bodyPr/>
        <a:lstStyle/>
        <a:p>
          <a:endParaRPr lang="es-AR"/>
        </a:p>
      </dgm:t>
    </dgm:pt>
    <dgm:pt modelId="{E56C742D-90B5-4990-93D2-877E5232120A}">
      <dgm:prSet phldrT="[Texto]"/>
      <dgm:spPr/>
      <dgm:t>
        <a:bodyPr/>
        <a:lstStyle/>
        <a:p>
          <a:r>
            <a:rPr lang="es-AR" dirty="0" smtClean="0"/>
            <a:t>Definir las capas que formaran parte del sistema</a:t>
          </a:r>
          <a:endParaRPr lang="es-AR" dirty="0"/>
        </a:p>
      </dgm:t>
    </dgm:pt>
    <dgm:pt modelId="{E1EB5403-33DA-498B-9855-5165297D0A74}" type="parTrans" cxnId="{AD3BA5EB-6AF4-4012-A3DC-0D545FEA72AC}">
      <dgm:prSet/>
      <dgm:spPr/>
      <dgm:t>
        <a:bodyPr/>
        <a:lstStyle/>
        <a:p>
          <a:endParaRPr lang="es-AR"/>
        </a:p>
      </dgm:t>
    </dgm:pt>
    <dgm:pt modelId="{42ADF5F9-4E50-4D45-9F71-6286B695822D}" type="sibTrans" cxnId="{AD3BA5EB-6AF4-4012-A3DC-0D545FEA72AC}">
      <dgm:prSet/>
      <dgm:spPr/>
      <dgm:t>
        <a:bodyPr/>
        <a:lstStyle/>
        <a:p>
          <a:endParaRPr lang="es-AR"/>
        </a:p>
      </dgm:t>
    </dgm:pt>
    <dgm:pt modelId="{29085352-095E-4920-BEC5-531714C79647}">
      <dgm:prSet phldrT="[Texto]"/>
      <dgm:spPr/>
      <dgm:t>
        <a:bodyPr/>
        <a:lstStyle/>
        <a:p>
          <a:r>
            <a:rPr lang="es-AR" b="0" dirty="0" smtClean="0"/>
            <a:t>AD-DU: Diagrama de Casos de Uso</a:t>
          </a:r>
          <a:endParaRPr lang="es-AR" dirty="0"/>
        </a:p>
      </dgm:t>
    </dgm:pt>
    <dgm:pt modelId="{B81FB817-E822-4292-BB07-0C6AE931513F}" type="parTrans" cxnId="{37F07FCE-29A3-4439-838D-CC8DC6DAD382}">
      <dgm:prSet/>
      <dgm:spPr/>
      <dgm:t>
        <a:bodyPr/>
        <a:lstStyle/>
        <a:p>
          <a:endParaRPr lang="es-AR"/>
        </a:p>
      </dgm:t>
    </dgm:pt>
    <dgm:pt modelId="{430939C8-5FDE-4AA4-9A13-2BD6B9428832}" type="sibTrans" cxnId="{37F07FCE-29A3-4439-838D-CC8DC6DAD382}">
      <dgm:prSet/>
      <dgm:spPr/>
      <dgm:t>
        <a:bodyPr/>
        <a:lstStyle/>
        <a:p>
          <a:endParaRPr lang="es-AR"/>
        </a:p>
      </dgm:t>
    </dgm:pt>
    <dgm:pt modelId="{86B416F7-8D9E-44BC-8D00-C4227547E2AD}">
      <dgm:prSet phldrT="[Texto]"/>
      <dgm:spPr/>
      <dgm:t>
        <a:bodyPr/>
        <a:lstStyle/>
        <a:p>
          <a:r>
            <a:rPr lang="es-AR" b="0" dirty="0" smtClean="0"/>
            <a:t>AD-DS: Diagramas de Secuencia</a:t>
          </a:r>
          <a:endParaRPr lang="es-AR" dirty="0"/>
        </a:p>
      </dgm:t>
    </dgm:pt>
    <dgm:pt modelId="{FB1C9E3B-F9EE-481C-8CDE-C90ACB17C63B}" type="parTrans" cxnId="{AE002D6A-ECF0-41BB-91AB-BB1E76E0F935}">
      <dgm:prSet/>
      <dgm:spPr/>
      <dgm:t>
        <a:bodyPr/>
        <a:lstStyle/>
        <a:p>
          <a:endParaRPr lang="es-AR"/>
        </a:p>
      </dgm:t>
    </dgm:pt>
    <dgm:pt modelId="{7EDB1D98-FD5D-4DF4-8A29-55E829132C23}" type="sibTrans" cxnId="{AE002D6A-ECF0-41BB-91AB-BB1E76E0F935}">
      <dgm:prSet/>
      <dgm:spPr/>
      <dgm:t>
        <a:bodyPr/>
        <a:lstStyle/>
        <a:p>
          <a:endParaRPr lang="es-AR"/>
        </a:p>
      </dgm:t>
    </dgm:pt>
    <dgm:pt modelId="{D25D26DC-2AB0-4691-8F66-1E69AA31885D}">
      <dgm:prSet phldrT="[Texto]"/>
      <dgm:spPr/>
      <dgm:t>
        <a:bodyPr/>
        <a:lstStyle/>
        <a:p>
          <a:r>
            <a:rPr lang="es-AR" dirty="0" smtClean="0"/>
            <a:t>AD-DC: Diagrama de Clases</a:t>
          </a:r>
          <a:endParaRPr lang="es-AR" dirty="0"/>
        </a:p>
      </dgm:t>
    </dgm:pt>
    <dgm:pt modelId="{E6379980-10DB-45D4-A0E7-982022A6208A}" type="parTrans" cxnId="{DC048E32-52A8-4610-A026-19827FE2A41F}">
      <dgm:prSet/>
      <dgm:spPr/>
      <dgm:t>
        <a:bodyPr/>
        <a:lstStyle/>
        <a:p>
          <a:endParaRPr lang="es-AR"/>
        </a:p>
      </dgm:t>
    </dgm:pt>
    <dgm:pt modelId="{ECEA8317-F2DF-408F-92EF-FF6F92772559}" type="sibTrans" cxnId="{DC048E32-52A8-4610-A026-19827FE2A41F}">
      <dgm:prSet/>
      <dgm:spPr/>
      <dgm:t>
        <a:bodyPr/>
        <a:lstStyle/>
        <a:p>
          <a:endParaRPr lang="es-AR"/>
        </a:p>
      </dgm:t>
    </dgm:pt>
    <dgm:pt modelId="{F94FAEAE-605F-409F-8E59-9094B97627DA}">
      <dgm:prSet phldrT="[Texto]"/>
      <dgm:spPr/>
      <dgm:t>
        <a:bodyPr/>
        <a:lstStyle/>
        <a:p>
          <a:r>
            <a:rPr lang="es-AR" dirty="0" smtClean="0"/>
            <a:t>GP-AS-Documento de Alcance.</a:t>
          </a:r>
          <a:endParaRPr lang="es-AR" dirty="0"/>
        </a:p>
      </dgm:t>
    </dgm:pt>
    <dgm:pt modelId="{E5E8199E-4052-45F0-9F28-C31423A90F15}" type="parTrans" cxnId="{D43A22FC-53F1-4094-A871-CD925224E6A6}">
      <dgm:prSet/>
      <dgm:spPr/>
      <dgm:t>
        <a:bodyPr/>
        <a:lstStyle/>
        <a:p>
          <a:endParaRPr lang="es-AR"/>
        </a:p>
      </dgm:t>
    </dgm:pt>
    <dgm:pt modelId="{CC2A8502-6814-4DD8-8D5B-DE0BAE8CFB52}" type="sibTrans" cxnId="{D43A22FC-53F1-4094-A871-CD925224E6A6}">
      <dgm:prSet/>
      <dgm:spPr/>
      <dgm:t>
        <a:bodyPr/>
        <a:lstStyle/>
        <a:p>
          <a:endParaRPr lang="es-AR"/>
        </a:p>
      </dgm:t>
    </dgm:pt>
    <dgm:pt modelId="{562FC8C9-FB97-4A9A-B80E-E67380A45176}">
      <dgm:prSet phldrT="[Texto]"/>
      <dgm:spPr/>
      <dgm:t>
        <a:bodyPr/>
        <a:lstStyle/>
        <a:p>
          <a:r>
            <a:rPr lang="es-AR" dirty="0" smtClean="0"/>
            <a:t>Examinar la disponibilidad de componentes </a:t>
          </a:r>
          <a:r>
            <a:rPr lang="es-AR" dirty="0" err="1" smtClean="0"/>
            <a:t>fisicos</a:t>
          </a:r>
          <a:endParaRPr lang="es-AR" dirty="0"/>
        </a:p>
      </dgm:t>
    </dgm:pt>
    <dgm:pt modelId="{29049316-F38D-4703-98FB-3D866C2460F9}" type="parTrans" cxnId="{DF4937A7-210D-4946-89CB-97A9712BF694}">
      <dgm:prSet/>
      <dgm:spPr/>
      <dgm:t>
        <a:bodyPr/>
        <a:lstStyle/>
        <a:p>
          <a:endParaRPr lang="es-AR"/>
        </a:p>
      </dgm:t>
    </dgm:pt>
    <dgm:pt modelId="{629F74D5-BFF4-475B-B7E6-20FF98DDB270}" type="sibTrans" cxnId="{DF4937A7-210D-4946-89CB-97A9712BF694}">
      <dgm:prSet/>
      <dgm:spPr/>
      <dgm:t>
        <a:bodyPr/>
        <a:lstStyle/>
        <a:p>
          <a:endParaRPr lang="es-AR"/>
        </a:p>
      </dgm:t>
    </dgm:pt>
    <dgm:pt modelId="{2AF71655-2F7E-48CF-93AA-37A50B0463E1}">
      <dgm:prSet phldrT="[Texto]"/>
      <dgm:spPr/>
      <dgm:t>
        <a:bodyPr/>
        <a:lstStyle/>
        <a:p>
          <a:r>
            <a:rPr lang="es-AR" dirty="0" smtClean="0"/>
            <a:t>Ilustrar la arquitectura </a:t>
          </a:r>
          <a:r>
            <a:rPr lang="es-AR" dirty="0" err="1" smtClean="0"/>
            <a:t>logica</a:t>
          </a:r>
          <a:r>
            <a:rPr lang="es-AR" dirty="0" smtClean="0"/>
            <a:t> utilizando los diagrama de paquetes</a:t>
          </a:r>
          <a:endParaRPr lang="es-AR" dirty="0"/>
        </a:p>
      </dgm:t>
    </dgm:pt>
    <dgm:pt modelId="{F3086CFD-4469-46C2-AFA8-09AB0F939EAE}" type="parTrans" cxnId="{269AB576-4B08-468B-B3CB-C9D8662A9F65}">
      <dgm:prSet/>
      <dgm:spPr/>
      <dgm:t>
        <a:bodyPr/>
        <a:lstStyle/>
        <a:p>
          <a:endParaRPr lang="es-AR"/>
        </a:p>
      </dgm:t>
    </dgm:pt>
    <dgm:pt modelId="{40A3EC61-D472-4ED0-BA6A-23FBE848C9FE}" type="sibTrans" cxnId="{269AB576-4B08-468B-B3CB-C9D8662A9F65}">
      <dgm:prSet/>
      <dgm:spPr/>
      <dgm:t>
        <a:bodyPr/>
        <a:lstStyle/>
        <a:p>
          <a:endParaRPr lang="es-AR"/>
        </a:p>
      </dgm:t>
    </dgm:pt>
    <dgm:pt modelId="{B034421A-442D-41CA-A2EE-F5865282B227}">
      <dgm:prSet phldrT="[Texto]"/>
      <dgm:spPr/>
      <dgm:t>
        <a:bodyPr/>
        <a:lstStyle/>
        <a:p>
          <a:r>
            <a:rPr lang="es-AR" dirty="0" smtClean="0"/>
            <a:t>Especificar la interacción entre los componentes</a:t>
          </a:r>
          <a:endParaRPr lang="es-AR" dirty="0"/>
        </a:p>
      </dgm:t>
    </dgm:pt>
    <dgm:pt modelId="{7D729095-A25A-41B1-9E93-648B1A03E074}" type="parTrans" cxnId="{992F397A-50EB-4A35-8F43-B976340074BA}">
      <dgm:prSet/>
      <dgm:spPr/>
      <dgm:t>
        <a:bodyPr/>
        <a:lstStyle/>
        <a:p>
          <a:endParaRPr lang="es-AR"/>
        </a:p>
      </dgm:t>
    </dgm:pt>
    <dgm:pt modelId="{EEF6143C-C218-43CF-BF1A-E7DDD5F41FF7}" type="sibTrans" cxnId="{992F397A-50EB-4A35-8F43-B976340074BA}">
      <dgm:prSet/>
      <dgm:spPr/>
      <dgm:t>
        <a:bodyPr/>
        <a:lstStyle/>
        <a:p>
          <a:endParaRPr lang="es-AR"/>
        </a:p>
      </dgm:t>
    </dgm:pt>
    <dgm:pt modelId="{A437DA2A-D5AC-45E2-93AA-B6A8FDE73803}" type="pres">
      <dgm:prSet presAssocID="{D18EE92A-5E58-40A1-B2D1-7A4DBF6EC2E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50096994-C5B9-4723-AF30-4C8A0EE953ED}" type="pres">
      <dgm:prSet presAssocID="{C639258A-B344-4EE9-93DA-8086C026C1E6}" presName="composite" presStyleCnt="0"/>
      <dgm:spPr/>
      <dgm:t>
        <a:bodyPr/>
        <a:lstStyle/>
        <a:p>
          <a:endParaRPr lang="es-AR"/>
        </a:p>
      </dgm:t>
    </dgm:pt>
    <dgm:pt modelId="{56848B45-9D59-4E13-A2C2-B9E8331129AD}" type="pres">
      <dgm:prSet presAssocID="{C639258A-B344-4EE9-93DA-8086C026C1E6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9ECD84DB-55F0-48D5-BF7A-FEDC8249076A}" type="pres">
      <dgm:prSet presAssocID="{C639258A-B344-4EE9-93DA-8086C026C1E6}" presName="parSh" presStyleLbl="node1" presStyleIdx="0" presStyleCnt="3"/>
      <dgm:spPr/>
      <dgm:t>
        <a:bodyPr/>
        <a:lstStyle/>
        <a:p>
          <a:endParaRPr lang="es-AR"/>
        </a:p>
      </dgm:t>
    </dgm:pt>
    <dgm:pt modelId="{F2F49638-8C61-4C2D-9232-05D58A99AB34}" type="pres">
      <dgm:prSet presAssocID="{C639258A-B344-4EE9-93DA-8086C026C1E6}" presName="desTx" presStyleLbl="fgAcc1" presStyleIdx="0" presStyleCnt="3" custScaleX="11813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1083606-3422-453E-8E82-9E27F8986BA5}" type="pres">
      <dgm:prSet presAssocID="{3C2AB019-390E-4009-8536-DC8838224482}" presName="sibTrans" presStyleLbl="sibTrans2D1" presStyleIdx="0" presStyleCnt="2"/>
      <dgm:spPr/>
      <dgm:t>
        <a:bodyPr/>
        <a:lstStyle/>
        <a:p>
          <a:endParaRPr lang="es-AR"/>
        </a:p>
      </dgm:t>
    </dgm:pt>
    <dgm:pt modelId="{77608079-11CD-4995-9CC9-DF1E0E5DD72A}" type="pres">
      <dgm:prSet presAssocID="{3C2AB019-390E-4009-8536-DC8838224482}" presName="connTx" presStyleLbl="sibTrans2D1" presStyleIdx="0" presStyleCnt="2"/>
      <dgm:spPr/>
      <dgm:t>
        <a:bodyPr/>
        <a:lstStyle/>
        <a:p>
          <a:endParaRPr lang="es-AR"/>
        </a:p>
      </dgm:t>
    </dgm:pt>
    <dgm:pt modelId="{F81CFC13-2C18-46DC-AAD6-0627CF420EAC}" type="pres">
      <dgm:prSet presAssocID="{3EF305F1-BCDE-420D-9C27-BD1FD3FD6C2E}" presName="composite" presStyleCnt="0"/>
      <dgm:spPr/>
      <dgm:t>
        <a:bodyPr/>
        <a:lstStyle/>
        <a:p>
          <a:endParaRPr lang="es-AR"/>
        </a:p>
      </dgm:t>
    </dgm:pt>
    <dgm:pt modelId="{D1D26E90-673A-4E7D-9640-E5AECCCEEF02}" type="pres">
      <dgm:prSet presAssocID="{3EF305F1-BCDE-420D-9C27-BD1FD3FD6C2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2887720D-44AC-45B7-9FA1-B984E1ECE552}" type="pres">
      <dgm:prSet presAssocID="{3EF305F1-BCDE-420D-9C27-BD1FD3FD6C2E}" presName="parSh" presStyleLbl="node1" presStyleIdx="1" presStyleCnt="3"/>
      <dgm:spPr/>
      <dgm:t>
        <a:bodyPr/>
        <a:lstStyle/>
        <a:p>
          <a:endParaRPr lang="es-AR"/>
        </a:p>
      </dgm:t>
    </dgm:pt>
    <dgm:pt modelId="{72FE0FC2-10EA-43EB-B64E-F5D684062DEB}" type="pres">
      <dgm:prSet presAssocID="{3EF305F1-BCDE-420D-9C27-BD1FD3FD6C2E}" presName="desTx" presStyleLbl="fgAcc1" presStyleIdx="1" presStyleCnt="3" custScaleX="110046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276C7E4-5EB6-44A9-A9B9-66E25BD8A694}" type="pres">
      <dgm:prSet presAssocID="{9FA44374-DFBF-4E8D-8804-D08B2ABB438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2B9E636A-E3C5-4AF2-B660-EC1ADC73AD55}" type="pres">
      <dgm:prSet presAssocID="{9FA44374-DFBF-4E8D-8804-D08B2ABB4388}" presName="connTx" presStyleLbl="sibTrans2D1" presStyleIdx="1" presStyleCnt="2"/>
      <dgm:spPr/>
      <dgm:t>
        <a:bodyPr/>
        <a:lstStyle/>
        <a:p>
          <a:endParaRPr lang="es-AR"/>
        </a:p>
      </dgm:t>
    </dgm:pt>
    <dgm:pt modelId="{F7B2E7C5-AA42-4E99-9EC2-44CF7EB15DAF}" type="pres">
      <dgm:prSet presAssocID="{16F655FF-D84A-494B-BD24-42674914C603}" presName="composite" presStyleCnt="0"/>
      <dgm:spPr/>
      <dgm:t>
        <a:bodyPr/>
        <a:lstStyle/>
        <a:p>
          <a:endParaRPr lang="es-AR"/>
        </a:p>
      </dgm:t>
    </dgm:pt>
    <dgm:pt modelId="{53B19B56-0EF0-4DB4-BA1D-5D65AD99E3CB}" type="pres">
      <dgm:prSet presAssocID="{16F655FF-D84A-494B-BD24-42674914C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977FEEE-DE56-463F-8674-6B83ADAD0139}" type="pres">
      <dgm:prSet presAssocID="{16F655FF-D84A-494B-BD24-42674914C603}" presName="parSh" presStyleLbl="node1" presStyleIdx="2" presStyleCnt="3"/>
      <dgm:spPr/>
      <dgm:t>
        <a:bodyPr/>
        <a:lstStyle/>
        <a:p>
          <a:endParaRPr lang="es-AR"/>
        </a:p>
      </dgm:t>
    </dgm:pt>
    <dgm:pt modelId="{1A87E2A4-347D-4070-8FB3-15DD1EC17530}" type="pres">
      <dgm:prSet presAssocID="{16F655FF-D84A-494B-BD24-42674914C603}" presName="desTx" presStyleLbl="fgAcc1" presStyleIdx="2" presStyleCnt="3" custScaleX="101809" custLinFactNeighborX="-5478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828554A0-FC8C-425A-9948-6614D94D5C66}" type="presOf" srcId="{9FA44374-DFBF-4E8D-8804-D08B2ABB4388}" destId="{A276C7E4-5EB6-44A9-A9B9-66E25BD8A694}" srcOrd="0" destOrd="0" presId="urn:microsoft.com/office/officeart/2005/8/layout/process3"/>
    <dgm:cxn modelId="{B6E63EDC-CE99-4F0F-9998-5A4D20096315}" srcId="{16F655FF-D84A-494B-BD24-42674914C603}" destId="{198E36BF-EE5E-4F50-88CF-A8549FC4DEB4}" srcOrd="0" destOrd="0" parTransId="{F3B0C4C6-FD4D-4E16-AA71-F7F7B7EC7CB3}" sibTransId="{D5B7D66A-3BBB-421E-94B5-287A7CDF44AA}"/>
    <dgm:cxn modelId="{D30F6877-415F-4A12-8FF2-B85DA6B0EABF}" srcId="{D18EE92A-5E58-40A1-B2D1-7A4DBF6EC2E2}" destId="{C639258A-B344-4EE9-93DA-8086C026C1E6}" srcOrd="0" destOrd="0" parTransId="{F6402264-5015-4F9B-BA4B-A898D515CCA1}" sibTransId="{3C2AB019-390E-4009-8536-DC8838224482}"/>
    <dgm:cxn modelId="{00806E3F-3E82-4431-9728-A2CFF7EB78CB}" type="presOf" srcId="{3EF305F1-BCDE-420D-9C27-BD1FD3FD6C2E}" destId="{D1D26E90-673A-4E7D-9640-E5AECCCEEF02}" srcOrd="0" destOrd="0" presId="urn:microsoft.com/office/officeart/2005/8/layout/process3"/>
    <dgm:cxn modelId="{AE002D6A-ECF0-41BB-91AB-BB1E76E0F935}" srcId="{C639258A-B344-4EE9-93DA-8086C026C1E6}" destId="{86B416F7-8D9E-44BC-8D00-C4227547E2AD}" srcOrd="2" destOrd="0" parTransId="{FB1C9E3B-F9EE-481C-8CDE-C90ACB17C63B}" sibTransId="{7EDB1D98-FD5D-4DF4-8A29-55E829132C23}"/>
    <dgm:cxn modelId="{37F07FCE-29A3-4439-838D-CC8DC6DAD382}" srcId="{C639258A-B344-4EE9-93DA-8086C026C1E6}" destId="{29085352-095E-4920-BEC5-531714C79647}" srcOrd="1" destOrd="0" parTransId="{B81FB817-E822-4292-BB07-0C6AE931513F}" sibTransId="{430939C8-5FDE-4AA4-9A13-2BD6B9428832}"/>
    <dgm:cxn modelId="{3A06F545-B4BA-4B1E-8E8C-87715E44DF04}" type="presOf" srcId="{D25D26DC-2AB0-4691-8F66-1E69AA31885D}" destId="{F2F49638-8C61-4C2D-9232-05D58A99AB34}" srcOrd="0" destOrd="3" presId="urn:microsoft.com/office/officeart/2005/8/layout/process3"/>
    <dgm:cxn modelId="{422182C7-22B4-4B97-92DA-68B97B4CD138}" type="presOf" srcId="{198E36BF-EE5E-4F50-88CF-A8549FC4DEB4}" destId="{1A87E2A4-347D-4070-8FB3-15DD1EC17530}" srcOrd="0" destOrd="0" presId="urn:microsoft.com/office/officeart/2005/8/layout/process3"/>
    <dgm:cxn modelId="{50DE9886-DEFA-4F13-9DFF-1E8E533F944E}" srcId="{3EF305F1-BCDE-420D-9C27-BD1FD3FD6C2E}" destId="{372D200B-4D1A-4259-BE93-02F7D6C4BA75}" srcOrd="4" destOrd="0" parTransId="{D08099ED-16C8-4A59-8B32-895E15824612}" sibTransId="{EE3F17E4-3B0A-44ED-A7F4-B873BA42F577}"/>
    <dgm:cxn modelId="{7117CA70-0955-4CDA-A063-6A683A793976}" type="presOf" srcId="{C639258A-B344-4EE9-93DA-8086C026C1E6}" destId="{56848B45-9D59-4E13-A2C2-B9E8331129AD}" srcOrd="0" destOrd="0" presId="urn:microsoft.com/office/officeart/2005/8/layout/process3"/>
    <dgm:cxn modelId="{53AB0930-1679-4C4D-B3E0-D28AB47D9E2A}" type="presOf" srcId="{3C2AB019-390E-4009-8536-DC8838224482}" destId="{77608079-11CD-4995-9CC9-DF1E0E5DD72A}" srcOrd="1" destOrd="0" presId="urn:microsoft.com/office/officeart/2005/8/layout/process3"/>
    <dgm:cxn modelId="{856E681E-4D16-4D43-8E9F-0CC03605E946}" srcId="{D18EE92A-5E58-40A1-B2D1-7A4DBF6EC2E2}" destId="{16F655FF-D84A-494B-BD24-42674914C603}" srcOrd="2" destOrd="0" parTransId="{D0D664E8-0143-4C30-9C9F-248CA5013D94}" sibTransId="{FC77F1AC-8A42-4213-9258-9787D125B103}"/>
    <dgm:cxn modelId="{2B18E13A-6912-42D1-ABD2-E64587FE37B9}" type="presOf" srcId="{3EF305F1-BCDE-420D-9C27-BD1FD3FD6C2E}" destId="{2887720D-44AC-45B7-9FA1-B984E1ECE552}" srcOrd="1" destOrd="0" presId="urn:microsoft.com/office/officeart/2005/8/layout/process3"/>
    <dgm:cxn modelId="{9F0C3149-5055-4426-8331-41A06CE171F2}" type="presOf" srcId="{3C2AB019-390E-4009-8536-DC8838224482}" destId="{51083606-3422-453E-8E82-9E27F8986BA5}" srcOrd="0" destOrd="0" presId="urn:microsoft.com/office/officeart/2005/8/layout/process3"/>
    <dgm:cxn modelId="{AD3BA5EB-6AF4-4012-A3DC-0D545FEA72AC}" srcId="{3EF305F1-BCDE-420D-9C27-BD1FD3FD6C2E}" destId="{E56C742D-90B5-4990-93D2-877E5232120A}" srcOrd="0" destOrd="0" parTransId="{E1EB5403-33DA-498B-9855-5165297D0A74}" sibTransId="{42ADF5F9-4E50-4D45-9F71-6286B695822D}"/>
    <dgm:cxn modelId="{DC048E32-52A8-4610-A026-19827FE2A41F}" srcId="{C639258A-B344-4EE9-93DA-8086C026C1E6}" destId="{D25D26DC-2AB0-4691-8F66-1E69AA31885D}" srcOrd="3" destOrd="0" parTransId="{E6379980-10DB-45D4-A0E7-982022A6208A}" sibTransId="{ECEA8317-F2DF-408F-92EF-FF6F92772559}"/>
    <dgm:cxn modelId="{F1BABD5D-CFBB-4B89-A37C-662C4C260878}" type="presOf" srcId="{29085352-095E-4920-BEC5-531714C79647}" destId="{F2F49638-8C61-4C2D-9232-05D58A99AB34}" srcOrd="0" destOrd="1" presId="urn:microsoft.com/office/officeart/2005/8/layout/process3"/>
    <dgm:cxn modelId="{EA6FC681-3851-4FD2-B631-2D2C20ED6C87}" type="presOf" srcId="{16F655FF-D84A-494B-BD24-42674914C603}" destId="{D977FEEE-DE56-463F-8674-6B83ADAD0139}" srcOrd="1" destOrd="0" presId="urn:microsoft.com/office/officeart/2005/8/layout/process3"/>
    <dgm:cxn modelId="{DF4937A7-210D-4946-89CB-97A9712BF694}" srcId="{3EF305F1-BCDE-420D-9C27-BD1FD3FD6C2E}" destId="{562FC8C9-FB97-4A9A-B80E-E67380A45176}" srcOrd="1" destOrd="0" parTransId="{29049316-F38D-4703-98FB-3D866C2460F9}" sibTransId="{629F74D5-BFF4-475B-B7E6-20FF98DDB270}"/>
    <dgm:cxn modelId="{69324DC5-B62D-4C4D-8A22-BF27CB6EC135}" srcId="{D18EE92A-5E58-40A1-B2D1-7A4DBF6EC2E2}" destId="{3EF305F1-BCDE-420D-9C27-BD1FD3FD6C2E}" srcOrd="1" destOrd="0" parTransId="{02671B07-C8C5-4A12-BD71-1D7460D8C628}" sibTransId="{9FA44374-DFBF-4E8D-8804-D08B2ABB4388}"/>
    <dgm:cxn modelId="{C3FF2C4E-FBAC-4D9E-B7B3-558407C1C10C}" type="presOf" srcId="{B034421A-442D-41CA-A2EE-F5865282B227}" destId="{72FE0FC2-10EA-43EB-B64E-F5D684062DEB}" srcOrd="0" destOrd="3" presId="urn:microsoft.com/office/officeart/2005/8/layout/process3"/>
    <dgm:cxn modelId="{AEBFFBD0-5BD6-4377-ADEF-2ADF97BCE10C}" type="presOf" srcId="{372D200B-4D1A-4259-BE93-02F7D6C4BA75}" destId="{72FE0FC2-10EA-43EB-B64E-F5D684062DEB}" srcOrd="0" destOrd="4" presId="urn:microsoft.com/office/officeart/2005/8/layout/process3"/>
    <dgm:cxn modelId="{97D38E1F-9B7C-4FAD-8F86-41F1A2625C09}" type="presOf" srcId="{D18EE92A-5E58-40A1-B2D1-7A4DBF6EC2E2}" destId="{A437DA2A-D5AC-45E2-93AA-B6A8FDE73803}" srcOrd="0" destOrd="0" presId="urn:microsoft.com/office/officeart/2005/8/layout/process3"/>
    <dgm:cxn modelId="{4125D158-0C64-429A-A9BA-982163A43064}" srcId="{C639258A-B344-4EE9-93DA-8086C026C1E6}" destId="{3BC5EDAF-C146-4B88-89D7-A12033809C80}" srcOrd="0" destOrd="0" parTransId="{FCA0A766-D0B5-4165-987A-9F205D081B50}" sibTransId="{88EE00F5-BC9F-4400-80B8-3CEF0D3BD4D3}"/>
    <dgm:cxn modelId="{C588EDD0-8E9E-491A-897C-1728AF212331}" type="presOf" srcId="{E56C742D-90B5-4990-93D2-877E5232120A}" destId="{72FE0FC2-10EA-43EB-B64E-F5D684062DEB}" srcOrd="0" destOrd="0" presId="urn:microsoft.com/office/officeart/2005/8/layout/process3"/>
    <dgm:cxn modelId="{D43A22FC-53F1-4094-A871-CD925224E6A6}" srcId="{C639258A-B344-4EE9-93DA-8086C026C1E6}" destId="{F94FAEAE-605F-409F-8E59-9094B97627DA}" srcOrd="4" destOrd="0" parTransId="{E5E8199E-4052-45F0-9F28-C31423A90F15}" sibTransId="{CC2A8502-6814-4DD8-8D5B-DE0BAE8CFB52}"/>
    <dgm:cxn modelId="{A0A7C833-7DC2-44CC-9C67-663519319F1A}" type="presOf" srcId="{2AF71655-2F7E-48CF-93AA-37A50B0463E1}" destId="{72FE0FC2-10EA-43EB-B64E-F5D684062DEB}" srcOrd="0" destOrd="2" presId="urn:microsoft.com/office/officeart/2005/8/layout/process3"/>
    <dgm:cxn modelId="{BADDDC22-78A3-4F6B-A619-42761ED402D3}" type="presOf" srcId="{F94FAEAE-605F-409F-8E59-9094B97627DA}" destId="{F2F49638-8C61-4C2D-9232-05D58A99AB34}" srcOrd="0" destOrd="4" presId="urn:microsoft.com/office/officeart/2005/8/layout/process3"/>
    <dgm:cxn modelId="{9FE6BEDD-2A6C-4C3B-9BD1-C3AB0951DB0D}" type="presOf" srcId="{3BC5EDAF-C146-4B88-89D7-A12033809C80}" destId="{F2F49638-8C61-4C2D-9232-05D58A99AB34}" srcOrd="0" destOrd="0" presId="urn:microsoft.com/office/officeart/2005/8/layout/process3"/>
    <dgm:cxn modelId="{992F397A-50EB-4A35-8F43-B976340074BA}" srcId="{3EF305F1-BCDE-420D-9C27-BD1FD3FD6C2E}" destId="{B034421A-442D-41CA-A2EE-F5865282B227}" srcOrd="3" destOrd="0" parTransId="{7D729095-A25A-41B1-9E93-648B1A03E074}" sibTransId="{EEF6143C-C218-43CF-BF1A-E7DDD5F41FF7}"/>
    <dgm:cxn modelId="{AEE412A3-86AE-41E7-85E1-59CC74ADDD29}" type="presOf" srcId="{C639258A-B344-4EE9-93DA-8086C026C1E6}" destId="{9ECD84DB-55F0-48D5-BF7A-FEDC8249076A}" srcOrd="1" destOrd="0" presId="urn:microsoft.com/office/officeart/2005/8/layout/process3"/>
    <dgm:cxn modelId="{393217C2-B896-432F-A35F-A83ADF3AC287}" type="presOf" srcId="{16F655FF-D84A-494B-BD24-42674914C603}" destId="{53B19B56-0EF0-4DB4-BA1D-5D65AD99E3CB}" srcOrd="0" destOrd="0" presId="urn:microsoft.com/office/officeart/2005/8/layout/process3"/>
    <dgm:cxn modelId="{C8152B89-D1C7-4475-98AC-AB3BAA3B9F06}" type="presOf" srcId="{562FC8C9-FB97-4A9A-B80E-E67380A45176}" destId="{72FE0FC2-10EA-43EB-B64E-F5D684062DEB}" srcOrd="0" destOrd="1" presId="urn:microsoft.com/office/officeart/2005/8/layout/process3"/>
    <dgm:cxn modelId="{8423D456-8B05-4A29-BF3D-B13E35EC2496}" type="presOf" srcId="{86B416F7-8D9E-44BC-8D00-C4227547E2AD}" destId="{F2F49638-8C61-4C2D-9232-05D58A99AB34}" srcOrd="0" destOrd="2" presId="urn:microsoft.com/office/officeart/2005/8/layout/process3"/>
    <dgm:cxn modelId="{CB02B7E6-39A3-4396-9C55-72A7F6297A6C}" type="presOf" srcId="{9FA44374-DFBF-4E8D-8804-D08B2ABB4388}" destId="{2B9E636A-E3C5-4AF2-B660-EC1ADC73AD55}" srcOrd="1" destOrd="0" presId="urn:microsoft.com/office/officeart/2005/8/layout/process3"/>
    <dgm:cxn modelId="{269AB576-4B08-468B-B3CB-C9D8662A9F65}" srcId="{3EF305F1-BCDE-420D-9C27-BD1FD3FD6C2E}" destId="{2AF71655-2F7E-48CF-93AA-37A50B0463E1}" srcOrd="2" destOrd="0" parTransId="{F3086CFD-4469-46C2-AFA8-09AB0F939EAE}" sibTransId="{40A3EC61-D472-4ED0-BA6A-23FBE848C9FE}"/>
    <dgm:cxn modelId="{7D922DF4-6A51-4BDC-B76F-7C998CF4598A}" type="presParOf" srcId="{A437DA2A-D5AC-45E2-93AA-B6A8FDE73803}" destId="{50096994-C5B9-4723-AF30-4C8A0EE953ED}" srcOrd="0" destOrd="0" presId="urn:microsoft.com/office/officeart/2005/8/layout/process3"/>
    <dgm:cxn modelId="{AC16A485-68A4-4F57-BF54-0B07F3EC5B67}" type="presParOf" srcId="{50096994-C5B9-4723-AF30-4C8A0EE953ED}" destId="{56848B45-9D59-4E13-A2C2-B9E8331129AD}" srcOrd="0" destOrd="0" presId="urn:microsoft.com/office/officeart/2005/8/layout/process3"/>
    <dgm:cxn modelId="{4C8202E5-F8B9-4802-8607-0A7133758E0B}" type="presParOf" srcId="{50096994-C5B9-4723-AF30-4C8A0EE953ED}" destId="{9ECD84DB-55F0-48D5-BF7A-FEDC8249076A}" srcOrd="1" destOrd="0" presId="urn:microsoft.com/office/officeart/2005/8/layout/process3"/>
    <dgm:cxn modelId="{11F0ADBF-1495-430A-8C50-F4E27223023C}" type="presParOf" srcId="{50096994-C5B9-4723-AF30-4C8A0EE953ED}" destId="{F2F49638-8C61-4C2D-9232-05D58A99AB34}" srcOrd="2" destOrd="0" presId="urn:microsoft.com/office/officeart/2005/8/layout/process3"/>
    <dgm:cxn modelId="{7099CE8A-AD06-4469-A00C-6C60EEF335B4}" type="presParOf" srcId="{A437DA2A-D5AC-45E2-93AA-B6A8FDE73803}" destId="{51083606-3422-453E-8E82-9E27F8986BA5}" srcOrd="1" destOrd="0" presId="urn:microsoft.com/office/officeart/2005/8/layout/process3"/>
    <dgm:cxn modelId="{05AD5D73-39A2-410D-9153-CE24899385EC}" type="presParOf" srcId="{51083606-3422-453E-8E82-9E27F8986BA5}" destId="{77608079-11CD-4995-9CC9-DF1E0E5DD72A}" srcOrd="0" destOrd="0" presId="urn:microsoft.com/office/officeart/2005/8/layout/process3"/>
    <dgm:cxn modelId="{F0F1F018-7AE4-4A75-9CB4-15FAE26B7214}" type="presParOf" srcId="{A437DA2A-D5AC-45E2-93AA-B6A8FDE73803}" destId="{F81CFC13-2C18-46DC-AAD6-0627CF420EAC}" srcOrd="2" destOrd="0" presId="urn:microsoft.com/office/officeart/2005/8/layout/process3"/>
    <dgm:cxn modelId="{6D188D15-3055-4613-82DC-2C84DA097B12}" type="presParOf" srcId="{F81CFC13-2C18-46DC-AAD6-0627CF420EAC}" destId="{D1D26E90-673A-4E7D-9640-E5AECCCEEF02}" srcOrd="0" destOrd="0" presId="urn:microsoft.com/office/officeart/2005/8/layout/process3"/>
    <dgm:cxn modelId="{195F3597-1333-40AB-AFD2-2DBF77057373}" type="presParOf" srcId="{F81CFC13-2C18-46DC-AAD6-0627CF420EAC}" destId="{2887720D-44AC-45B7-9FA1-B984E1ECE552}" srcOrd="1" destOrd="0" presId="urn:microsoft.com/office/officeart/2005/8/layout/process3"/>
    <dgm:cxn modelId="{665D1537-2878-48DF-8A86-7383FF76274A}" type="presParOf" srcId="{F81CFC13-2C18-46DC-AAD6-0627CF420EAC}" destId="{72FE0FC2-10EA-43EB-B64E-F5D684062DEB}" srcOrd="2" destOrd="0" presId="urn:microsoft.com/office/officeart/2005/8/layout/process3"/>
    <dgm:cxn modelId="{CF22D359-9FF2-458A-A91E-DDC72877A5B8}" type="presParOf" srcId="{A437DA2A-D5AC-45E2-93AA-B6A8FDE73803}" destId="{A276C7E4-5EB6-44A9-A9B9-66E25BD8A694}" srcOrd="3" destOrd="0" presId="urn:microsoft.com/office/officeart/2005/8/layout/process3"/>
    <dgm:cxn modelId="{4B8AD496-0C1E-4ACF-9AFF-CC9641676D4A}" type="presParOf" srcId="{A276C7E4-5EB6-44A9-A9B9-66E25BD8A694}" destId="{2B9E636A-E3C5-4AF2-B660-EC1ADC73AD55}" srcOrd="0" destOrd="0" presId="urn:microsoft.com/office/officeart/2005/8/layout/process3"/>
    <dgm:cxn modelId="{39364DD3-E90C-4310-A371-A3CCA873B61B}" type="presParOf" srcId="{A437DA2A-D5AC-45E2-93AA-B6A8FDE73803}" destId="{F7B2E7C5-AA42-4E99-9EC2-44CF7EB15DAF}" srcOrd="4" destOrd="0" presId="urn:microsoft.com/office/officeart/2005/8/layout/process3"/>
    <dgm:cxn modelId="{254D9F18-5654-40FA-980E-674AD8A2358D}" type="presParOf" srcId="{F7B2E7C5-AA42-4E99-9EC2-44CF7EB15DAF}" destId="{53B19B56-0EF0-4DB4-BA1D-5D65AD99E3CB}" srcOrd="0" destOrd="0" presId="urn:microsoft.com/office/officeart/2005/8/layout/process3"/>
    <dgm:cxn modelId="{9B7054C3-8C2E-4B24-BA24-58A5F24E4F98}" type="presParOf" srcId="{F7B2E7C5-AA42-4E99-9EC2-44CF7EB15DAF}" destId="{D977FEEE-DE56-463F-8674-6B83ADAD0139}" srcOrd="1" destOrd="0" presId="urn:microsoft.com/office/officeart/2005/8/layout/process3"/>
    <dgm:cxn modelId="{3B95D1E0-2ACB-4D9F-86EF-2740ECED2C77}" type="presParOf" srcId="{F7B2E7C5-AA42-4E99-9EC2-44CF7EB15DAF}" destId="{1A87E2A4-347D-4070-8FB3-15DD1EC17530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69546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Entradas 	</a:t>
          </a:r>
          <a:endParaRPr lang="es-AR" sz="1500" kern="1200" dirty="0"/>
        </a:p>
      </dsp:txBody>
      <dsp:txXfrm>
        <a:off x="1764" y="695466"/>
        <a:ext cx="1930339" cy="432000"/>
      </dsp:txXfrm>
    </dsp:sp>
    <dsp:sp modelId="{F2F49638-8C61-4C2D-9232-05D58A99AB34}">
      <dsp:nvSpPr>
        <dsp:cNvPr id="0" name=""/>
        <dsp:cNvSpPr/>
      </dsp:nvSpPr>
      <dsp:spPr>
        <a:xfrm>
          <a:off x="116319" y="1127466"/>
          <a:ext cx="2280483" cy="2065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del documento de diagrama de casos de uso de sistema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AD-CG-Documento de Casos de Uso – Trazo Grueso</a:t>
          </a:r>
          <a:endParaRPr lang="es-AR" sz="1500" kern="1200" dirty="0"/>
        </a:p>
      </dsp:txBody>
      <dsp:txXfrm>
        <a:off x="116319" y="1127466"/>
        <a:ext cx="2280483" cy="2065500"/>
      </dsp:txXfrm>
    </dsp:sp>
    <dsp:sp modelId="{51083606-3422-453E-8E82-9E27F8986BA5}">
      <dsp:nvSpPr>
        <dsp:cNvPr id="0" name=""/>
        <dsp:cNvSpPr/>
      </dsp:nvSpPr>
      <dsp:spPr>
        <a:xfrm>
          <a:off x="2268504" y="67116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268504" y="671166"/>
        <a:ext cx="713169" cy="480598"/>
      </dsp:txXfrm>
    </dsp:sp>
    <dsp:sp modelId="{2887720D-44AC-45B7-9FA1-B984E1ECE552}">
      <dsp:nvSpPr>
        <dsp:cNvPr id="0" name=""/>
        <dsp:cNvSpPr/>
      </dsp:nvSpPr>
      <dsp:spPr>
        <a:xfrm>
          <a:off x="3277706" y="69546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3277706" y="695466"/>
        <a:ext cx="1930339" cy="432000"/>
      </dsp:txXfrm>
    </dsp:sp>
    <dsp:sp modelId="{72FE0FC2-10EA-43EB-B64E-F5D684062DEB}">
      <dsp:nvSpPr>
        <dsp:cNvPr id="0" name=""/>
        <dsp:cNvSpPr/>
      </dsp:nvSpPr>
      <dsp:spPr>
        <a:xfrm>
          <a:off x="3470372" y="1127466"/>
          <a:ext cx="2124261" cy="2065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Diagramar los casos de uso de sistema identificados, relacionándolos con los actores correspondientes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470372" y="1127466"/>
        <a:ext cx="2124261" cy="2065500"/>
      </dsp:txXfrm>
    </dsp:sp>
    <dsp:sp modelId="{A276C7E4-5EB6-44A9-A9B9-66E25BD8A694}">
      <dsp:nvSpPr>
        <dsp:cNvPr id="0" name=""/>
        <dsp:cNvSpPr/>
      </dsp:nvSpPr>
      <dsp:spPr>
        <a:xfrm>
          <a:off x="5524918" y="67116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524918" y="671166"/>
        <a:ext cx="671770" cy="480598"/>
      </dsp:txXfrm>
    </dsp:sp>
    <dsp:sp modelId="{D977FEEE-DE56-463F-8674-6B83ADAD0139}">
      <dsp:nvSpPr>
        <dsp:cNvPr id="0" name=""/>
        <dsp:cNvSpPr/>
      </dsp:nvSpPr>
      <dsp:spPr>
        <a:xfrm>
          <a:off x="6475537" y="69546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6475537" y="695466"/>
        <a:ext cx="1930339" cy="432000"/>
      </dsp:txXfrm>
    </dsp:sp>
    <dsp:sp modelId="{1A87E2A4-347D-4070-8FB3-15DD1EC17530}">
      <dsp:nvSpPr>
        <dsp:cNvPr id="0" name=""/>
        <dsp:cNvSpPr/>
      </dsp:nvSpPr>
      <dsp:spPr>
        <a:xfrm>
          <a:off x="6747703" y="1127466"/>
          <a:ext cx="1965259" cy="2065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AD-CU: Diagrama de casos de uso del sistema</a:t>
          </a:r>
          <a:endParaRPr lang="es-AR" sz="1500" kern="1200" dirty="0"/>
        </a:p>
      </dsp:txBody>
      <dsp:txXfrm>
        <a:off x="6747703" y="1127466"/>
        <a:ext cx="1965259" cy="206550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2721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Entradas 	</a:t>
          </a:r>
          <a:endParaRPr lang="es-AR" sz="1500" kern="1200" dirty="0"/>
        </a:p>
      </dsp:txBody>
      <dsp:txXfrm>
        <a:off x="1764" y="27216"/>
        <a:ext cx="1930339" cy="432000"/>
      </dsp:txXfrm>
    </dsp:sp>
    <dsp:sp modelId="{F2F49638-8C61-4C2D-9232-05D58A99AB34}">
      <dsp:nvSpPr>
        <dsp:cNvPr id="0" name=""/>
        <dsp:cNvSpPr/>
      </dsp:nvSpPr>
      <dsp:spPr>
        <a:xfrm>
          <a:off x="116319" y="459216"/>
          <a:ext cx="2280483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del documento de casos de uso del sistema – trazo grueso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MN-PN-Procesos de negocio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GP-MR-Minutas de Relevamiento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IR-ER-Especificación de requerimientos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GP-AS-Alcance del sistema</a:t>
          </a:r>
          <a:endParaRPr lang="es-AR" sz="1500" kern="1200" dirty="0"/>
        </a:p>
      </dsp:txBody>
      <dsp:txXfrm>
        <a:off x="116319" y="459216"/>
        <a:ext cx="2280483" cy="3402000"/>
      </dsp:txXfrm>
    </dsp:sp>
    <dsp:sp modelId="{51083606-3422-453E-8E82-9E27F8986BA5}">
      <dsp:nvSpPr>
        <dsp:cNvPr id="0" name=""/>
        <dsp:cNvSpPr/>
      </dsp:nvSpPr>
      <dsp:spPr>
        <a:xfrm>
          <a:off x="2268504" y="291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268504" y="2916"/>
        <a:ext cx="713169" cy="480598"/>
      </dsp:txXfrm>
    </dsp:sp>
    <dsp:sp modelId="{2887720D-44AC-45B7-9FA1-B984E1ECE552}">
      <dsp:nvSpPr>
        <dsp:cNvPr id="0" name=""/>
        <dsp:cNvSpPr/>
      </dsp:nvSpPr>
      <dsp:spPr>
        <a:xfrm>
          <a:off x="3277706" y="2721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3277706" y="27216"/>
        <a:ext cx="1930339" cy="432000"/>
      </dsp:txXfrm>
    </dsp:sp>
    <dsp:sp modelId="{72FE0FC2-10EA-43EB-B64E-F5D684062DEB}">
      <dsp:nvSpPr>
        <dsp:cNvPr id="0" name=""/>
        <dsp:cNvSpPr/>
      </dsp:nvSpPr>
      <dsp:spPr>
        <a:xfrm>
          <a:off x="3470372" y="459216"/>
          <a:ext cx="2124261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Identificar las interacciones entre actores y el sistema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Generar una lista de casos de uso, y realizar una breve descripción de los mismos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470372" y="459216"/>
        <a:ext cx="2124261" cy="3402000"/>
      </dsp:txXfrm>
    </dsp:sp>
    <dsp:sp modelId="{A276C7E4-5EB6-44A9-A9B9-66E25BD8A694}">
      <dsp:nvSpPr>
        <dsp:cNvPr id="0" name=""/>
        <dsp:cNvSpPr/>
      </dsp:nvSpPr>
      <dsp:spPr>
        <a:xfrm>
          <a:off x="5524918" y="291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524918" y="2916"/>
        <a:ext cx="671770" cy="480598"/>
      </dsp:txXfrm>
    </dsp:sp>
    <dsp:sp modelId="{D977FEEE-DE56-463F-8674-6B83ADAD0139}">
      <dsp:nvSpPr>
        <dsp:cNvPr id="0" name=""/>
        <dsp:cNvSpPr/>
      </dsp:nvSpPr>
      <dsp:spPr>
        <a:xfrm>
          <a:off x="6475537" y="27216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6475537" y="27216"/>
        <a:ext cx="1930339" cy="432000"/>
      </dsp:txXfrm>
    </dsp:sp>
    <dsp:sp modelId="{1A87E2A4-347D-4070-8FB3-15DD1EC17530}">
      <dsp:nvSpPr>
        <dsp:cNvPr id="0" name=""/>
        <dsp:cNvSpPr/>
      </dsp:nvSpPr>
      <dsp:spPr>
        <a:xfrm>
          <a:off x="6747703" y="459216"/>
          <a:ext cx="1965259" cy="340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AD-TG: Documento de casos de uso del sistema – Trazo Grueso </a:t>
          </a:r>
          <a:endParaRPr lang="es-AR" sz="1500" kern="1200" dirty="0"/>
        </a:p>
      </dsp:txBody>
      <dsp:txXfrm>
        <a:off x="6747703" y="459216"/>
        <a:ext cx="1965259" cy="3402000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14615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Entradas 	</a:t>
          </a:r>
          <a:endParaRPr lang="es-AR" sz="1600" kern="1200" dirty="0"/>
        </a:p>
      </dsp:txBody>
      <dsp:txXfrm>
        <a:off x="1764" y="14615"/>
        <a:ext cx="1930339" cy="460800"/>
      </dsp:txXfrm>
    </dsp:sp>
    <dsp:sp modelId="{F2F49638-8C61-4C2D-9232-05D58A99AB34}">
      <dsp:nvSpPr>
        <dsp:cNvPr id="0" name=""/>
        <dsp:cNvSpPr/>
      </dsp:nvSpPr>
      <dsp:spPr>
        <a:xfrm>
          <a:off x="116319" y="475415"/>
          <a:ext cx="2280483" cy="33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err="1" smtClean="0"/>
            <a:t>Template</a:t>
          </a:r>
          <a:r>
            <a:rPr lang="es-AR" sz="1600" kern="1200" dirty="0" smtClean="0"/>
            <a:t> del documento de casos de uso del sistema – trazo fino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IR-ER-Especificación de requerimientos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GP-MR-Minutas de Relevamiento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AD-TG-Casos de uso -  Trazo grueso</a:t>
          </a:r>
          <a:endParaRPr lang="es-AR" sz="1600" kern="1200" dirty="0"/>
        </a:p>
      </dsp:txBody>
      <dsp:txXfrm>
        <a:off x="116319" y="475415"/>
        <a:ext cx="2280483" cy="3398400"/>
      </dsp:txXfrm>
    </dsp:sp>
    <dsp:sp modelId="{51083606-3422-453E-8E82-9E27F8986BA5}">
      <dsp:nvSpPr>
        <dsp:cNvPr id="0" name=""/>
        <dsp:cNvSpPr/>
      </dsp:nvSpPr>
      <dsp:spPr>
        <a:xfrm>
          <a:off x="2268504" y="471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2268504" y="4716"/>
        <a:ext cx="713169" cy="480598"/>
      </dsp:txXfrm>
    </dsp:sp>
    <dsp:sp modelId="{2887720D-44AC-45B7-9FA1-B984E1ECE552}">
      <dsp:nvSpPr>
        <dsp:cNvPr id="0" name=""/>
        <dsp:cNvSpPr/>
      </dsp:nvSpPr>
      <dsp:spPr>
        <a:xfrm>
          <a:off x="3277706" y="14615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Actividades	</a:t>
          </a:r>
          <a:endParaRPr lang="es-AR" sz="1600" kern="1200" dirty="0"/>
        </a:p>
      </dsp:txBody>
      <dsp:txXfrm>
        <a:off x="3277706" y="14615"/>
        <a:ext cx="1930339" cy="460800"/>
      </dsp:txXfrm>
    </dsp:sp>
    <dsp:sp modelId="{72FE0FC2-10EA-43EB-B64E-F5D684062DEB}">
      <dsp:nvSpPr>
        <dsp:cNvPr id="0" name=""/>
        <dsp:cNvSpPr/>
      </dsp:nvSpPr>
      <dsp:spPr>
        <a:xfrm>
          <a:off x="3470372" y="475415"/>
          <a:ext cx="2124261" cy="33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Detallar las interacciones entre los actores y el sistema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Evaluar las alternativas de acción en los casos de uso</a:t>
          </a:r>
          <a:endParaRPr lang="es-AR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600" kern="1200" dirty="0"/>
        </a:p>
      </dsp:txBody>
      <dsp:txXfrm>
        <a:off x="3470372" y="475415"/>
        <a:ext cx="2124261" cy="3398400"/>
      </dsp:txXfrm>
    </dsp:sp>
    <dsp:sp modelId="{A276C7E4-5EB6-44A9-A9B9-66E25BD8A694}">
      <dsp:nvSpPr>
        <dsp:cNvPr id="0" name=""/>
        <dsp:cNvSpPr/>
      </dsp:nvSpPr>
      <dsp:spPr>
        <a:xfrm>
          <a:off x="5524918" y="471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300" kern="1200"/>
        </a:p>
      </dsp:txBody>
      <dsp:txXfrm>
        <a:off x="5524918" y="4716"/>
        <a:ext cx="671770" cy="480598"/>
      </dsp:txXfrm>
    </dsp:sp>
    <dsp:sp modelId="{D977FEEE-DE56-463F-8674-6B83ADAD0139}">
      <dsp:nvSpPr>
        <dsp:cNvPr id="0" name=""/>
        <dsp:cNvSpPr/>
      </dsp:nvSpPr>
      <dsp:spPr>
        <a:xfrm>
          <a:off x="6475537" y="14615"/>
          <a:ext cx="1930339" cy="6912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600" kern="1200" dirty="0" smtClean="0"/>
            <a:t>Salidas</a:t>
          </a:r>
          <a:endParaRPr lang="es-AR" sz="1600" kern="1200" dirty="0"/>
        </a:p>
      </dsp:txBody>
      <dsp:txXfrm>
        <a:off x="6475537" y="14615"/>
        <a:ext cx="1930339" cy="460800"/>
      </dsp:txXfrm>
    </dsp:sp>
    <dsp:sp modelId="{1A87E2A4-347D-4070-8FB3-15DD1EC17530}">
      <dsp:nvSpPr>
        <dsp:cNvPr id="0" name=""/>
        <dsp:cNvSpPr/>
      </dsp:nvSpPr>
      <dsp:spPr>
        <a:xfrm>
          <a:off x="6747703" y="475415"/>
          <a:ext cx="1965259" cy="33984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600" kern="1200" dirty="0" smtClean="0"/>
            <a:t>AD-TF: Documento de casos de uso del sistema – Trazo Fino </a:t>
          </a:r>
          <a:endParaRPr lang="es-AR" sz="1600" kern="1200" dirty="0"/>
        </a:p>
      </dsp:txBody>
      <dsp:txXfrm>
        <a:off x="6747703" y="475415"/>
        <a:ext cx="1965259" cy="33984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16415"/>
          <a:ext cx="1930339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/>
            <a:t>Entradas 	</a:t>
          </a:r>
          <a:endParaRPr lang="es-AR" sz="1700" kern="1200" dirty="0"/>
        </a:p>
      </dsp:txBody>
      <dsp:txXfrm>
        <a:off x="1764" y="16415"/>
        <a:ext cx="1930339" cy="489600"/>
      </dsp:txXfrm>
    </dsp:sp>
    <dsp:sp modelId="{F2F49638-8C61-4C2D-9232-05D58A99AB34}">
      <dsp:nvSpPr>
        <dsp:cNvPr id="0" name=""/>
        <dsp:cNvSpPr/>
      </dsp:nvSpPr>
      <dsp:spPr>
        <a:xfrm>
          <a:off x="116319" y="506015"/>
          <a:ext cx="2280483" cy="336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err="1" smtClean="0"/>
            <a:t>Template</a:t>
          </a:r>
          <a:r>
            <a:rPr lang="es-AR" sz="1700" kern="1200" dirty="0" smtClean="0"/>
            <a:t> del documento de trazabilidad</a:t>
          </a:r>
          <a:endParaRPr 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IR-ER-Especificación de requerimientos</a:t>
          </a:r>
          <a:endParaRPr 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AD-TG-Casos de uso -  Trazo grueso</a:t>
          </a:r>
          <a:endParaRPr 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GP-AS-Alcance del sistema</a:t>
          </a:r>
          <a:endParaRPr lang="es-AR" sz="1700" kern="1200" dirty="0"/>
        </a:p>
      </dsp:txBody>
      <dsp:txXfrm>
        <a:off x="116319" y="506015"/>
        <a:ext cx="2280483" cy="3366000"/>
      </dsp:txXfrm>
    </dsp:sp>
    <dsp:sp modelId="{51083606-3422-453E-8E82-9E27F8986BA5}">
      <dsp:nvSpPr>
        <dsp:cNvPr id="0" name=""/>
        <dsp:cNvSpPr/>
      </dsp:nvSpPr>
      <dsp:spPr>
        <a:xfrm>
          <a:off x="2268504" y="2091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2268504" y="20916"/>
        <a:ext cx="713169" cy="480598"/>
      </dsp:txXfrm>
    </dsp:sp>
    <dsp:sp modelId="{2887720D-44AC-45B7-9FA1-B984E1ECE552}">
      <dsp:nvSpPr>
        <dsp:cNvPr id="0" name=""/>
        <dsp:cNvSpPr/>
      </dsp:nvSpPr>
      <dsp:spPr>
        <a:xfrm>
          <a:off x="3277706" y="16415"/>
          <a:ext cx="1930339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/>
            <a:t>Actividades	</a:t>
          </a:r>
          <a:endParaRPr lang="es-AR" sz="1700" kern="1200" dirty="0"/>
        </a:p>
      </dsp:txBody>
      <dsp:txXfrm>
        <a:off x="3277706" y="16415"/>
        <a:ext cx="1930339" cy="489600"/>
      </dsp:txXfrm>
    </dsp:sp>
    <dsp:sp modelId="{72FE0FC2-10EA-43EB-B64E-F5D684062DEB}">
      <dsp:nvSpPr>
        <dsp:cNvPr id="0" name=""/>
        <dsp:cNvSpPr/>
      </dsp:nvSpPr>
      <dsp:spPr>
        <a:xfrm>
          <a:off x="3470372" y="506015"/>
          <a:ext cx="2124261" cy="336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Identificar la trazabilidad entre requerimiento – caso de uso de sistema - alcance</a:t>
          </a:r>
          <a:endParaRPr lang="es-AR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700" kern="1200" dirty="0"/>
        </a:p>
      </dsp:txBody>
      <dsp:txXfrm>
        <a:off x="3470372" y="506015"/>
        <a:ext cx="2124261" cy="3366000"/>
      </dsp:txXfrm>
    </dsp:sp>
    <dsp:sp modelId="{A276C7E4-5EB6-44A9-A9B9-66E25BD8A694}">
      <dsp:nvSpPr>
        <dsp:cNvPr id="0" name=""/>
        <dsp:cNvSpPr/>
      </dsp:nvSpPr>
      <dsp:spPr>
        <a:xfrm>
          <a:off x="5524918" y="2091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5524918" y="20916"/>
        <a:ext cx="671770" cy="480598"/>
      </dsp:txXfrm>
    </dsp:sp>
    <dsp:sp modelId="{D977FEEE-DE56-463F-8674-6B83ADAD0139}">
      <dsp:nvSpPr>
        <dsp:cNvPr id="0" name=""/>
        <dsp:cNvSpPr/>
      </dsp:nvSpPr>
      <dsp:spPr>
        <a:xfrm>
          <a:off x="6475537" y="16415"/>
          <a:ext cx="1930339" cy="7343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700" kern="1200" dirty="0" smtClean="0"/>
            <a:t>Salidas</a:t>
          </a:r>
          <a:endParaRPr lang="es-AR" sz="1700" kern="1200" dirty="0"/>
        </a:p>
      </dsp:txBody>
      <dsp:txXfrm>
        <a:off x="6475537" y="16415"/>
        <a:ext cx="1930339" cy="489600"/>
      </dsp:txXfrm>
    </dsp:sp>
    <dsp:sp modelId="{1A87E2A4-347D-4070-8FB3-15DD1EC17530}">
      <dsp:nvSpPr>
        <dsp:cNvPr id="0" name=""/>
        <dsp:cNvSpPr/>
      </dsp:nvSpPr>
      <dsp:spPr>
        <a:xfrm>
          <a:off x="6747703" y="506015"/>
          <a:ext cx="1965259" cy="3366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700" kern="1200" dirty="0" smtClean="0"/>
            <a:t>AD-TR: Documento de trazabilidad</a:t>
          </a:r>
          <a:endParaRPr lang="es-AR" sz="1700" kern="1200" dirty="0"/>
        </a:p>
      </dsp:txBody>
      <dsp:txXfrm>
        <a:off x="6747703" y="506015"/>
        <a:ext cx="1965259" cy="3366000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260091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Entradas 	</a:t>
          </a:r>
          <a:endParaRPr lang="es-AR" sz="1500" kern="1200" dirty="0"/>
        </a:p>
      </dsp:txBody>
      <dsp:txXfrm>
        <a:off x="1764" y="260091"/>
        <a:ext cx="1930339" cy="432000"/>
      </dsp:txXfrm>
    </dsp:sp>
    <dsp:sp modelId="{F2F49638-8C61-4C2D-9232-05D58A99AB34}">
      <dsp:nvSpPr>
        <dsp:cNvPr id="0" name=""/>
        <dsp:cNvSpPr/>
      </dsp:nvSpPr>
      <dsp:spPr>
        <a:xfrm>
          <a:off x="116319" y="692091"/>
          <a:ext cx="2280483" cy="293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err="1" smtClean="0"/>
            <a:t>Template</a:t>
          </a:r>
          <a:r>
            <a:rPr lang="es-AR" sz="1500" kern="1200" dirty="0" smtClean="0"/>
            <a:t> del documento de diagramas de secuencia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AD-TF-Casos de uso – Trazo Fino</a:t>
          </a:r>
          <a:endParaRPr lang="es-AR" sz="1500" kern="1200" dirty="0"/>
        </a:p>
      </dsp:txBody>
      <dsp:txXfrm>
        <a:off x="116319" y="692091"/>
        <a:ext cx="2280483" cy="2936250"/>
      </dsp:txXfrm>
    </dsp:sp>
    <dsp:sp modelId="{51083606-3422-453E-8E82-9E27F8986BA5}">
      <dsp:nvSpPr>
        <dsp:cNvPr id="0" name=""/>
        <dsp:cNvSpPr/>
      </dsp:nvSpPr>
      <dsp:spPr>
        <a:xfrm>
          <a:off x="2268504" y="235791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2268504" y="235791"/>
        <a:ext cx="713169" cy="480598"/>
      </dsp:txXfrm>
    </dsp:sp>
    <dsp:sp modelId="{2887720D-44AC-45B7-9FA1-B984E1ECE552}">
      <dsp:nvSpPr>
        <dsp:cNvPr id="0" name=""/>
        <dsp:cNvSpPr/>
      </dsp:nvSpPr>
      <dsp:spPr>
        <a:xfrm>
          <a:off x="3277706" y="260091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Actividades	</a:t>
          </a:r>
          <a:endParaRPr lang="es-AR" sz="1500" kern="1200" dirty="0"/>
        </a:p>
      </dsp:txBody>
      <dsp:txXfrm>
        <a:off x="3277706" y="260091"/>
        <a:ext cx="1930339" cy="432000"/>
      </dsp:txXfrm>
    </dsp:sp>
    <dsp:sp modelId="{72FE0FC2-10EA-43EB-B64E-F5D684062DEB}">
      <dsp:nvSpPr>
        <dsp:cNvPr id="0" name=""/>
        <dsp:cNvSpPr/>
      </dsp:nvSpPr>
      <dsp:spPr>
        <a:xfrm>
          <a:off x="3470372" y="692091"/>
          <a:ext cx="2124261" cy="293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Identificar los objetos necesarios para llevar a cabo el curso normal del caso de uso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Diagramar la interacción a través del tiempo entre los objetos que intervienen en el  caso de uso</a:t>
          </a:r>
          <a:endParaRPr lang="es-AR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500" kern="1200" dirty="0"/>
        </a:p>
      </dsp:txBody>
      <dsp:txXfrm>
        <a:off x="3470372" y="692091"/>
        <a:ext cx="2124261" cy="2936250"/>
      </dsp:txXfrm>
    </dsp:sp>
    <dsp:sp modelId="{A276C7E4-5EB6-44A9-A9B9-66E25BD8A694}">
      <dsp:nvSpPr>
        <dsp:cNvPr id="0" name=""/>
        <dsp:cNvSpPr/>
      </dsp:nvSpPr>
      <dsp:spPr>
        <a:xfrm>
          <a:off x="5524918" y="235791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200" kern="1200"/>
        </a:p>
      </dsp:txBody>
      <dsp:txXfrm>
        <a:off x="5524918" y="235791"/>
        <a:ext cx="671770" cy="480598"/>
      </dsp:txXfrm>
    </dsp:sp>
    <dsp:sp modelId="{D977FEEE-DE56-463F-8674-6B83ADAD0139}">
      <dsp:nvSpPr>
        <dsp:cNvPr id="0" name=""/>
        <dsp:cNvSpPr/>
      </dsp:nvSpPr>
      <dsp:spPr>
        <a:xfrm>
          <a:off x="6475537" y="260091"/>
          <a:ext cx="1930339" cy="6480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500" kern="1200" dirty="0" smtClean="0"/>
            <a:t>Salidas</a:t>
          </a:r>
          <a:endParaRPr lang="es-AR" sz="1500" kern="1200" dirty="0"/>
        </a:p>
      </dsp:txBody>
      <dsp:txXfrm>
        <a:off x="6475537" y="260091"/>
        <a:ext cx="1930339" cy="432000"/>
      </dsp:txXfrm>
    </dsp:sp>
    <dsp:sp modelId="{1A87E2A4-347D-4070-8FB3-15DD1EC17530}">
      <dsp:nvSpPr>
        <dsp:cNvPr id="0" name=""/>
        <dsp:cNvSpPr/>
      </dsp:nvSpPr>
      <dsp:spPr>
        <a:xfrm>
          <a:off x="6747703" y="692091"/>
          <a:ext cx="1965259" cy="29362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500" kern="1200" dirty="0" smtClean="0"/>
            <a:t>AD-DS: Diagramas de Secuencia</a:t>
          </a:r>
          <a:endParaRPr lang="es-AR" sz="1500" kern="1200" dirty="0"/>
        </a:p>
      </dsp:txBody>
      <dsp:txXfrm>
        <a:off x="6747703" y="692091"/>
        <a:ext cx="1965259" cy="293625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33740"/>
          <a:ext cx="1930339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Entradas 	</a:t>
          </a:r>
          <a:endParaRPr lang="es-AR" sz="1400" kern="1200" dirty="0"/>
        </a:p>
      </dsp:txBody>
      <dsp:txXfrm>
        <a:off x="1764" y="33740"/>
        <a:ext cx="1930339" cy="403200"/>
      </dsp:txXfrm>
    </dsp:sp>
    <dsp:sp modelId="{F2F49638-8C61-4C2D-9232-05D58A99AB34}">
      <dsp:nvSpPr>
        <dsp:cNvPr id="0" name=""/>
        <dsp:cNvSpPr/>
      </dsp:nvSpPr>
      <dsp:spPr>
        <a:xfrm>
          <a:off x="116319" y="436941"/>
          <a:ext cx="2280483" cy="3417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err="1" smtClean="0"/>
            <a:t>Template</a:t>
          </a:r>
          <a:r>
            <a:rPr lang="es-AR" sz="1400" kern="1200" dirty="0" smtClean="0"/>
            <a:t> del documento de diagrama de clases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AD-TF-Casos de uso – Trazo Fino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AD-DS-Diagramas de Secuencia</a:t>
          </a:r>
          <a:endParaRPr lang="es-AR" sz="1400" kern="1200" dirty="0"/>
        </a:p>
      </dsp:txBody>
      <dsp:txXfrm>
        <a:off x="116319" y="436941"/>
        <a:ext cx="2280483" cy="3417750"/>
      </dsp:txXfrm>
    </dsp:sp>
    <dsp:sp modelId="{51083606-3422-453E-8E82-9E27F8986BA5}">
      <dsp:nvSpPr>
        <dsp:cNvPr id="0" name=""/>
        <dsp:cNvSpPr/>
      </dsp:nvSpPr>
      <dsp:spPr>
        <a:xfrm>
          <a:off x="2268504" y="-4958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2268504" y="-4958"/>
        <a:ext cx="713169" cy="480598"/>
      </dsp:txXfrm>
    </dsp:sp>
    <dsp:sp modelId="{2887720D-44AC-45B7-9FA1-B984E1ECE552}">
      <dsp:nvSpPr>
        <dsp:cNvPr id="0" name=""/>
        <dsp:cNvSpPr/>
      </dsp:nvSpPr>
      <dsp:spPr>
        <a:xfrm>
          <a:off x="3277706" y="33740"/>
          <a:ext cx="1930339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Actividades	</a:t>
          </a:r>
          <a:endParaRPr lang="es-AR" sz="1400" kern="1200" dirty="0"/>
        </a:p>
      </dsp:txBody>
      <dsp:txXfrm>
        <a:off x="3277706" y="33740"/>
        <a:ext cx="1930339" cy="403200"/>
      </dsp:txXfrm>
    </dsp:sp>
    <dsp:sp modelId="{72FE0FC2-10EA-43EB-B64E-F5D684062DEB}">
      <dsp:nvSpPr>
        <dsp:cNvPr id="0" name=""/>
        <dsp:cNvSpPr/>
      </dsp:nvSpPr>
      <dsp:spPr>
        <a:xfrm>
          <a:off x="3470372" y="436941"/>
          <a:ext cx="2124261" cy="3417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Identificar las clases intervinientes en el sistema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Aplicar a las clases atributos y comportamiento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Diagramar las relaciones entre las clases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Considerar la arquitectura existente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Aplicar  patrones de diseño</a:t>
          </a:r>
          <a:endParaRPr 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AR" sz="1400" kern="1200" dirty="0"/>
        </a:p>
      </dsp:txBody>
      <dsp:txXfrm>
        <a:off x="3470372" y="436941"/>
        <a:ext cx="2124261" cy="3417750"/>
      </dsp:txXfrm>
    </dsp:sp>
    <dsp:sp modelId="{A276C7E4-5EB6-44A9-A9B9-66E25BD8A694}">
      <dsp:nvSpPr>
        <dsp:cNvPr id="0" name=""/>
        <dsp:cNvSpPr/>
      </dsp:nvSpPr>
      <dsp:spPr>
        <a:xfrm>
          <a:off x="5524918" y="-4958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100" kern="1200"/>
        </a:p>
      </dsp:txBody>
      <dsp:txXfrm>
        <a:off x="5524918" y="-4958"/>
        <a:ext cx="671770" cy="480598"/>
      </dsp:txXfrm>
    </dsp:sp>
    <dsp:sp modelId="{D977FEEE-DE56-463F-8674-6B83ADAD0139}">
      <dsp:nvSpPr>
        <dsp:cNvPr id="0" name=""/>
        <dsp:cNvSpPr/>
      </dsp:nvSpPr>
      <dsp:spPr>
        <a:xfrm>
          <a:off x="6475537" y="33740"/>
          <a:ext cx="1930339" cy="6048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400" kern="1200" dirty="0" smtClean="0"/>
            <a:t>Salidas</a:t>
          </a:r>
          <a:endParaRPr lang="es-AR" sz="1400" kern="1200" dirty="0"/>
        </a:p>
      </dsp:txBody>
      <dsp:txXfrm>
        <a:off x="6475537" y="33740"/>
        <a:ext cx="1930339" cy="403200"/>
      </dsp:txXfrm>
    </dsp:sp>
    <dsp:sp modelId="{1A87E2A4-347D-4070-8FB3-15DD1EC17530}">
      <dsp:nvSpPr>
        <dsp:cNvPr id="0" name=""/>
        <dsp:cNvSpPr/>
      </dsp:nvSpPr>
      <dsp:spPr>
        <a:xfrm>
          <a:off x="6747703" y="436941"/>
          <a:ext cx="1965259" cy="3417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400" kern="1200" dirty="0" smtClean="0"/>
            <a:t>AD-DC: Diagrama de Clases</a:t>
          </a:r>
          <a:endParaRPr lang="es-AR" sz="1400" kern="1200" dirty="0"/>
        </a:p>
      </dsp:txBody>
      <dsp:txXfrm>
        <a:off x="6747703" y="436941"/>
        <a:ext cx="1965259" cy="3417750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9ECD84DB-55F0-48D5-BF7A-FEDC8249076A}">
      <dsp:nvSpPr>
        <dsp:cNvPr id="0" name=""/>
        <dsp:cNvSpPr/>
      </dsp:nvSpPr>
      <dsp:spPr>
        <a:xfrm>
          <a:off x="1764" y="241865"/>
          <a:ext cx="1930339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Entradas 	</a:t>
          </a:r>
          <a:endParaRPr lang="es-AR" sz="1300" kern="1200" dirty="0"/>
        </a:p>
      </dsp:txBody>
      <dsp:txXfrm>
        <a:off x="1764" y="241865"/>
        <a:ext cx="1930339" cy="374400"/>
      </dsp:txXfrm>
    </dsp:sp>
    <dsp:sp modelId="{F2F49638-8C61-4C2D-9232-05D58A99AB34}">
      <dsp:nvSpPr>
        <dsp:cNvPr id="0" name=""/>
        <dsp:cNvSpPr/>
      </dsp:nvSpPr>
      <dsp:spPr>
        <a:xfrm>
          <a:off x="116319" y="616266"/>
          <a:ext cx="2280483" cy="303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err="1" smtClean="0"/>
            <a:t>Template</a:t>
          </a:r>
          <a:r>
            <a:rPr lang="es-AR" sz="1300" kern="1200" dirty="0" smtClean="0"/>
            <a:t> del documento </a:t>
          </a:r>
          <a:r>
            <a:rPr lang="es-AR" sz="1300" b="0" kern="1200" dirty="0" smtClean="0"/>
            <a:t>AD-DA: Definición de Arquitectura 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b="0" kern="1200" dirty="0" smtClean="0"/>
            <a:t>AD-DU: Diagrama de Casos de Uso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b="0" kern="1200" dirty="0" smtClean="0"/>
            <a:t>AD-DS: Diagramas de Secuencia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AD-DC: Diagrama de Clases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GP-AS-Documento de Alcance.</a:t>
          </a:r>
          <a:endParaRPr lang="es-AR" sz="1300" kern="1200" dirty="0"/>
        </a:p>
      </dsp:txBody>
      <dsp:txXfrm>
        <a:off x="116319" y="616266"/>
        <a:ext cx="2280483" cy="3030300"/>
      </dsp:txXfrm>
    </dsp:sp>
    <dsp:sp modelId="{51083606-3422-453E-8E82-9E27F8986BA5}">
      <dsp:nvSpPr>
        <dsp:cNvPr id="0" name=""/>
        <dsp:cNvSpPr/>
      </dsp:nvSpPr>
      <dsp:spPr>
        <a:xfrm>
          <a:off x="2268504" y="188766"/>
          <a:ext cx="713169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2268504" y="188766"/>
        <a:ext cx="713169" cy="480598"/>
      </dsp:txXfrm>
    </dsp:sp>
    <dsp:sp modelId="{2887720D-44AC-45B7-9FA1-B984E1ECE552}">
      <dsp:nvSpPr>
        <dsp:cNvPr id="0" name=""/>
        <dsp:cNvSpPr/>
      </dsp:nvSpPr>
      <dsp:spPr>
        <a:xfrm>
          <a:off x="3277706" y="241865"/>
          <a:ext cx="1930339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Actividades	</a:t>
          </a:r>
          <a:endParaRPr lang="es-AR" sz="1300" kern="1200" dirty="0"/>
        </a:p>
      </dsp:txBody>
      <dsp:txXfrm>
        <a:off x="3277706" y="241865"/>
        <a:ext cx="1930339" cy="374400"/>
      </dsp:txXfrm>
    </dsp:sp>
    <dsp:sp modelId="{72FE0FC2-10EA-43EB-B64E-F5D684062DEB}">
      <dsp:nvSpPr>
        <dsp:cNvPr id="0" name=""/>
        <dsp:cNvSpPr/>
      </dsp:nvSpPr>
      <dsp:spPr>
        <a:xfrm>
          <a:off x="3470372" y="616266"/>
          <a:ext cx="2124261" cy="303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Definir las capas que formaran parte del sistema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Examinar la disponibilidad de componentes </a:t>
          </a:r>
          <a:r>
            <a:rPr lang="es-AR" sz="1300" kern="1200" dirty="0" err="1" smtClean="0"/>
            <a:t>fisicos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Ilustrar la arquitectura </a:t>
          </a:r>
          <a:r>
            <a:rPr lang="es-AR" sz="1300" kern="1200" dirty="0" err="1" smtClean="0"/>
            <a:t>logica</a:t>
          </a:r>
          <a:r>
            <a:rPr lang="es-AR" sz="1300" kern="1200" dirty="0" smtClean="0"/>
            <a:t> utilizando los diagrama de paquetes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Especificar la interacción entre los componentes</a:t>
          </a:r>
          <a:endParaRPr lang="es-A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kern="1200" dirty="0" smtClean="0"/>
            <a:t>Aplicar patrones de diseño</a:t>
          </a:r>
          <a:endParaRPr lang="es-AR" sz="1300" kern="1200" dirty="0"/>
        </a:p>
      </dsp:txBody>
      <dsp:txXfrm>
        <a:off x="3470372" y="616266"/>
        <a:ext cx="2124261" cy="3030300"/>
      </dsp:txXfrm>
    </dsp:sp>
    <dsp:sp modelId="{A276C7E4-5EB6-44A9-A9B9-66E25BD8A694}">
      <dsp:nvSpPr>
        <dsp:cNvPr id="0" name=""/>
        <dsp:cNvSpPr/>
      </dsp:nvSpPr>
      <dsp:spPr>
        <a:xfrm>
          <a:off x="5524918" y="188766"/>
          <a:ext cx="671770" cy="48059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000" kern="1200"/>
        </a:p>
      </dsp:txBody>
      <dsp:txXfrm>
        <a:off x="5524918" y="188766"/>
        <a:ext cx="671770" cy="480598"/>
      </dsp:txXfrm>
    </dsp:sp>
    <dsp:sp modelId="{D977FEEE-DE56-463F-8674-6B83ADAD0139}">
      <dsp:nvSpPr>
        <dsp:cNvPr id="0" name=""/>
        <dsp:cNvSpPr/>
      </dsp:nvSpPr>
      <dsp:spPr>
        <a:xfrm>
          <a:off x="6475537" y="241865"/>
          <a:ext cx="1930339" cy="561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1300" kern="1200" dirty="0" smtClean="0"/>
            <a:t>Salidas</a:t>
          </a:r>
          <a:endParaRPr lang="es-AR" sz="1300" kern="1200" dirty="0"/>
        </a:p>
      </dsp:txBody>
      <dsp:txXfrm>
        <a:off x="6475537" y="241865"/>
        <a:ext cx="1930339" cy="374400"/>
      </dsp:txXfrm>
    </dsp:sp>
    <dsp:sp modelId="{1A87E2A4-347D-4070-8FB3-15DD1EC17530}">
      <dsp:nvSpPr>
        <dsp:cNvPr id="0" name=""/>
        <dsp:cNvSpPr/>
      </dsp:nvSpPr>
      <dsp:spPr>
        <a:xfrm>
          <a:off x="6747703" y="616266"/>
          <a:ext cx="1965259" cy="30303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1300" b="0" kern="1200" dirty="0" smtClean="0"/>
            <a:t>AD-DA: Definición de Arquitectura </a:t>
          </a:r>
          <a:endParaRPr lang="es-AR" sz="1300" kern="1200" dirty="0"/>
        </a:p>
      </dsp:txBody>
      <dsp:txXfrm>
        <a:off x="6747703" y="616266"/>
        <a:ext cx="1965259" cy="3030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FD2D7-DB79-4509-B467-86D75B8A5684}" type="datetimeFigureOut">
              <a:rPr lang="es-AR" smtClean="0"/>
              <a:pPr/>
              <a:t>24/09/2011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E9251-0216-4785-9720-43A87FF0BF2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Diagrama"/>
          <p:cNvGraphicFramePr/>
          <p:nvPr>
            <p:extLst>
              <p:ext uri="{D42A27DB-BD31-4B8C-83A1-F6EECF244321}">
                <p14:modId xmlns="" xmlns:p14="http://schemas.microsoft.com/office/powerpoint/2010/main" val="421954343"/>
              </p:ext>
            </p:extLst>
          </p:nvPr>
        </p:nvGraphicFramePr>
        <p:xfrm>
          <a:off x="323528" y="1124744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1979712" y="692696"/>
            <a:ext cx="3888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Diagrama de Casos de </a:t>
            </a:r>
            <a:r>
              <a:rPr lang="es-AR" dirty="0" smtClean="0"/>
              <a:t>Uso del sistema</a:t>
            </a:r>
          </a:p>
          <a:p>
            <a:endParaRPr lang="es-AR" dirty="0" smtClean="0"/>
          </a:p>
          <a:p>
            <a:endParaRPr lang="es-AR" dirty="0" smtClean="0"/>
          </a:p>
          <a:p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323871154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Casos de Uso – trazo grueso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426094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649637631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Casos de Uso – trazo fino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241826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251314088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Trazabilidad</a:t>
            </a:r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="" xmlns:p14="http://schemas.microsoft.com/office/powerpoint/2010/main" val="151901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129898024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Diagramas de Secuencia</a:t>
            </a:r>
          </a:p>
        </p:txBody>
      </p:sp>
    </p:spTree>
    <p:extLst>
      <p:ext uri="{BB962C8B-B14F-4D97-AF65-F5344CB8AC3E}">
        <p14:creationId xmlns="" xmlns:p14="http://schemas.microsoft.com/office/powerpoint/2010/main" val="243860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2435643234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Diagramas de Clases</a:t>
            </a:r>
          </a:p>
        </p:txBody>
      </p:sp>
    </p:spTree>
    <p:extLst>
      <p:ext uri="{BB962C8B-B14F-4D97-AF65-F5344CB8AC3E}">
        <p14:creationId xmlns="" xmlns:p14="http://schemas.microsoft.com/office/powerpoint/2010/main" val="3262804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Diagrama"/>
          <p:cNvGraphicFramePr/>
          <p:nvPr>
            <p:extLst>
              <p:ext uri="{D42A27DB-BD31-4B8C-83A1-F6EECF244321}">
                <p14:modId xmlns="" xmlns:p14="http://schemas.microsoft.com/office/powerpoint/2010/main" val="2435643234"/>
              </p:ext>
            </p:extLst>
          </p:nvPr>
        </p:nvGraphicFramePr>
        <p:xfrm>
          <a:off x="323528" y="1586409"/>
          <a:ext cx="88204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979712" y="47667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mtClean="0"/>
              <a:t>Definición </a:t>
            </a:r>
            <a:r>
              <a:rPr lang="es-AR" dirty="0" smtClean="0"/>
              <a:t>de arquitectura</a:t>
            </a:r>
          </a:p>
        </p:txBody>
      </p:sp>
    </p:spTree>
    <p:extLst>
      <p:ext uri="{BB962C8B-B14F-4D97-AF65-F5344CB8AC3E}">
        <p14:creationId xmlns="" xmlns:p14="http://schemas.microsoft.com/office/powerpoint/2010/main" val="32628049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408</Words>
  <Application>Microsoft Office PowerPoint</Application>
  <PresentationFormat>Presentación en pantalla (4:3)</PresentationFormat>
  <Paragraphs>79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dvazquez</dc:creator>
  <cp:lastModifiedBy>dvazquez</cp:lastModifiedBy>
  <cp:revision>50</cp:revision>
  <dcterms:created xsi:type="dcterms:W3CDTF">2011-09-04T18:22:39Z</dcterms:created>
  <dcterms:modified xsi:type="dcterms:W3CDTF">2011-09-24T17:07:14Z</dcterms:modified>
</cp:coreProperties>
</file>