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97" autoAdjust="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F3A6D-E576-4EB2-B71D-792D4B122499}" type="doc">
      <dgm:prSet loTypeId="urn:microsoft.com/office/officeart/2005/8/layout/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35089485-E276-4659-B7F6-9A0B25F63950}">
      <dgm:prSet phldrT="[Texto]"/>
      <dgm:spPr/>
      <dgm:t>
        <a:bodyPr/>
        <a:lstStyle/>
        <a:p>
          <a:r>
            <a:rPr lang="es-AR" dirty="0" smtClean="0"/>
            <a:t>Objetivos</a:t>
          </a:r>
          <a:endParaRPr lang="es-AR" dirty="0"/>
        </a:p>
      </dgm:t>
    </dgm:pt>
    <dgm:pt modelId="{3F7B8A3D-FE10-4473-8543-BC4F3ABDBC48}" type="parTrans" cxnId="{BD261EDC-7932-43AA-945A-E4688DB9174A}">
      <dgm:prSet/>
      <dgm:spPr/>
      <dgm:t>
        <a:bodyPr/>
        <a:lstStyle/>
        <a:p>
          <a:endParaRPr lang="es-AR"/>
        </a:p>
      </dgm:t>
    </dgm:pt>
    <dgm:pt modelId="{2B76D2B0-D18B-4B90-AE38-AADBABCF3293}" type="sibTrans" cxnId="{BD261EDC-7932-43AA-945A-E4688DB9174A}">
      <dgm:prSet/>
      <dgm:spPr/>
      <dgm:t>
        <a:bodyPr/>
        <a:lstStyle/>
        <a:p>
          <a:endParaRPr lang="es-AR"/>
        </a:p>
      </dgm:t>
    </dgm:pt>
    <dgm:pt modelId="{30742BAF-2BBA-4637-9B31-FBF71FC61188}">
      <dgm:prSet phldrT="[Texto]"/>
      <dgm:spPr/>
      <dgm:t>
        <a:bodyPr/>
        <a:lstStyle/>
        <a:p>
          <a:r>
            <a:rPr lang="es-AR" dirty="0" smtClean="0"/>
            <a:t>Artefactos</a:t>
          </a:r>
          <a:endParaRPr lang="es-AR" dirty="0"/>
        </a:p>
      </dgm:t>
    </dgm:pt>
    <dgm:pt modelId="{A3D37CC0-74B3-47EF-80C2-BCA99394C1CA}" type="parTrans" cxnId="{7555939A-9D37-4FCD-92AC-142C6D433223}">
      <dgm:prSet/>
      <dgm:spPr/>
      <dgm:t>
        <a:bodyPr/>
        <a:lstStyle/>
        <a:p>
          <a:endParaRPr lang="es-AR"/>
        </a:p>
      </dgm:t>
    </dgm:pt>
    <dgm:pt modelId="{F645DBF5-C326-4D13-98AC-533CF38C93EB}" type="sibTrans" cxnId="{7555939A-9D37-4FCD-92AC-142C6D433223}">
      <dgm:prSet/>
      <dgm:spPr/>
      <dgm:t>
        <a:bodyPr/>
        <a:lstStyle/>
        <a:p>
          <a:endParaRPr lang="es-AR"/>
        </a:p>
      </dgm:t>
    </dgm:pt>
    <dgm:pt modelId="{E55048D8-6BE1-4220-92FE-6E675D60CF84}">
      <dgm:prSet phldrT="[Texto]"/>
      <dgm:spPr/>
      <dgm:t>
        <a:bodyPr/>
        <a:lstStyle/>
        <a:p>
          <a:r>
            <a:rPr lang="es-AR" dirty="0" smtClean="0"/>
            <a:t>Hitos</a:t>
          </a:r>
          <a:endParaRPr lang="es-AR" dirty="0"/>
        </a:p>
      </dgm:t>
    </dgm:pt>
    <dgm:pt modelId="{CACEAFCD-582F-44AB-B889-1A71D31A2B71}" type="parTrans" cxnId="{8B86AA8D-539B-4CDC-84BD-3A23A89710B3}">
      <dgm:prSet/>
      <dgm:spPr/>
      <dgm:t>
        <a:bodyPr/>
        <a:lstStyle/>
        <a:p>
          <a:endParaRPr lang="es-AR"/>
        </a:p>
      </dgm:t>
    </dgm:pt>
    <dgm:pt modelId="{B11788E8-E007-46AC-8235-ADA0CBE065F9}" type="sibTrans" cxnId="{8B86AA8D-539B-4CDC-84BD-3A23A89710B3}">
      <dgm:prSet/>
      <dgm:spPr/>
      <dgm:t>
        <a:bodyPr/>
        <a:lstStyle/>
        <a:p>
          <a:endParaRPr lang="es-AR"/>
        </a:p>
      </dgm:t>
    </dgm:pt>
    <dgm:pt modelId="{9E9F3A5D-D4AA-4E44-B3AA-918C5EC2A72D}">
      <dgm:prSet phldrT="[Texto]"/>
      <dgm:spPr/>
      <dgm:t>
        <a:bodyPr/>
        <a:lstStyle/>
        <a:p>
          <a:r>
            <a:rPr lang="es-AR" dirty="0" smtClean="0">
              <a:latin typeface="+mn-lt"/>
            </a:rPr>
            <a:t>Establecer el primer contacto con el cliente para conocer los proceso y comprender el negocio</a:t>
          </a:r>
          <a:endParaRPr lang="es-AR" dirty="0"/>
        </a:p>
      </dgm:t>
    </dgm:pt>
    <dgm:pt modelId="{26212679-69ED-4A76-BE88-4312D0270BA9}" type="parTrans" cxnId="{3D63A099-2D99-4193-9A4C-25BD487FCFF4}">
      <dgm:prSet/>
      <dgm:spPr/>
      <dgm:t>
        <a:bodyPr/>
        <a:lstStyle/>
        <a:p>
          <a:endParaRPr lang="es-AR"/>
        </a:p>
      </dgm:t>
    </dgm:pt>
    <dgm:pt modelId="{AFE93253-198C-4018-A8B5-4A12FD4D648A}" type="sibTrans" cxnId="{3D63A099-2D99-4193-9A4C-25BD487FCFF4}">
      <dgm:prSet/>
      <dgm:spPr/>
      <dgm:t>
        <a:bodyPr/>
        <a:lstStyle/>
        <a:p>
          <a:endParaRPr lang="es-AR"/>
        </a:p>
      </dgm:t>
    </dgm:pt>
    <dgm:pt modelId="{3609924D-01F8-48DE-9968-0753F5325F0E}">
      <dgm:prSet/>
      <dgm:spPr/>
      <dgm:t>
        <a:bodyPr/>
        <a:lstStyle/>
        <a:p>
          <a:r>
            <a:rPr lang="es-AR" dirty="0" smtClean="0">
              <a:latin typeface="+mn-lt"/>
            </a:rPr>
            <a:t>Identificar los requerimientos funcionales  y no funcionales</a:t>
          </a:r>
          <a:endParaRPr lang="es-AR" dirty="0">
            <a:latin typeface="+mn-lt"/>
          </a:endParaRPr>
        </a:p>
      </dgm:t>
    </dgm:pt>
    <dgm:pt modelId="{A4CF410F-9822-4F50-940F-B33E450FF849}" type="parTrans" cxnId="{66AF05A0-D7E5-4624-9097-AAC1436C76FB}">
      <dgm:prSet/>
      <dgm:spPr/>
      <dgm:t>
        <a:bodyPr/>
        <a:lstStyle/>
        <a:p>
          <a:endParaRPr lang="es-AR"/>
        </a:p>
      </dgm:t>
    </dgm:pt>
    <dgm:pt modelId="{F4C1DF1C-85FA-4796-B3E5-012DB556134F}" type="sibTrans" cxnId="{66AF05A0-D7E5-4624-9097-AAC1436C76FB}">
      <dgm:prSet/>
      <dgm:spPr/>
      <dgm:t>
        <a:bodyPr/>
        <a:lstStyle/>
        <a:p>
          <a:endParaRPr lang="es-AR"/>
        </a:p>
      </dgm:t>
    </dgm:pt>
    <dgm:pt modelId="{2D923502-E642-477B-98CD-8AEB75B174FC}">
      <dgm:prSet/>
      <dgm:spPr/>
      <dgm:t>
        <a:bodyPr/>
        <a:lstStyle/>
        <a:p>
          <a:r>
            <a:rPr lang="es-AR" dirty="0" smtClean="0">
              <a:latin typeface="+mn-lt"/>
            </a:rPr>
            <a:t>Identificar los  casos de uso críticos y los actores principales que impulsarán las principales decisiones de diseño</a:t>
          </a:r>
          <a:endParaRPr lang="es-AR" dirty="0">
            <a:latin typeface="+mn-lt"/>
          </a:endParaRPr>
        </a:p>
      </dgm:t>
    </dgm:pt>
    <dgm:pt modelId="{20F2927A-0A7C-4C45-AEC5-20E1E4B04A52}" type="parTrans" cxnId="{C48B3616-5F9D-4319-AC79-DCE97B0C4F9F}">
      <dgm:prSet/>
      <dgm:spPr/>
      <dgm:t>
        <a:bodyPr/>
        <a:lstStyle/>
        <a:p>
          <a:endParaRPr lang="es-AR"/>
        </a:p>
      </dgm:t>
    </dgm:pt>
    <dgm:pt modelId="{8C26FE33-7D8E-4694-A72B-9EDC95F8F10D}" type="sibTrans" cxnId="{C48B3616-5F9D-4319-AC79-DCE97B0C4F9F}">
      <dgm:prSet/>
      <dgm:spPr/>
      <dgm:t>
        <a:bodyPr/>
        <a:lstStyle/>
        <a:p>
          <a:endParaRPr lang="es-AR"/>
        </a:p>
      </dgm:t>
    </dgm:pt>
    <dgm:pt modelId="{6DE35620-3D02-4BD1-ADF5-BF152EB07834}">
      <dgm:prSet/>
      <dgm:spPr/>
      <dgm:t>
        <a:bodyPr/>
        <a:lstStyle/>
        <a:p>
          <a:r>
            <a:rPr lang="es-AR" smtClean="0">
              <a:latin typeface="+mn-lt"/>
            </a:rPr>
            <a:t>Validar al menos una arquitectura candidata</a:t>
          </a:r>
          <a:endParaRPr lang="es-AR" dirty="0">
            <a:latin typeface="+mn-lt"/>
          </a:endParaRPr>
        </a:p>
      </dgm:t>
    </dgm:pt>
    <dgm:pt modelId="{E5FAD6D1-0B51-4F26-8F27-E7DC80C7C087}" type="parTrans" cxnId="{BCB47882-B0B3-4822-90C5-988F65BC3907}">
      <dgm:prSet/>
      <dgm:spPr/>
      <dgm:t>
        <a:bodyPr/>
        <a:lstStyle/>
        <a:p>
          <a:endParaRPr lang="es-AR"/>
        </a:p>
      </dgm:t>
    </dgm:pt>
    <dgm:pt modelId="{7A4F68B3-A899-4D8C-8364-254F30AF6AA0}" type="sibTrans" cxnId="{BCB47882-B0B3-4822-90C5-988F65BC3907}">
      <dgm:prSet/>
      <dgm:spPr/>
      <dgm:t>
        <a:bodyPr/>
        <a:lstStyle/>
        <a:p>
          <a:endParaRPr lang="es-AR"/>
        </a:p>
      </dgm:t>
    </dgm:pt>
    <dgm:pt modelId="{09AD3330-93A2-4683-84A5-CAE7ADEB2A15}">
      <dgm:prSet/>
      <dgm:spPr/>
      <dgm:t>
        <a:bodyPr/>
        <a:lstStyle/>
        <a:p>
          <a:r>
            <a:rPr lang="es-AR" smtClean="0">
              <a:latin typeface="+mn-lt"/>
            </a:rPr>
            <a:t>Estimar el costo del proyecto y elaborar un cronograma para el mismo</a:t>
          </a:r>
          <a:endParaRPr lang="es-AR" dirty="0">
            <a:latin typeface="+mn-lt"/>
          </a:endParaRPr>
        </a:p>
      </dgm:t>
    </dgm:pt>
    <dgm:pt modelId="{F457725A-2DBF-4C54-BF93-569EF293AA4E}" type="parTrans" cxnId="{8D4CB770-6921-4340-89E6-95B781BBD715}">
      <dgm:prSet/>
      <dgm:spPr/>
      <dgm:t>
        <a:bodyPr/>
        <a:lstStyle/>
        <a:p>
          <a:endParaRPr lang="es-AR"/>
        </a:p>
      </dgm:t>
    </dgm:pt>
    <dgm:pt modelId="{08A8A67C-3DCF-4013-8246-B6CE1E918859}" type="sibTrans" cxnId="{8D4CB770-6921-4340-89E6-95B781BBD715}">
      <dgm:prSet/>
      <dgm:spPr/>
      <dgm:t>
        <a:bodyPr/>
        <a:lstStyle/>
        <a:p>
          <a:endParaRPr lang="es-AR"/>
        </a:p>
      </dgm:t>
    </dgm:pt>
    <dgm:pt modelId="{57F1B7DD-B19F-4785-BD7A-31E633E2497A}">
      <dgm:prSet/>
      <dgm:spPr/>
      <dgm:t>
        <a:bodyPr/>
        <a:lstStyle/>
        <a:p>
          <a:r>
            <a:rPr lang="es-AR" smtClean="0">
              <a:latin typeface="+mn-lt"/>
            </a:rPr>
            <a:t>Identificar y analizar factores de riesgo</a:t>
          </a:r>
          <a:endParaRPr lang="es-AR" dirty="0">
            <a:latin typeface="+mn-lt"/>
          </a:endParaRPr>
        </a:p>
      </dgm:t>
    </dgm:pt>
    <dgm:pt modelId="{251ACCB4-A8C8-4FBA-9BAB-36E32284CFCF}" type="parTrans" cxnId="{79B5ED3B-9FA5-4E2C-9059-E8C06D04F6F7}">
      <dgm:prSet/>
      <dgm:spPr/>
      <dgm:t>
        <a:bodyPr/>
        <a:lstStyle/>
        <a:p>
          <a:endParaRPr lang="es-AR"/>
        </a:p>
      </dgm:t>
    </dgm:pt>
    <dgm:pt modelId="{9A067BDE-ED46-4E8F-A644-AB7C11FA8292}" type="sibTrans" cxnId="{79B5ED3B-9FA5-4E2C-9059-E8C06D04F6F7}">
      <dgm:prSet/>
      <dgm:spPr/>
      <dgm:t>
        <a:bodyPr/>
        <a:lstStyle/>
        <a:p>
          <a:endParaRPr lang="es-AR"/>
        </a:p>
      </dgm:t>
    </dgm:pt>
    <dgm:pt modelId="{8335D2AA-5BC5-4BB8-92F9-EF4FA48BE5DF}">
      <dgm:prSet/>
      <dgm:spPr/>
      <dgm:t>
        <a:bodyPr/>
        <a:lstStyle/>
        <a:p>
          <a:r>
            <a:rPr lang="es-AR" dirty="0" smtClean="0">
              <a:latin typeface="+mn-lt"/>
            </a:rPr>
            <a:t>Se analiza y define la viabilidad del proyecto</a:t>
          </a:r>
          <a:endParaRPr lang="es-AR" dirty="0">
            <a:latin typeface="+mn-lt"/>
          </a:endParaRPr>
        </a:p>
      </dgm:t>
    </dgm:pt>
    <dgm:pt modelId="{6220E735-2411-46B0-B4EF-CADAAE976B1F}" type="parTrans" cxnId="{BA973EF5-3F6C-4143-9880-167E27D60AA6}">
      <dgm:prSet/>
      <dgm:spPr/>
      <dgm:t>
        <a:bodyPr/>
        <a:lstStyle/>
        <a:p>
          <a:endParaRPr lang="es-AR"/>
        </a:p>
      </dgm:t>
    </dgm:pt>
    <dgm:pt modelId="{366DBED7-AE02-440E-8CB2-D8B14DB31F2E}" type="sibTrans" cxnId="{BA973EF5-3F6C-4143-9880-167E27D60AA6}">
      <dgm:prSet/>
      <dgm:spPr/>
      <dgm:t>
        <a:bodyPr/>
        <a:lstStyle/>
        <a:p>
          <a:endParaRPr lang="es-AR"/>
        </a:p>
      </dgm:t>
    </dgm:pt>
    <dgm:pt modelId="{3964164F-C209-4510-AA6A-4F44328F3269}">
      <dgm:prSet/>
      <dgm:spPr/>
      <dgm:t>
        <a:bodyPr/>
        <a:lstStyle/>
        <a:p>
          <a:r>
            <a:rPr lang="es-AR" smtClean="0">
              <a:latin typeface="+mn-lt"/>
            </a:rPr>
            <a:t>MN-PC-Documento de presentación del cliente</a:t>
          </a:r>
          <a:endParaRPr lang="es-AR" dirty="0"/>
        </a:p>
      </dgm:t>
    </dgm:pt>
    <dgm:pt modelId="{2D85F4B2-7FA3-4C5A-A8D0-AE27E94944E8}" type="parTrans" cxnId="{8352AB13-6DE5-463E-9B4A-BC799DA84DF1}">
      <dgm:prSet/>
      <dgm:spPr/>
      <dgm:t>
        <a:bodyPr/>
        <a:lstStyle/>
        <a:p>
          <a:endParaRPr lang="es-AR"/>
        </a:p>
      </dgm:t>
    </dgm:pt>
    <dgm:pt modelId="{591AB42D-935D-41DD-9072-A2B4EE1B3054}" type="sibTrans" cxnId="{8352AB13-6DE5-463E-9B4A-BC799DA84DF1}">
      <dgm:prSet/>
      <dgm:spPr/>
      <dgm:t>
        <a:bodyPr/>
        <a:lstStyle/>
        <a:p>
          <a:endParaRPr lang="es-AR"/>
        </a:p>
      </dgm:t>
    </dgm:pt>
    <dgm:pt modelId="{D9D67459-8E34-4EBE-9679-01A9844BB74E}">
      <dgm:prSet/>
      <dgm:spPr/>
      <dgm:t>
        <a:bodyPr/>
        <a:lstStyle/>
        <a:p>
          <a:r>
            <a:rPr lang="es-AR" dirty="0" smtClean="0">
              <a:latin typeface="+mn-lt"/>
            </a:rPr>
            <a:t>MN-PN-Descripción de los procesos de negocio</a:t>
          </a:r>
          <a:endParaRPr lang="es-AR" dirty="0">
            <a:latin typeface="+mn-lt"/>
          </a:endParaRPr>
        </a:p>
      </dgm:t>
    </dgm:pt>
    <dgm:pt modelId="{FF836BDE-9CF7-4DA4-8603-353BA6145752}" type="parTrans" cxnId="{B2306C16-4804-430E-951F-E55353932737}">
      <dgm:prSet/>
      <dgm:spPr/>
      <dgm:t>
        <a:bodyPr/>
        <a:lstStyle/>
        <a:p>
          <a:endParaRPr lang="es-AR"/>
        </a:p>
      </dgm:t>
    </dgm:pt>
    <dgm:pt modelId="{443AB187-9EDD-40BD-A7A8-4D29C03A1035}" type="sibTrans" cxnId="{B2306C16-4804-430E-951F-E55353932737}">
      <dgm:prSet/>
      <dgm:spPr/>
      <dgm:t>
        <a:bodyPr/>
        <a:lstStyle/>
        <a:p>
          <a:endParaRPr lang="es-AR"/>
        </a:p>
      </dgm:t>
    </dgm:pt>
    <dgm:pt modelId="{7EDAAA9D-21FF-4C07-B6C9-F5C6B5D53B9D}">
      <dgm:prSet/>
      <dgm:spPr/>
      <dgm:t>
        <a:bodyPr/>
        <a:lstStyle/>
        <a:p>
          <a:r>
            <a:rPr lang="es-AR" dirty="0" smtClean="0">
              <a:latin typeface="+mn-lt"/>
            </a:rPr>
            <a:t>MN-DA-Diagrama de Actividades</a:t>
          </a:r>
          <a:endParaRPr lang="es-AR" dirty="0">
            <a:latin typeface="+mn-lt"/>
          </a:endParaRPr>
        </a:p>
      </dgm:t>
    </dgm:pt>
    <dgm:pt modelId="{96F2FF68-FD10-4E49-B023-F302CD125E4F}" type="parTrans" cxnId="{A14711F4-DF24-4F38-8D08-4B7627431481}">
      <dgm:prSet/>
      <dgm:spPr/>
      <dgm:t>
        <a:bodyPr/>
        <a:lstStyle/>
        <a:p>
          <a:endParaRPr lang="es-AR"/>
        </a:p>
      </dgm:t>
    </dgm:pt>
    <dgm:pt modelId="{656CD09E-2509-40E2-9065-BA5D82712668}" type="sibTrans" cxnId="{A14711F4-DF24-4F38-8D08-4B7627431481}">
      <dgm:prSet/>
      <dgm:spPr/>
      <dgm:t>
        <a:bodyPr/>
        <a:lstStyle/>
        <a:p>
          <a:endParaRPr lang="es-AR"/>
        </a:p>
      </dgm:t>
    </dgm:pt>
    <dgm:pt modelId="{33C36134-7E03-4956-BEFA-57088869B092}">
      <dgm:prSet/>
      <dgm:spPr/>
      <dgm:t>
        <a:bodyPr/>
        <a:lstStyle/>
        <a:p>
          <a:r>
            <a:rPr lang="es-AR" dirty="0" smtClean="0">
              <a:latin typeface="+mn-lt"/>
            </a:rPr>
            <a:t>MN-CU-Diagrama de Casos de Uso del  Negocio</a:t>
          </a:r>
          <a:endParaRPr lang="es-AR" dirty="0">
            <a:latin typeface="+mn-lt"/>
          </a:endParaRPr>
        </a:p>
      </dgm:t>
    </dgm:pt>
    <dgm:pt modelId="{C276DDF4-164A-43A6-8C5E-A327154CF2F4}" type="parTrans" cxnId="{5CECE2BC-DDB8-4ABD-87F4-B6FA609CA6FE}">
      <dgm:prSet/>
      <dgm:spPr/>
      <dgm:t>
        <a:bodyPr/>
        <a:lstStyle/>
        <a:p>
          <a:endParaRPr lang="es-AR"/>
        </a:p>
      </dgm:t>
    </dgm:pt>
    <dgm:pt modelId="{3714A7BF-C2E0-4554-8FF3-2426E8DEF64D}" type="sibTrans" cxnId="{5CECE2BC-DDB8-4ABD-87F4-B6FA609CA6FE}">
      <dgm:prSet/>
      <dgm:spPr/>
      <dgm:t>
        <a:bodyPr/>
        <a:lstStyle/>
        <a:p>
          <a:endParaRPr lang="es-AR"/>
        </a:p>
      </dgm:t>
    </dgm:pt>
    <dgm:pt modelId="{0291C36E-D06A-4906-8B56-9E4932830366}">
      <dgm:prSet/>
      <dgm:spPr/>
      <dgm:t>
        <a:bodyPr/>
        <a:lstStyle/>
        <a:p>
          <a:r>
            <a:rPr lang="es-AR" dirty="0" smtClean="0">
              <a:latin typeface="+mn-lt"/>
            </a:rPr>
            <a:t>MN-GL-Glosario Organizacional</a:t>
          </a:r>
          <a:endParaRPr lang="es-AR" dirty="0">
            <a:latin typeface="+mn-lt"/>
          </a:endParaRPr>
        </a:p>
      </dgm:t>
    </dgm:pt>
    <dgm:pt modelId="{8DB7ED8D-BAF4-44C2-8C6C-CCE429D7F73E}" type="parTrans" cxnId="{ACE4AE73-B44F-454D-B86D-6C6B3435B88E}">
      <dgm:prSet/>
      <dgm:spPr/>
      <dgm:t>
        <a:bodyPr/>
        <a:lstStyle/>
        <a:p>
          <a:endParaRPr lang="es-AR"/>
        </a:p>
      </dgm:t>
    </dgm:pt>
    <dgm:pt modelId="{F3F5AE17-F071-4B58-AB20-B0FB6CBBBA5A}" type="sibTrans" cxnId="{ACE4AE73-B44F-454D-B86D-6C6B3435B88E}">
      <dgm:prSet/>
      <dgm:spPr/>
      <dgm:t>
        <a:bodyPr/>
        <a:lstStyle/>
        <a:p>
          <a:endParaRPr lang="es-AR"/>
        </a:p>
      </dgm:t>
    </dgm:pt>
    <dgm:pt modelId="{0519E799-25F0-4A69-8EAC-3F0DD4C9BFB5}">
      <dgm:prSet/>
      <dgm:spPr/>
      <dgm:t>
        <a:bodyPr/>
        <a:lstStyle/>
        <a:p>
          <a:r>
            <a:rPr lang="es-AR" dirty="0" smtClean="0">
              <a:latin typeface="+mn-lt"/>
            </a:rPr>
            <a:t>MN-TR-Documento de Trazabilidad</a:t>
          </a:r>
          <a:endParaRPr lang="es-AR" dirty="0">
            <a:latin typeface="+mn-lt"/>
          </a:endParaRPr>
        </a:p>
      </dgm:t>
    </dgm:pt>
    <dgm:pt modelId="{D572A548-AB73-4A4C-8730-FF8B26D34A54}" type="parTrans" cxnId="{A27B1C0D-7A38-4999-802C-90587B8CE9D9}">
      <dgm:prSet/>
      <dgm:spPr/>
      <dgm:t>
        <a:bodyPr/>
        <a:lstStyle/>
        <a:p>
          <a:endParaRPr lang="es-AR"/>
        </a:p>
      </dgm:t>
    </dgm:pt>
    <dgm:pt modelId="{A23EAA04-902B-4E65-BDA3-CE72902A4D69}" type="sibTrans" cxnId="{A27B1C0D-7A38-4999-802C-90587B8CE9D9}">
      <dgm:prSet/>
      <dgm:spPr/>
      <dgm:t>
        <a:bodyPr/>
        <a:lstStyle/>
        <a:p>
          <a:endParaRPr lang="es-AR"/>
        </a:p>
      </dgm:t>
    </dgm:pt>
    <dgm:pt modelId="{F252B3D1-DA69-4B9A-A5E7-573907E2A020}">
      <dgm:prSet/>
      <dgm:spPr/>
      <dgm:t>
        <a:bodyPr/>
        <a:lstStyle/>
        <a:p>
          <a:r>
            <a:rPr lang="es-AR" dirty="0" smtClean="0">
              <a:latin typeface="+mn-lt"/>
            </a:rPr>
            <a:t>IR-ER-Especificación de Requerimientos</a:t>
          </a:r>
          <a:endParaRPr lang="es-AR" dirty="0">
            <a:latin typeface="+mn-lt"/>
          </a:endParaRPr>
        </a:p>
      </dgm:t>
    </dgm:pt>
    <dgm:pt modelId="{5321DA44-CF71-45CD-9165-8CA103803171}" type="parTrans" cxnId="{F23E7627-21DF-4946-958B-329F5E9D33D6}">
      <dgm:prSet/>
      <dgm:spPr/>
      <dgm:t>
        <a:bodyPr/>
        <a:lstStyle/>
        <a:p>
          <a:endParaRPr lang="es-AR"/>
        </a:p>
      </dgm:t>
    </dgm:pt>
    <dgm:pt modelId="{368E0D1D-B89B-4A79-91A3-25061CF09E62}" type="sibTrans" cxnId="{F23E7627-21DF-4946-958B-329F5E9D33D6}">
      <dgm:prSet/>
      <dgm:spPr/>
      <dgm:t>
        <a:bodyPr/>
        <a:lstStyle/>
        <a:p>
          <a:endParaRPr lang="es-AR"/>
        </a:p>
      </dgm:t>
    </dgm:pt>
    <dgm:pt modelId="{F9EF1661-F4D1-46A1-8183-0167CCB2AA5D}">
      <dgm:prSet/>
      <dgm:spPr/>
      <dgm:t>
        <a:bodyPr/>
        <a:lstStyle/>
        <a:p>
          <a:r>
            <a:rPr lang="es-AR" dirty="0" smtClean="0">
              <a:latin typeface="+mn-lt"/>
            </a:rPr>
            <a:t>IR-EC-Especificación Complementaria (No funcional)</a:t>
          </a:r>
          <a:endParaRPr lang="es-AR" dirty="0">
            <a:latin typeface="+mn-lt"/>
          </a:endParaRPr>
        </a:p>
      </dgm:t>
    </dgm:pt>
    <dgm:pt modelId="{7B5AEEC4-7F35-42EA-A8D1-842227F1BC79}" type="parTrans" cxnId="{9BFA246B-D5AC-44BA-8C7E-43F5555FB0D4}">
      <dgm:prSet/>
      <dgm:spPr/>
      <dgm:t>
        <a:bodyPr/>
        <a:lstStyle/>
        <a:p>
          <a:endParaRPr lang="es-AR"/>
        </a:p>
      </dgm:t>
    </dgm:pt>
    <dgm:pt modelId="{D038D0F4-D378-4768-9C42-4FB92814958E}" type="sibTrans" cxnId="{9BFA246B-D5AC-44BA-8C7E-43F5555FB0D4}">
      <dgm:prSet/>
      <dgm:spPr/>
      <dgm:t>
        <a:bodyPr/>
        <a:lstStyle/>
        <a:p>
          <a:endParaRPr lang="es-AR"/>
        </a:p>
      </dgm:t>
    </dgm:pt>
    <dgm:pt modelId="{D2425140-D438-488A-BC1C-1956A3C1032F}">
      <dgm:prSet phldrT="[Texto]"/>
      <dgm:spPr/>
      <dgm:t>
        <a:bodyPr/>
        <a:lstStyle/>
        <a:p>
          <a:r>
            <a:rPr lang="es-AR" smtClean="0">
              <a:latin typeface="+mn-lt"/>
            </a:rPr>
            <a:t>Definir el objetivo del sistema</a:t>
          </a:r>
          <a:endParaRPr lang="es-AR" dirty="0"/>
        </a:p>
      </dgm:t>
    </dgm:pt>
    <dgm:pt modelId="{3D284286-6617-45A3-A383-F7880914E2CC}" type="parTrans" cxnId="{414B3FA8-207E-45A1-A521-2994B25FC61F}">
      <dgm:prSet/>
      <dgm:spPr/>
      <dgm:t>
        <a:bodyPr/>
        <a:lstStyle/>
        <a:p>
          <a:endParaRPr lang="es-AR"/>
        </a:p>
      </dgm:t>
    </dgm:pt>
    <dgm:pt modelId="{EFB047B6-B456-4F04-85A1-D79EB1225C95}" type="sibTrans" cxnId="{414B3FA8-207E-45A1-A521-2994B25FC61F}">
      <dgm:prSet/>
      <dgm:spPr/>
      <dgm:t>
        <a:bodyPr/>
        <a:lstStyle/>
        <a:p>
          <a:endParaRPr lang="es-AR"/>
        </a:p>
      </dgm:t>
    </dgm:pt>
    <dgm:pt modelId="{A9871080-4806-49BA-A506-CE1BB24AE5CB}" type="pres">
      <dgm:prSet presAssocID="{6DBF3A6D-E576-4EB2-B71D-792D4B12249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9B6FBE8-7629-4081-BE8E-47ADFFAF17D9}" type="pres">
      <dgm:prSet presAssocID="{35089485-E276-4659-B7F6-9A0B25F63950}" presName="parentLin" presStyleCnt="0"/>
      <dgm:spPr/>
    </dgm:pt>
    <dgm:pt modelId="{8A46E48D-202E-4A4C-A2EF-D93C242061B5}" type="pres">
      <dgm:prSet presAssocID="{35089485-E276-4659-B7F6-9A0B25F63950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0C63C7D3-B41E-4A96-BB4A-B0E8E5E38EA1}" type="pres">
      <dgm:prSet presAssocID="{35089485-E276-4659-B7F6-9A0B25F63950}" presName="parentText" presStyleLbl="node1" presStyleIdx="0" presStyleCnt="3" custLinFactNeighborY="-1184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065D3FB-B9DA-417F-9CA4-2A5C77F71002}" type="pres">
      <dgm:prSet presAssocID="{35089485-E276-4659-B7F6-9A0B25F63950}" presName="negativeSpace" presStyleCnt="0"/>
      <dgm:spPr/>
    </dgm:pt>
    <dgm:pt modelId="{86288DA9-08F6-4497-A766-658ABBD1DD18}" type="pres">
      <dgm:prSet presAssocID="{35089485-E276-4659-B7F6-9A0B25F63950}" presName="childText" presStyleLbl="conFgAcc1" presStyleIdx="0" presStyleCnt="3" custScaleY="62018" custLinFactNeighborY="8573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728F1E7-DE18-4A2B-9EE3-25EA6BF43D6B}" type="pres">
      <dgm:prSet presAssocID="{2B76D2B0-D18B-4B90-AE38-AADBABCF3293}" presName="spaceBetweenRectangles" presStyleCnt="0"/>
      <dgm:spPr/>
    </dgm:pt>
    <dgm:pt modelId="{D46382A9-CAF3-48CD-AB50-F97565342B18}" type="pres">
      <dgm:prSet presAssocID="{30742BAF-2BBA-4637-9B31-FBF71FC61188}" presName="parentLin" presStyleCnt="0"/>
      <dgm:spPr/>
    </dgm:pt>
    <dgm:pt modelId="{2B1E69C7-0671-469E-A195-DFB2562053F5}" type="pres">
      <dgm:prSet presAssocID="{30742BAF-2BBA-4637-9B31-FBF71FC61188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68266E45-BD8A-4E1B-B799-CCF61B901AF9}" type="pres">
      <dgm:prSet presAssocID="{30742BAF-2BBA-4637-9B31-FBF71FC61188}" presName="parentText" presStyleLbl="node1" presStyleIdx="1" presStyleCnt="3" custLinFactNeighborY="-1296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E27341-45EB-41D2-BEBC-F31664B52EA8}" type="pres">
      <dgm:prSet presAssocID="{30742BAF-2BBA-4637-9B31-FBF71FC61188}" presName="negativeSpace" presStyleCnt="0"/>
      <dgm:spPr/>
    </dgm:pt>
    <dgm:pt modelId="{76C0F793-9063-4642-B0C3-AB3654AF558B}" type="pres">
      <dgm:prSet presAssocID="{30742BAF-2BBA-4637-9B31-FBF71FC61188}" presName="childText" presStyleLbl="conFgAcc1" presStyleIdx="1" presStyleCnt="3" custAng="0" custScaleY="68195" custLinFactNeighborY="6654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34C4C7C-5341-4C46-A7B8-8BD5917DF829}" type="pres">
      <dgm:prSet presAssocID="{F645DBF5-C326-4D13-98AC-533CF38C93EB}" presName="spaceBetweenRectangles" presStyleCnt="0"/>
      <dgm:spPr/>
    </dgm:pt>
    <dgm:pt modelId="{59F9BD97-C26C-44F4-94D0-9450097E137A}" type="pres">
      <dgm:prSet presAssocID="{E55048D8-6BE1-4220-92FE-6E675D60CF84}" presName="parentLin" presStyleCnt="0"/>
      <dgm:spPr/>
    </dgm:pt>
    <dgm:pt modelId="{8F93E620-A3EA-4C61-81C4-FED05C9AB261}" type="pres">
      <dgm:prSet presAssocID="{E55048D8-6BE1-4220-92FE-6E675D60CF84}" presName="parentLeftMargin" presStyleLbl="node1" presStyleIdx="1" presStyleCnt="3"/>
      <dgm:spPr/>
      <dgm:t>
        <a:bodyPr/>
        <a:lstStyle/>
        <a:p>
          <a:endParaRPr lang="es-AR"/>
        </a:p>
      </dgm:t>
    </dgm:pt>
    <dgm:pt modelId="{E441D9D7-08C4-4A60-9166-2C540054B255}" type="pres">
      <dgm:prSet presAssocID="{E55048D8-6BE1-4220-92FE-6E675D60CF84}" presName="parentText" presStyleLbl="node1" presStyleIdx="2" presStyleCnt="3" custLinFactNeighborY="-1532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0A23654-E1EE-46B9-9B1F-FF2E87247492}" type="pres">
      <dgm:prSet presAssocID="{E55048D8-6BE1-4220-92FE-6E675D60CF84}" presName="negativeSpace" presStyleCnt="0"/>
      <dgm:spPr/>
    </dgm:pt>
    <dgm:pt modelId="{5D26E2D9-6B18-4677-8750-C4E5D77F75E0}" type="pres">
      <dgm:prSet presAssocID="{E55048D8-6BE1-4220-92FE-6E675D60CF84}" presName="childText" presStyleLbl="conFgAcc1" presStyleIdx="2" presStyleCnt="3" custLinFactNeighborY="1355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2306C16-4804-430E-951F-E55353932737}" srcId="{30742BAF-2BBA-4637-9B31-FBF71FC61188}" destId="{D9D67459-8E34-4EBE-9679-01A9844BB74E}" srcOrd="1" destOrd="0" parTransId="{FF836BDE-9CF7-4DA4-8603-353BA6145752}" sibTransId="{443AB187-9EDD-40BD-A7A8-4D29C03A1035}"/>
    <dgm:cxn modelId="{899416EC-BCC5-4B49-B051-3C9824B9867C}" type="presOf" srcId="{09AD3330-93A2-4683-84A5-CAE7ADEB2A15}" destId="{86288DA9-08F6-4497-A766-658ABBD1DD18}" srcOrd="0" destOrd="4" presId="urn:microsoft.com/office/officeart/2005/8/layout/list1"/>
    <dgm:cxn modelId="{7555939A-9D37-4FCD-92AC-142C6D433223}" srcId="{6DBF3A6D-E576-4EB2-B71D-792D4B122499}" destId="{30742BAF-2BBA-4637-9B31-FBF71FC61188}" srcOrd="1" destOrd="0" parTransId="{A3D37CC0-74B3-47EF-80C2-BCA99394C1CA}" sibTransId="{F645DBF5-C326-4D13-98AC-533CF38C93EB}"/>
    <dgm:cxn modelId="{3D63A099-2D99-4193-9A4C-25BD487FCFF4}" srcId="{35089485-E276-4659-B7F6-9A0B25F63950}" destId="{9E9F3A5D-D4AA-4E44-B3AA-918C5EC2A72D}" srcOrd="0" destOrd="0" parTransId="{26212679-69ED-4A76-BE88-4312D0270BA9}" sibTransId="{AFE93253-198C-4018-A8B5-4A12FD4D648A}"/>
    <dgm:cxn modelId="{B3BE4C42-19A4-4565-AB3B-4B72DB6E0ED4}" type="presOf" srcId="{35089485-E276-4659-B7F6-9A0B25F63950}" destId="{0C63C7D3-B41E-4A96-BB4A-B0E8E5E38EA1}" srcOrd="1" destOrd="0" presId="urn:microsoft.com/office/officeart/2005/8/layout/list1"/>
    <dgm:cxn modelId="{25D23F82-1DDB-4673-97BD-96B1B91B8EAC}" type="presOf" srcId="{35089485-E276-4659-B7F6-9A0B25F63950}" destId="{8A46E48D-202E-4A4C-A2EF-D93C242061B5}" srcOrd="0" destOrd="0" presId="urn:microsoft.com/office/officeart/2005/8/layout/list1"/>
    <dgm:cxn modelId="{BA973EF5-3F6C-4143-9880-167E27D60AA6}" srcId="{35089485-E276-4659-B7F6-9A0B25F63950}" destId="{8335D2AA-5BC5-4BB8-92F9-EF4FA48BE5DF}" srcOrd="6" destOrd="0" parTransId="{6220E735-2411-46B0-B4EF-CADAAE976B1F}" sibTransId="{366DBED7-AE02-440E-8CB2-D8B14DB31F2E}"/>
    <dgm:cxn modelId="{79B5ED3B-9FA5-4E2C-9059-E8C06D04F6F7}" srcId="{35089485-E276-4659-B7F6-9A0B25F63950}" destId="{57F1B7DD-B19F-4785-BD7A-31E633E2497A}" srcOrd="5" destOrd="0" parTransId="{251ACCB4-A8C8-4FBA-9BAB-36E32284CFCF}" sibTransId="{9A067BDE-ED46-4E8F-A644-AB7C11FA8292}"/>
    <dgm:cxn modelId="{414B3FA8-207E-45A1-A521-2994B25FC61F}" srcId="{E55048D8-6BE1-4220-92FE-6E675D60CF84}" destId="{D2425140-D438-488A-BC1C-1956A3C1032F}" srcOrd="0" destOrd="0" parTransId="{3D284286-6617-45A3-A383-F7880914E2CC}" sibTransId="{EFB047B6-B456-4F04-85A1-D79EB1225C95}"/>
    <dgm:cxn modelId="{CEDD5C5C-8209-4D5A-90B8-4E66366F9086}" type="presOf" srcId="{6DE35620-3D02-4BD1-ADF5-BF152EB07834}" destId="{86288DA9-08F6-4497-A766-658ABBD1DD18}" srcOrd="0" destOrd="3" presId="urn:microsoft.com/office/officeart/2005/8/layout/list1"/>
    <dgm:cxn modelId="{C48B3616-5F9D-4319-AC79-DCE97B0C4F9F}" srcId="{35089485-E276-4659-B7F6-9A0B25F63950}" destId="{2D923502-E642-477B-98CD-8AEB75B174FC}" srcOrd="2" destOrd="0" parTransId="{20F2927A-0A7C-4C45-AEC5-20E1E4B04A52}" sibTransId="{8C26FE33-7D8E-4694-A72B-9EDC95F8F10D}"/>
    <dgm:cxn modelId="{E6BE6C45-0A3E-49F8-8A37-35C7A6F5BBEB}" type="presOf" srcId="{3609924D-01F8-48DE-9968-0753F5325F0E}" destId="{86288DA9-08F6-4497-A766-658ABBD1DD18}" srcOrd="0" destOrd="1" presId="urn:microsoft.com/office/officeart/2005/8/layout/list1"/>
    <dgm:cxn modelId="{66AF05A0-D7E5-4624-9097-AAC1436C76FB}" srcId="{35089485-E276-4659-B7F6-9A0B25F63950}" destId="{3609924D-01F8-48DE-9968-0753F5325F0E}" srcOrd="1" destOrd="0" parTransId="{A4CF410F-9822-4F50-940F-B33E450FF849}" sibTransId="{F4C1DF1C-85FA-4796-B3E5-012DB556134F}"/>
    <dgm:cxn modelId="{5CECE2BC-DDB8-4ABD-87F4-B6FA609CA6FE}" srcId="{30742BAF-2BBA-4637-9B31-FBF71FC61188}" destId="{33C36134-7E03-4956-BEFA-57088869B092}" srcOrd="3" destOrd="0" parTransId="{C276DDF4-164A-43A6-8C5E-A327154CF2F4}" sibTransId="{3714A7BF-C2E0-4554-8FF3-2426E8DEF64D}"/>
    <dgm:cxn modelId="{07B0793A-66D4-452F-A11D-BA28666891C5}" type="presOf" srcId="{D2425140-D438-488A-BC1C-1956A3C1032F}" destId="{5D26E2D9-6B18-4677-8750-C4E5D77F75E0}" srcOrd="0" destOrd="0" presId="urn:microsoft.com/office/officeart/2005/8/layout/list1"/>
    <dgm:cxn modelId="{AFB2B905-C9D1-44D9-A1C0-A62C83B7BEF9}" type="presOf" srcId="{57F1B7DD-B19F-4785-BD7A-31E633E2497A}" destId="{86288DA9-08F6-4497-A766-658ABBD1DD18}" srcOrd="0" destOrd="5" presId="urn:microsoft.com/office/officeart/2005/8/layout/list1"/>
    <dgm:cxn modelId="{E6E63DEB-F8F3-4ABD-816A-69DE7F047363}" type="presOf" srcId="{7EDAAA9D-21FF-4C07-B6C9-F5C6B5D53B9D}" destId="{76C0F793-9063-4642-B0C3-AB3654AF558B}" srcOrd="0" destOrd="2" presId="urn:microsoft.com/office/officeart/2005/8/layout/list1"/>
    <dgm:cxn modelId="{A2434C8A-94B8-4939-8952-BB71BB4F92C8}" type="presOf" srcId="{30742BAF-2BBA-4637-9B31-FBF71FC61188}" destId="{2B1E69C7-0671-469E-A195-DFB2562053F5}" srcOrd="0" destOrd="0" presId="urn:microsoft.com/office/officeart/2005/8/layout/list1"/>
    <dgm:cxn modelId="{72D48380-34F3-4986-ADB7-93F16EAD38B7}" type="presOf" srcId="{F9EF1661-F4D1-46A1-8183-0167CCB2AA5D}" destId="{76C0F793-9063-4642-B0C3-AB3654AF558B}" srcOrd="0" destOrd="7" presId="urn:microsoft.com/office/officeart/2005/8/layout/list1"/>
    <dgm:cxn modelId="{DF88B320-3897-46B7-9A48-657B872880C9}" type="presOf" srcId="{2D923502-E642-477B-98CD-8AEB75B174FC}" destId="{86288DA9-08F6-4497-A766-658ABBD1DD18}" srcOrd="0" destOrd="2" presId="urn:microsoft.com/office/officeart/2005/8/layout/list1"/>
    <dgm:cxn modelId="{F23E7627-21DF-4946-958B-329F5E9D33D6}" srcId="{30742BAF-2BBA-4637-9B31-FBF71FC61188}" destId="{F252B3D1-DA69-4B9A-A5E7-573907E2A020}" srcOrd="6" destOrd="0" parTransId="{5321DA44-CF71-45CD-9165-8CA103803171}" sibTransId="{368E0D1D-B89B-4A79-91A3-25061CF09E62}"/>
    <dgm:cxn modelId="{2132A3A2-9BB1-4437-B57A-761CD6E1ED5D}" type="presOf" srcId="{33C36134-7E03-4956-BEFA-57088869B092}" destId="{76C0F793-9063-4642-B0C3-AB3654AF558B}" srcOrd="0" destOrd="3" presId="urn:microsoft.com/office/officeart/2005/8/layout/list1"/>
    <dgm:cxn modelId="{89EAE0AD-3C92-4A4B-B9AF-44A5B7CDF492}" type="presOf" srcId="{6DBF3A6D-E576-4EB2-B71D-792D4B122499}" destId="{A9871080-4806-49BA-A506-CE1BB24AE5CB}" srcOrd="0" destOrd="0" presId="urn:microsoft.com/office/officeart/2005/8/layout/list1"/>
    <dgm:cxn modelId="{D4CCC2B1-0782-4CC3-9A29-F79F815F1ABD}" type="presOf" srcId="{8335D2AA-5BC5-4BB8-92F9-EF4FA48BE5DF}" destId="{86288DA9-08F6-4497-A766-658ABBD1DD18}" srcOrd="0" destOrd="6" presId="urn:microsoft.com/office/officeart/2005/8/layout/list1"/>
    <dgm:cxn modelId="{6222C06E-7893-49D6-A7BD-4DE761AC0448}" type="presOf" srcId="{E55048D8-6BE1-4220-92FE-6E675D60CF84}" destId="{E441D9D7-08C4-4A60-9166-2C540054B255}" srcOrd="1" destOrd="0" presId="urn:microsoft.com/office/officeart/2005/8/layout/list1"/>
    <dgm:cxn modelId="{D727DADE-8B1F-4478-B778-FAD089591699}" type="presOf" srcId="{F252B3D1-DA69-4B9A-A5E7-573907E2A020}" destId="{76C0F793-9063-4642-B0C3-AB3654AF558B}" srcOrd="0" destOrd="6" presId="urn:microsoft.com/office/officeart/2005/8/layout/list1"/>
    <dgm:cxn modelId="{BD261EDC-7932-43AA-945A-E4688DB9174A}" srcId="{6DBF3A6D-E576-4EB2-B71D-792D4B122499}" destId="{35089485-E276-4659-B7F6-9A0B25F63950}" srcOrd="0" destOrd="0" parTransId="{3F7B8A3D-FE10-4473-8543-BC4F3ABDBC48}" sibTransId="{2B76D2B0-D18B-4B90-AE38-AADBABCF3293}"/>
    <dgm:cxn modelId="{CC5E9533-A127-4898-99F9-F8375EF226ED}" type="presOf" srcId="{E55048D8-6BE1-4220-92FE-6E675D60CF84}" destId="{8F93E620-A3EA-4C61-81C4-FED05C9AB261}" srcOrd="0" destOrd="0" presId="urn:microsoft.com/office/officeart/2005/8/layout/list1"/>
    <dgm:cxn modelId="{A27B1C0D-7A38-4999-802C-90587B8CE9D9}" srcId="{30742BAF-2BBA-4637-9B31-FBF71FC61188}" destId="{0519E799-25F0-4A69-8EAC-3F0DD4C9BFB5}" srcOrd="5" destOrd="0" parTransId="{D572A548-AB73-4A4C-8730-FF8B26D34A54}" sibTransId="{A23EAA04-902B-4E65-BDA3-CE72902A4D69}"/>
    <dgm:cxn modelId="{1AB817EF-1107-4A10-91C3-D633A3EF5AAB}" type="presOf" srcId="{D9D67459-8E34-4EBE-9679-01A9844BB74E}" destId="{76C0F793-9063-4642-B0C3-AB3654AF558B}" srcOrd="0" destOrd="1" presId="urn:microsoft.com/office/officeart/2005/8/layout/list1"/>
    <dgm:cxn modelId="{ACE4AE73-B44F-454D-B86D-6C6B3435B88E}" srcId="{30742BAF-2BBA-4637-9B31-FBF71FC61188}" destId="{0291C36E-D06A-4906-8B56-9E4932830366}" srcOrd="4" destOrd="0" parTransId="{8DB7ED8D-BAF4-44C2-8C6C-CCE429D7F73E}" sibTransId="{F3F5AE17-F071-4B58-AB20-B0FB6CBBBA5A}"/>
    <dgm:cxn modelId="{BCB47882-B0B3-4822-90C5-988F65BC3907}" srcId="{35089485-E276-4659-B7F6-9A0B25F63950}" destId="{6DE35620-3D02-4BD1-ADF5-BF152EB07834}" srcOrd="3" destOrd="0" parTransId="{E5FAD6D1-0B51-4F26-8F27-E7DC80C7C087}" sibTransId="{7A4F68B3-A899-4D8C-8364-254F30AF6AA0}"/>
    <dgm:cxn modelId="{A14711F4-DF24-4F38-8D08-4B7627431481}" srcId="{30742BAF-2BBA-4637-9B31-FBF71FC61188}" destId="{7EDAAA9D-21FF-4C07-B6C9-F5C6B5D53B9D}" srcOrd="2" destOrd="0" parTransId="{96F2FF68-FD10-4E49-B023-F302CD125E4F}" sibTransId="{656CD09E-2509-40E2-9065-BA5D82712668}"/>
    <dgm:cxn modelId="{D45A066C-425A-4539-9194-39CDF41A0968}" type="presOf" srcId="{9E9F3A5D-D4AA-4E44-B3AA-918C5EC2A72D}" destId="{86288DA9-08F6-4497-A766-658ABBD1DD18}" srcOrd="0" destOrd="0" presId="urn:microsoft.com/office/officeart/2005/8/layout/list1"/>
    <dgm:cxn modelId="{D285508F-C19A-4034-B536-5D6DD90DB2D9}" type="presOf" srcId="{30742BAF-2BBA-4637-9B31-FBF71FC61188}" destId="{68266E45-BD8A-4E1B-B799-CCF61B901AF9}" srcOrd="1" destOrd="0" presId="urn:microsoft.com/office/officeart/2005/8/layout/list1"/>
    <dgm:cxn modelId="{8D4CB770-6921-4340-89E6-95B781BBD715}" srcId="{35089485-E276-4659-B7F6-9A0B25F63950}" destId="{09AD3330-93A2-4683-84A5-CAE7ADEB2A15}" srcOrd="4" destOrd="0" parTransId="{F457725A-2DBF-4C54-BF93-569EF293AA4E}" sibTransId="{08A8A67C-3DCF-4013-8246-B6CE1E918859}"/>
    <dgm:cxn modelId="{62388F99-6FEB-43EA-8BAF-EF203E0A41FA}" type="presOf" srcId="{3964164F-C209-4510-AA6A-4F44328F3269}" destId="{76C0F793-9063-4642-B0C3-AB3654AF558B}" srcOrd="0" destOrd="0" presId="urn:microsoft.com/office/officeart/2005/8/layout/list1"/>
    <dgm:cxn modelId="{9BFA246B-D5AC-44BA-8C7E-43F5555FB0D4}" srcId="{30742BAF-2BBA-4637-9B31-FBF71FC61188}" destId="{F9EF1661-F4D1-46A1-8183-0167CCB2AA5D}" srcOrd="7" destOrd="0" parTransId="{7B5AEEC4-7F35-42EA-A8D1-842227F1BC79}" sibTransId="{D038D0F4-D378-4768-9C42-4FB92814958E}"/>
    <dgm:cxn modelId="{F4A44B6E-EA82-477E-993E-ABEE2544B4E4}" type="presOf" srcId="{0519E799-25F0-4A69-8EAC-3F0DD4C9BFB5}" destId="{76C0F793-9063-4642-B0C3-AB3654AF558B}" srcOrd="0" destOrd="5" presId="urn:microsoft.com/office/officeart/2005/8/layout/list1"/>
    <dgm:cxn modelId="{8352AB13-6DE5-463E-9B4A-BC799DA84DF1}" srcId="{30742BAF-2BBA-4637-9B31-FBF71FC61188}" destId="{3964164F-C209-4510-AA6A-4F44328F3269}" srcOrd="0" destOrd="0" parTransId="{2D85F4B2-7FA3-4C5A-A8D0-AE27E94944E8}" sibTransId="{591AB42D-935D-41DD-9072-A2B4EE1B3054}"/>
    <dgm:cxn modelId="{8B86AA8D-539B-4CDC-84BD-3A23A89710B3}" srcId="{6DBF3A6D-E576-4EB2-B71D-792D4B122499}" destId="{E55048D8-6BE1-4220-92FE-6E675D60CF84}" srcOrd="2" destOrd="0" parTransId="{CACEAFCD-582F-44AB-B889-1A71D31A2B71}" sibTransId="{B11788E8-E007-46AC-8235-ADA0CBE065F9}"/>
    <dgm:cxn modelId="{2970BFD4-69AA-4E65-B6F4-DF2E23BB062D}" type="presOf" srcId="{0291C36E-D06A-4906-8B56-9E4932830366}" destId="{76C0F793-9063-4642-B0C3-AB3654AF558B}" srcOrd="0" destOrd="4" presId="urn:microsoft.com/office/officeart/2005/8/layout/list1"/>
    <dgm:cxn modelId="{56EF7047-1FA8-4EE5-AC7C-E564CCDC9992}" type="presParOf" srcId="{A9871080-4806-49BA-A506-CE1BB24AE5CB}" destId="{69B6FBE8-7629-4081-BE8E-47ADFFAF17D9}" srcOrd="0" destOrd="0" presId="urn:microsoft.com/office/officeart/2005/8/layout/list1"/>
    <dgm:cxn modelId="{51174667-F6AE-468B-85D0-32A316127B8A}" type="presParOf" srcId="{69B6FBE8-7629-4081-BE8E-47ADFFAF17D9}" destId="{8A46E48D-202E-4A4C-A2EF-D93C242061B5}" srcOrd="0" destOrd="0" presId="urn:microsoft.com/office/officeart/2005/8/layout/list1"/>
    <dgm:cxn modelId="{5EBAA568-7B79-4CF7-B48B-357CA656926A}" type="presParOf" srcId="{69B6FBE8-7629-4081-BE8E-47ADFFAF17D9}" destId="{0C63C7D3-B41E-4A96-BB4A-B0E8E5E38EA1}" srcOrd="1" destOrd="0" presId="urn:microsoft.com/office/officeart/2005/8/layout/list1"/>
    <dgm:cxn modelId="{313F2960-4008-47BC-A713-DDFEF202E108}" type="presParOf" srcId="{A9871080-4806-49BA-A506-CE1BB24AE5CB}" destId="{9065D3FB-B9DA-417F-9CA4-2A5C77F71002}" srcOrd="1" destOrd="0" presId="urn:microsoft.com/office/officeart/2005/8/layout/list1"/>
    <dgm:cxn modelId="{C62A7348-AA7B-4622-9D81-3487CC5FC93B}" type="presParOf" srcId="{A9871080-4806-49BA-A506-CE1BB24AE5CB}" destId="{86288DA9-08F6-4497-A766-658ABBD1DD18}" srcOrd="2" destOrd="0" presId="urn:microsoft.com/office/officeart/2005/8/layout/list1"/>
    <dgm:cxn modelId="{5F968834-5D49-4455-93EA-8255124C6BB9}" type="presParOf" srcId="{A9871080-4806-49BA-A506-CE1BB24AE5CB}" destId="{C728F1E7-DE18-4A2B-9EE3-25EA6BF43D6B}" srcOrd="3" destOrd="0" presId="urn:microsoft.com/office/officeart/2005/8/layout/list1"/>
    <dgm:cxn modelId="{854E5017-0466-4957-8F7A-6414A202A96D}" type="presParOf" srcId="{A9871080-4806-49BA-A506-CE1BB24AE5CB}" destId="{D46382A9-CAF3-48CD-AB50-F97565342B18}" srcOrd="4" destOrd="0" presId="urn:microsoft.com/office/officeart/2005/8/layout/list1"/>
    <dgm:cxn modelId="{CFD0D07C-91C9-45B3-88D0-CB7AC528821D}" type="presParOf" srcId="{D46382A9-CAF3-48CD-AB50-F97565342B18}" destId="{2B1E69C7-0671-469E-A195-DFB2562053F5}" srcOrd="0" destOrd="0" presId="urn:microsoft.com/office/officeart/2005/8/layout/list1"/>
    <dgm:cxn modelId="{2642B390-78CB-47BA-BF5E-A1E22EFBB241}" type="presParOf" srcId="{D46382A9-CAF3-48CD-AB50-F97565342B18}" destId="{68266E45-BD8A-4E1B-B799-CCF61B901AF9}" srcOrd="1" destOrd="0" presId="urn:microsoft.com/office/officeart/2005/8/layout/list1"/>
    <dgm:cxn modelId="{E6B02431-BE6A-42FD-80D3-91EEB5E9EF64}" type="presParOf" srcId="{A9871080-4806-49BA-A506-CE1BB24AE5CB}" destId="{BBE27341-45EB-41D2-BEBC-F31664B52EA8}" srcOrd="5" destOrd="0" presId="urn:microsoft.com/office/officeart/2005/8/layout/list1"/>
    <dgm:cxn modelId="{B3690788-1696-4CAB-AF9E-70DF731B7D4C}" type="presParOf" srcId="{A9871080-4806-49BA-A506-CE1BB24AE5CB}" destId="{76C0F793-9063-4642-B0C3-AB3654AF558B}" srcOrd="6" destOrd="0" presId="urn:microsoft.com/office/officeart/2005/8/layout/list1"/>
    <dgm:cxn modelId="{43C5E154-1A9B-4968-BD1E-5266BE4C97E4}" type="presParOf" srcId="{A9871080-4806-49BA-A506-CE1BB24AE5CB}" destId="{634C4C7C-5341-4C46-A7B8-8BD5917DF829}" srcOrd="7" destOrd="0" presId="urn:microsoft.com/office/officeart/2005/8/layout/list1"/>
    <dgm:cxn modelId="{5730B11D-F031-4076-BC27-E7B73CB789DE}" type="presParOf" srcId="{A9871080-4806-49BA-A506-CE1BB24AE5CB}" destId="{59F9BD97-C26C-44F4-94D0-9450097E137A}" srcOrd="8" destOrd="0" presId="urn:microsoft.com/office/officeart/2005/8/layout/list1"/>
    <dgm:cxn modelId="{0CBB5025-693C-494E-8A5E-FF08E4A9F50E}" type="presParOf" srcId="{59F9BD97-C26C-44F4-94D0-9450097E137A}" destId="{8F93E620-A3EA-4C61-81C4-FED05C9AB261}" srcOrd="0" destOrd="0" presId="urn:microsoft.com/office/officeart/2005/8/layout/list1"/>
    <dgm:cxn modelId="{5090D83D-7D6A-454D-955D-756327AC7475}" type="presParOf" srcId="{59F9BD97-C26C-44F4-94D0-9450097E137A}" destId="{E441D9D7-08C4-4A60-9166-2C540054B255}" srcOrd="1" destOrd="0" presId="urn:microsoft.com/office/officeart/2005/8/layout/list1"/>
    <dgm:cxn modelId="{DD7CE244-02B2-4E59-A5A0-D31EDF7BF029}" type="presParOf" srcId="{A9871080-4806-49BA-A506-CE1BB24AE5CB}" destId="{10A23654-E1EE-46B9-9B1F-FF2E87247492}" srcOrd="9" destOrd="0" presId="urn:microsoft.com/office/officeart/2005/8/layout/list1"/>
    <dgm:cxn modelId="{E107971B-447F-435E-86E6-F85962014640}" type="presParOf" srcId="{A9871080-4806-49BA-A506-CE1BB24AE5CB}" destId="{5D26E2D9-6B18-4677-8750-C4E5D77F75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BF3A6D-E576-4EB2-B71D-792D4B122499}" type="doc">
      <dgm:prSet loTypeId="urn:microsoft.com/office/officeart/2005/8/layout/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35089485-E276-4659-B7F6-9A0B25F63950}">
      <dgm:prSet phldrT="[Texto]"/>
      <dgm:spPr/>
      <dgm:t>
        <a:bodyPr/>
        <a:lstStyle/>
        <a:p>
          <a:r>
            <a:rPr lang="es-AR" dirty="0" smtClean="0"/>
            <a:t>Objetivos</a:t>
          </a:r>
          <a:endParaRPr lang="es-AR" dirty="0"/>
        </a:p>
      </dgm:t>
    </dgm:pt>
    <dgm:pt modelId="{3F7B8A3D-FE10-4473-8543-BC4F3ABDBC48}" type="parTrans" cxnId="{BD261EDC-7932-43AA-945A-E4688DB9174A}">
      <dgm:prSet/>
      <dgm:spPr/>
      <dgm:t>
        <a:bodyPr/>
        <a:lstStyle/>
        <a:p>
          <a:endParaRPr lang="es-AR"/>
        </a:p>
      </dgm:t>
    </dgm:pt>
    <dgm:pt modelId="{2B76D2B0-D18B-4B90-AE38-AADBABCF3293}" type="sibTrans" cxnId="{BD261EDC-7932-43AA-945A-E4688DB9174A}">
      <dgm:prSet/>
      <dgm:spPr/>
      <dgm:t>
        <a:bodyPr/>
        <a:lstStyle/>
        <a:p>
          <a:endParaRPr lang="es-AR"/>
        </a:p>
      </dgm:t>
    </dgm:pt>
    <dgm:pt modelId="{30742BAF-2BBA-4637-9B31-FBF71FC61188}">
      <dgm:prSet phldrT="[Texto]"/>
      <dgm:spPr/>
      <dgm:t>
        <a:bodyPr/>
        <a:lstStyle/>
        <a:p>
          <a:r>
            <a:rPr lang="es-AR" dirty="0" smtClean="0"/>
            <a:t>Artefactos</a:t>
          </a:r>
          <a:endParaRPr lang="es-AR" dirty="0"/>
        </a:p>
      </dgm:t>
    </dgm:pt>
    <dgm:pt modelId="{A3D37CC0-74B3-47EF-80C2-BCA99394C1CA}" type="parTrans" cxnId="{7555939A-9D37-4FCD-92AC-142C6D433223}">
      <dgm:prSet/>
      <dgm:spPr/>
      <dgm:t>
        <a:bodyPr/>
        <a:lstStyle/>
        <a:p>
          <a:endParaRPr lang="es-AR"/>
        </a:p>
      </dgm:t>
    </dgm:pt>
    <dgm:pt modelId="{F645DBF5-C326-4D13-98AC-533CF38C93EB}" type="sibTrans" cxnId="{7555939A-9D37-4FCD-92AC-142C6D433223}">
      <dgm:prSet/>
      <dgm:spPr/>
      <dgm:t>
        <a:bodyPr/>
        <a:lstStyle/>
        <a:p>
          <a:endParaRPr lang="es-AR"/>
        </a:p>
      </dgm:t>
    </dgm:pt>
    <dgm:pt modelId="{E55048D8-6BE1-4220-92FE-6E675D60CF84}">
      <dgm:prSet phldrT="[Texto]"/>
      <dgm:spPr/>
      <dgm:t>
        <a:bodyPr/>
        <a:lstStyle/>
        <a:p>
          <a:r>
            <a:rPr lang="es-AR" dirty="0" smtClean="0"/>
            <a:t>Hitos</a:t>
          </a:r>
          <a:endParaRPr lang="es-AR" dirty="0"/>
        </a:p>
      </dgm:t>
    </dgm:pt>
    <dgm:pt modelId="{CACEAFCD-582F-44AB-B889-1A71D31A2B71}" type="parTrans" cxnId="{8B86AA8D-539B-4CDC-84BD-3A23A89710B3}">
      <dgm:prSet/>
      <dgm:spPr/>
      <dgm:t>
        <a:bodyPr/>
        <a:lstStyle/>
        <a:p>
          <a:endParaRPr lang="es-AR"/>
        </a:p>
      </dgm:t>
    </dgm:pt>
    <dgm:pt modelId="{B11788E8-E007-46AC-8235-ADA0CBE065F9}" type="sibTrans" cxnId="{8B86AA8D-539B-4CDC-84BD-3A23A89710B3}">
      <dgm:prSet/>
      <dgm:spPr/>
      <dgm:t>
        <a:bodyPr/>
        <a:lstStyle/>
        <a:p>
          <a:endParaRPr lang="es-AR"/>
        </a:p>
      </dgm:t>
    </dgm:pt>
    <dgm:pt modelId="{9E9F3A5D-D4AA-4E44-B3AA-918C5EC2A72D}">
      <dgm:prSet phldrT="[Texto]"/>
      <dgm:spPr/>
      <dgm:t>
        <a:bodyPr/>
        <a:lstStyle/>
        <a:p>
          <a:r>
            <a:rPr lang="es-AR" dirty="0" smtClean="0">
              <a:latin typeface="+mn-lt"/>
            </a:rPr>
            <a:t>Construir el núcleo central de la arquitectura</a:t>
          </a:r>
          <a:endParaRPr lang="es-AR" dirty="0"/>
        </a:p>
      </dgm:t>
    </dgm:pt>
    <dgm:pt modelId="{26212679-69ED-4A76-BE88-4312D0270BA9}" type="parTrans" cxnId="{3D63A099-2D99-4193-9A4C-25BD487FCFF4}">
      <dgm:prSet/>
      <dgm:spPr/>
      <dgm:t>
        <a:bodyPr/>
        <a:lstStyle/>
        <a:p>
          <a:endParaRPr lang="es-AR"/>
        </a:p>
      </dgm:t>
    </dgm:pt>
    <dgm:pt modelId="{AFE93253-198C-4018-A8B5-4A12FD4D648A}" type="sibTrans" cxnId="{3D63A099-2D99-4193-9A4C-25BD487FCFF4}">
      <dgm:prSet/>
      <dgm:spPr/>
      <dgm:t>
        <a:bodyPr/>
        <a:lstStyle/>
        <a:p>
          <a:endParaRPr lang="es-AR"/>
        </a:p>
      </dgm:t>
    </dgm:pt>
    <dgm:pt modelId="{3964164F-C209-4510-AA6A-4F44328F3269}">
      <dgm:prSet/>
      <dgm:spPr/>
      <dgm:t>
        <a:bodyPr/>
        <a:lstStyle/>
        <a:p>
          <a:r>
            <a:rPr lang="es-AR" dirty="0" smtClean="0">
              <a:latin typeface="+mn-lt"/>
            </a:rPr>
            <a:t>AD-TG-Documento de casos de uso del sistema - Trazo Grueso</a:t>
          </a:r>
          <a:endParaRPr lang="es-AR" dirty="0"/>
        </a:p>
      </dgm:t>
    </dgm:pt>
    <dgm:pt modelId="{2D85F4B2-7FA3-4C5A-A8D0-AE27E94944E8}" type="parTrans" cxnId="{8352AB13-6DE5-463E-9B4A-BC799DA84DF1}">
      <dgm:prSet/>
      <dgm:spPr/>
      <dgm:t>
        <a:bodyPr/>
        <a:lstStyle/>
        <a:p>
          <a:endParaRPr lang="es-AR"/>
        </a:p>
      </dgm:t>
    </dgm:pt>
    <dgm:pt modelId="{591AB42D-935D-41DD-9072-A2B4EE1B3054}" type="sibTrans" cxnId="{8352AB13-6DE5-463E-9B4A-BC799DA84DF1}">
      <dgm:prSet/>
      <dgm:spPr/>
      <dgm:t>
        <a:bodyPr/>
        <a:lstStyle/>
        <a:p>
          <a:endParaRPr lang="es-AR"/>
        </a:p>
      </dgm:t>
    </dgm:pt>
    <dgm:pt modelId="{D2425140-D438-488A-BC1C-1956A3C1032F}">
      <dgm:prSet phldrT="[Texto]"/>
      <dgm:spPr/>
      <dgm:t>
        <a:bodyPr/>
        <a:lstStyle/>
        <a:p>
          <a:r>
            <a:rPr lang="es-AR" dirty="0" smtClean="0">
              <a:latin typeface="+mn-lt"/>
            </a:rPr>
            <a:t>Definir Arquitectura Final para el producto</a:t>
          </a:r>
          <a:endParaRPr lang="es-AR" dirty="0"/>
        </a:p>
      </dgm:t>
    </dgm:pt>
    <dgm:pt modelId="{3D284286-6617-45A3-A383-F7880914E2CC}" type="parTrans" cxnId="{414B3FA8-207E-45A1-A521-2994B25FC61F}">
      <dgm:prSet/>
      <dgm:spPr/>
      <dgm:t>
        <a:bodyPr/>
        <a:lstStyle/>
        <a:p>
          <a:endParaRPr lang="es-AR"/>
        </a:p>
      </dgm:t>
    </dgm:pt>
    <dgm:pt modelId="{EFB047B6-B456-4F04-85A1-D79EB1225C95}" type="sibTrans" cxnId="{414B3FA8-207E-45A1-A521-2994B25FC61F}">
      <dgm:prSet/>
      <dgm:spPr/>
      <dgm:t>
        <a:bodyPr/>
        <a:lstStyle/>
        <a:p>
          <a:endParaRPr lang="es-AR"/>
        </a:p>
      </dgm:t>
    </dgm:pt>
    <dgm:pt modelId="{2FE0B40B-3567-42B8-BCBD-83CF78E38148}">
      <dgm:prSet phldrT="[Texto]"/>
      <dgm:spPr/>
      <dgm:t>
        <a:bodyPr/>
        <a:lstStyle/>
        <a:p>
          <a:r>
            <a:rPr lang="es-AR" dirty="0" smtClean="0"/>
            <a:t>Detallar los requerimientos y su implementación</a:t>
          </a:r>
          <a:endParaRPr lang="es-AR" dirty="0"/>
        </a:p>
      </dgm:t>
    </dgm:pt>
    <dgm:pt modelId="{1D8CD119-BC51-431C-AFE4-1D1B831C5619}" type="parTrans" cxnId="{906B1EF7-BB51-4EB8-95E0-0153C2531024}">
      <dgm:prSet/>
      <dgm:spPr/>
      <dgm:t>
        <a:bodyPr/>
        <a:lstStyle/>
        <a:p>
          <a:endParaRPr lang="es-AR"/>
        </a:p>
      </dgm:t>
    </dgm:pt>
    <dgm:pt modelId="{2DBB11B8-8118-4FC1-A8AF-9A88DAEAB9A7}" type="sibTrans" cxnId="{906B1EF7-BB51-4EB8-95E0-0153C2531024}">
      <dgm:prSet/>
      <dgm:spPr/>
      <dgm:t>
        <a:bodyPr/>
        <a:lstStyle/>
        <a:p>
          <a:endParaRPr lang="es-AR"/>
        </a:p>
      </dgm:t>
    </dgm:pt>
    <dgm:pt modelId="{AF0755B0-FF46-4C9F-8B91-B7579EC238DB}">
      <dgm:prSet phldrT="[Texto]"/>
      <dgm:spPr/>
      <dgm:t>
        <a:bodyPr/>
        <a:lstStyle/>
        <a:p>
          <a:r>
            <a:rPr lang="es-AR" dirty="0" smtClean="0"/>
            <a:t>Estimar y planificar recursos</a:t>
          </a:r>
          <a:endParaRPr lang="es-AR" dirty="0"/>
        </a:p>
      </dgm:t>
    </dgm:pt>
    <dgm:pt modelId="{2293CF44-7460-40BA-9363-E30971E86B27}" type="parTrans" cxnId="{DE2D2A25-AD89-4E15-BEC6-F8FEAD9615A4}">
      <dgm:prSet/>
      <dgm:spPr/>
      <dgm:t>
        <a:bodyPr/>
        <a:lstStyle/>
        <a:p>
          <a:endParaRPr lang="es-AR"/>
        </a:p>
      </dgm:t>
    </dgm:pt>
    <dgm:pt modelId="{FDD813DF-624C-4ADF-AA66-6E27EC99623A}" type="sibTrans" cxnId="{DE2D2A25-AD89-4E15-BEC6-F8FEAD9615A4}">
      <dgm:prSet/>
      <dgm:spPr/>
      <dgm:t>
        <a:bodyPr/>
        <a:lstStyle/>
        <a:p>
          <a:endParaRPr lang="es-AR"/>
        </a:p>
      </dgm:t>
    </dgm:pt>
    <dgm:pt modelId="{CD71D03B-0132-445B-9945-BC6782AB2D02}">
      <dgm:prSet phldrT="[Texto]"/>
      <dgm:spPr/>
      <dgm:t>
        <a:bodyPr/>
        <a:lstStyle/>
        <a:p>
          <a:r>
            <a:rPr lang="es-AR" dirty="0" smtClean="0"/>
            <a:t>Planificar la fase de construcción. Reducir o eliminar los riesgos mas importantes del desarrollo</a:t>
          </a:r>
          <a:endParaRPr lang="es-AR" dirty="0"/>
        </a:p>
      </dgm:t>
    </dgm:pt>
    <dgm:pt modelId="{DC5F3498-1B0D-4C57-9F5F-81FC68FF965C}" type="parTrans" cxnId="{5FCF64C5-BBE4-44C3-862C-D6CB5876BD3F}">
      <dgm:prSet/>
      <dgm:spPr/>
      <dgm:t>
        <a:bodyPr/>
        <a:lstStyle/>
        <a:p>
          <a:endParaRPr lang="es-AR"/>
        </a:p>
      </dgm:t>
    </dgm:pt>
    <dgm:pt modelId="{B33AD53C-AA54-4385-B7DC-7C89896D441B}" type="sibTrans" cxnId="{5FCF64C5-BBE4-44C3-862C-D6CB5876BD3F}">
      <dgm:prSet/>
      <dgm:spPr/>
      <dgm:t>
        <a:bodyPr/>
        <a:lstStyle/>
        <a:p>
          <a:endParaRPr lang="es-AR"/>
        </a:p>
      </dgm:t>
    </dgm:pt>
    <dgm:pt modelId="{C01FAA54-A941-4715-B7A7-FBD80EEBA1B2}">
      <dgm:prSet/>
      <dgm:spPr/>
      <dgm:t>
        <a:bodyPr/>
        <a:lstStyle/>
        <a:p>
          <a:r>
            <a:rPr lang="es-AR" dirty="0" smtClean="0">
              <a:latin typeface="+mn-lt"/>
            </a:rPr>
            <a:t>AD-TF-Documento de casos de uso del sistema - Trazo Fino</a:t>
          </a:r>
        </a:p>
      </dgm:t>
    </dgm:pt>
    <dgm:pt modelId="{13226B9C-4E1F-48B7-A259-74DC47B46353}" type="parTrans" cxnId="{54A4A129-833E-427D-A0E5-9DAD38FE6F78}">
      <dgm:prSet/>
      <dgm:spPr/>
      <dgm:t>
        <a:bodyPr/>
        <a:lstStyle/>
        <a:p>
          <a:endParaRPr lang="es-AR"/>
        </a:p>
      </dgm:t>
    </dgm:pt>
    <dgm:pt modelId="{CF09F242-C2AD-4718-8235-508DF0B0D03B}" type="sibTrans" cxnId="{54A4A129-833E-427D-A0E5-9DAD38FE6F78}">
      <dgm:prSet/>
      <dgm:spPr/>
      <dgm:t>
        <a:bodyPr/>
        <a:lstStyle/>
        <a:p>
          <a:endParaRPr lang="es-AR"/>
        </a:p>
      </dgm:t>
    </dgm:pt>
    <dgm:pt modelId="{84FCE187-9671-4EC2-A22D-D15A080E3415}">
      <dgm:prSet/>
      <dgm:spPr/>
      <dgm:t>
        <a:bodyPr/>
        <a:lstStyle/>
        <a:p>
          <a:r>
            <a:rPr lang="es-AR" dirty="0" smtClean="0">
              <a:latin typeface="+mn-lt"/>
            </a:rPr>
            <a:t>AD-DC-Diagrama del casos de uso </a:t>
          </a:r>
          <a:r>
            <a:rPr lang="es-AR" dirty="0" smtClean="0">
              <a:latin typeface="+mn-lt"/>
            </a:rPr>
            <a:t>del sistema</a:t>
          </a:r>
          <a:endParaRPr lang="es-AR" dirty="0" smtClean="0">
            <a:latin typeface="+mn-lt"/>
          </a:endParaRPr>
        </a:p>
      </dgm:t>
    </dgm:pt>
    <dgm:pt modelId="{F05F1494-B341-4B65-913B-6C5C44E682A4}" type="parTrans" cxnId="{1F192C0D-5783-429B-A607-AF99B6BDF4B8}">
      <dgm:prSet/>
      <dgm:spPr/>
      <dgm:t>
        <a:bodyPr/>
        <a:lstStyle/>
        <a:p>
          <a:endParaRPr lang="es-AR"/>
        </a:p>
      </dgm:t>
    </dgm:pt>
    <dgm:pt modelId="{B7B329F4-42E9-4D87-A17B-F404E49C8590}" type="sibTrans" cxnId="{1F192C0D-5783-429B-A607-AF99B6BDF4B8}">
      <dgm:prSet/>
      <dgm:spPr/>
      <dgm:t>
        <a:bodyPr/>
        <a:lstStyle/>
        <a:p>
          <a:endParaRPr lang="es-AR"/>
        </a:p>
      </dgm:t>
    </dgm:pt>
    <dgm:pt modelId="{8EC74133-B88F-4D09-9AF1-7467CB9AC12B}">
      <dgm:prSet/>
      <dgm:spPr/>
      <dgm:t>
        <a:bodyPr/>
        <a:lstStyle/>
        <a:p>
          <a:r>
            <a:rPr lang="es-AR" dirty="0" smtClean="0">
              <a:latin typeface="+mn-lt"/>
            </a:rPr>
            <a:t>AD-DS-Diagrama de Secuencia</a:t>
          </a:r>
        </a:p>
      </dgm:t>
    </dgm:pt>
    <dgm:pt modelId="{33DAB8E1-738A-4132-B03D-4BF250266240}" type="parTrans" cxnId="{14F645E0-78F7-4BD8-BE66-E29A275DDAD1}">
      <dgm:prSet/>
      <dgm:spPr/>
      <dgm:t>
        <a:bodyPr/>
        <a:lstStyle/>
        <a:p>
          <a:endParaRPr lang="es-AR"/>
        </a:p>
      </dgm:t>
    </dgm:pt>
    <dgm:pt modelId="{50798B84-393A-48E6-9738-51237435525E}" type="sibTrans" cxnId="{14F645E0-78F7-4BD8-BE66-E29A275DDAD1}">
      <dgm:prSet/>
      <dgm:spPr/>
      <dgm:t>
        <a:bodyPr/>
        <a:lstStyle/>
        <a:p>
          <a:endParaRPr lang="es-AR"/>
        </a:p>
      </dgm:t>
    </dgm:pt>
    <dgm:pt modelId="{DF1351CD-18F5-4715-8EF1-F9707D2C91C4}">
      <dgm:prSet/>
      <dgm:spPr/>
      <dgm:t>
        <a:bodyPr/>
        <a:lstStyle/>
        <a:p>
          <a:r>
            <a:rPr lang="es-AR" dirty="0" smtClean="0">
              <a:latin typeface="+mn-lt"/>
            </a:rPr>
            <a:t>AD-DC-Diagrama de Clases</a:t>
          </a:r>
        </a:p>
      </dgm:t>
    </dgm:pt>
    <dgm:pt modelId="{30577EE2-1B03-44D4-8414-B1783B410D40}" type="parTrans" cxnId="{5F7E4427-8B89-4907-9AA7-67F82F0189CF}">
      <dgm:prSet/>
      <dgm:spPr/>
      <dgm:t>
        <a:bodyPr/>
        <a:lstStyle/>
        <a:p>
          <a:endParaRPr lang="es-AR"/>
        </a:p>
      </dgm:t>
    </dgm:pt>
    <dgm:pt modelId="{7412A16E-6C05-4F78-AF00-2CF8B641DBD8}" type="sibTrans" cxnId="{5F7E4427-8B89-4907-9AA7-67F82F0189CF}">
      <dgm:prSet/>
      <dgm:spPr/>
      <dgm:t>
        <a:bodyPr/>
        <a:lstStyle/>
        <a:p>
          <a:endParaRPr lang="es-AR"/>
        </a:p>
      </dgm:t>
    </dgm:pt>
    <dgm:pt modelId="{E1EEAFB3-EB72-4302-8BD2-CE7DF6B38106}">
      <dgm:prSet/>
      <dgm:spPr/>
      <dgm:t>
        <a:bodyPr/>
        <a:lstStyle/>
        <a:p>
          <a:r>
            <a:rPr lang="es-AR" dirty="0" smtClean="0">
              <a:latin typeface="+mn-lt"/>
            </a:rPr>
            <a:t>AD-DA-Documento de Arquitectura</a:t>
          </a:r>
        </a:p>
      </dgm:t>
    </dgm:pt>
    <dgm:pt modelId="{FD4E80C7-BC55-4E4F-B4CD-C044AA2A4EAD}" type="parTrans" cxnId="{B3338307-93E1-4042-ACDA-2EC70420F25E}">
      <dgm:prSet/>
      <dgm:spPr/>
      <dgm:t>
        <a:bodyPr/>
        <a:lstStyle/>
        <a:p>
          <a:endParaRPr lang="es-AR"/>
        </a:p>
      </dgm:t>
    </dgm:pt>
    <dgm:pt modelId="{5240FEE8-B96F-438D-B1C5-C6D8CF274164}" type="sibTrans" cxnId="{B3338307-93E1-4042-ACDA-2EC70420F25E}">
      <dgm:prSet/>
      <dgm:spPr/>
      <dgm:t>
        <a:bodyPr/>
        <a:lstStyle/>
        <a:p>
          <a:endParaRPr lang="es-AR"/>
        </a:p>
      </dgm:t>
    </dgm:pt>
    <dgm:pt modelId="{415DFC36-50F6-41B9-8DB1-67968BBF2EE2}">
      <dgm:prSet/>
      <dgm:spPr/>
      <dgm:t>
        <a:bodyPr/>
        <a:lstStyle/>
        <a:p>
          <a:r>
            <a:rPr lang="es-AR" dirty="0" smtClean="0">
              <a:latin typeface="+mn-lt"/>
            </a:rPr>
            <a:t>QA-CP-Casos de Prueba de relevancia</a:t>
          </a:r>
        </a:p>
      </dgm:t>
    </dgm:pt>
    <dgm:pt modelId="{3995F269-0932-4692-9A9E-F8CC60C27356}" type="parTrans" cxnId="{9A663748-07B7-4401-A371-CDE20253758A}">
      <dgm:prSet/>
      <dgm:spPr/>
      <dgm:t>
        <a:bodyPr/>
        <a:lstStyle/>
        <a:p>
          <a:endParaRPr lang="es-AR"/>
        </a:p>
      </dgm:t>
    </dgm:pt>
    <dgm:pt modelId="{EEFEEE9F-CA7C-493F-9ABE-0E994D233261}" type="sibTrans" cxnId="{9A663748-07B7-4401-A371-CDE20253758A}">
      <dgm:prSet/>
      <dgm:spPr/>
      <dgm:t>
        <a:bodyPr/>
        <a:lstStyle/>
        <a:p>
          <a:endParaRPr lang="es-AR"/>
        </a:p>
      </dgm:t>
    </dgm:pt>
    <dgm:pt modelId="{CAF6CDC8-1757-4D83-BD3E-0CAECD177FBE}">
      <dgm:prSet/>
      <dgm:spPr/>
      <dgm:t>
        <a:bodyPr/>
        <a:lstStyle/>
        <a:p>
          <a:r>
            <a:rPr lang="es-AR" dirty="0" smtClean="0">
              <a:latin typeface="+mn-lt"/>
            </a:rPr>
            <a:t>AD-TR-Documento Trazabilidad</a:t>
          </a:r>
          <a:endParaRPr lang="es-AR" dirty="0" smtClean="0">
            <a:latin typeface="+mn-lt"/>
          </a:endParaRPr>
        </a:p>
      </dgm:t>
    </dgm:pt>
    <dgm:pt modelId="{B4DB4E8D-B2AB-43B1-B2FB-FFEAED299F80}" type="parTrans" cxnId="{7E64D6D7-B344-42B9-A1B6-97DD978074EE}">
      <dgm:prSet/>
      <dgm:spPr/>
      <dgm:t>
        <a:bodyPr/>
        <a:lstStyle/>
        <a:p>
          <a:endParaRPr lang="es-AR"/>
        </a:p>
      </dgm:t>
    </dgm:pt>
    <dgm:pt modelId="{2E8A79D4-6832-43D8-BE33-DBF42C9364C6}" type="sibTrans" cxnId="{7E64D6D7-B344-42B9-A1B6-97DD978074EE}">
      <dgm:prSet/>
      <dgm:spPr/>
      <dgm:t>
        <a:bodyPr/>
        <a:lstStyle/>
        <a:p>
          <a:endParaRPr lang="es-AR"/>
        </a:p>
      </dgm:t>
    </dgm:pt>
    <dgm:pt modelId="{A9871080-4806-49BA-A506-CE1BB24AE5CB}" type="pres">
      <dgm:prSet presAssocID="{6DBF3A6D-E576-4EB2-B71D-792D4B12249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9B6FBE8-7629-4081-BE8E-47ADFFAF17D9}" type="pres">
      <dgm:prSet presAssocID="{35089485-E276-4659-B7F6-9A0B25F63950}" presName="parentLin" presStyleCnt="0"/>
      <dgm:spPr/>
    </dgm:pt>
    <dgm:pt modelId="{8A46E48D-202E-4A4C-A2EF-D93C242061B5}" type="pres">
      <dgm:prSet presAssocID="{35089485-E276-4659-B7F6-9A0B25F63950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0C63C7D3-B41E-4A96-BB4A-B0E8E5E38EA1}" type="pres">
      <dgm:prSet presAssocID="{35089485-E276-4659-B7F6-9A0B25F63950}" presName="parentText" presStyleLbl="node1" presStyleIdx="0" presStyleCnt="3" custLinFactNeighborY="-1184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065D3FB-B9DA-417F-9CA4-2A5C77F71002}" type="pres">
      <dgm:prSet presAssocID="{35089485-E276-4659-B7F6-9A0B25F63950}" presName="negativeSpace" presStyleCnt="0"/>
      <dgm:spPr/>
    </dgm:pt>
    <dgm:pt modelId="{86288DA9-08F6-4497-A766-658ABBD1DD18}" type="pres">
      <dgm:prSet presAssocID="{35089485-E276-4659-B7F6-9A0B25F63950}" presName="childText" presStyleLbl="conFgAcc1" presStyleIdx="0" presStyleCnt="3" custScaleY="58918" custLinFactNeighborY="5303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728F1E7-DE18-4A2B-9EE3-25EA6BF43D6B}" type="pres">
      <dgm:prSet presAssocID="{2B76D2B0-D18B-4B90-AE38-AADBABCF3293}" presName="spaceBetweenRectangles" presStyleCnt="0"/>
      <dgm:spPr/>
    </dgm:pt>
    <dgm:pt modelId="{D46382A9-CAF3-48CD-AB50-F97565342B18}" type="pres">
      <dgm:prSet presAssocID="{30742BAF-2BBA-4637-9B31-FBF71FC61188}" presName="parentLin" presStyleCnt="0"/>
      <dgm:spPr/>
    </dgm:pt>
    <dgm:pt modelId="{2B1E69C7-0671-469E-A195-DFB2562053F5}" type="pres">
      <dgm:prSet presAssocID="{30742BAF-2BBA-4637-9B31-FBF71FC61188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68266E45-BD8A-4E1B-B799-CCF61B901AF9}" type="pres">
      <dgm:prSet presAssocID="{30742BAF-2BBA-4637-9B31-FBF71FC61188}" presName="parentText" presStyleLbl="node1" presStyleIdx="1" presStyleCnt="3" custLinFactNeighborX="7493" custLinFactNeighborY="-126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E27341-45EB-41D2-BEBC-F31664B52EA8}" type="pres">
      <dgm:prSet presAssocID="{30742BAF-2BBA-4637-9B31-FBF71FC61188}" presName="negativeSpace" presStyleCnt="0"/>
      <dgm:spPr/>
    </dgm:pt>
    <dgm:pt modelId="{76C0F793-9063-4642-B0C3-AB3654AF558B}" type="pres">
      <dgm:prSet presAssocID="{30742BAF-2BBA-4637-9B31-FBF71FC61188}" presName="childText" presStyleLbl="conFgAcc1" presStyleIdx="1" presStyleCnt="3" custAng="0" custScaleY="56193" custLinFactY="1336" custLinFactNeighborY="1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34C4C7C-5341-4C46-A7B8-8BD5917DF829}" type="pres">
      <dgm:prSet presAssocID="{F645DBF5-C326-4D13-98AC-533CF38C93EB}" presName="spaceBetweenRectangles" presStyleCnt="0"/>
      <dgm:spPr/>
    </dgm:pt>
    <dgm:pt modelId="{59F9BD97-C26C-44F4-94D0-9450097E137A}" type="pres">
      <dgm:prSet presAssocID="{E55048D8-6BE1-4220-92FE-6E675D60CF84}" presName="parentLin" presStyleCnt="0"/>
      <dgm:spPr/>
    </dgm:pt>
    <dgm:pt modelId="{8F93E620-A3EA-4C61-81C4-FED05C9AB261}" type="pres">
      <dgm:prSet presAssocID="{E55048D8-6BE1-4220-92FE-6E675D60CF84}" presName="parentLeftMargin" presStyleLbl="node1" presStyleIdx="1" presStyleCnt="3"/>
      <dgm:spPr/>
      <dgm:t>
        <a:bodyPr/>
        <a:lstStyle/>
        <a:p>
          <a:endParaRPr lang="es-AR"/>
        </a:p>
      </dgm:t>
    </dgm:pt>
    <dgm:pt modelId="{E441D9D7-08C4-4A60-9166-2C540054B255}" type="pres">
      <dgm:prSet presAssocID="{E55048D8-6BE1-4220-92FE-6E675D60CF84}" presName="parentText" presStyleLbl="node1" presStyleIdx="2" presStyleCnt="3" custLinFactNeighborY="-1532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0A23654-E1EE-46B9-9B1F-FF2E87247492}" type="pres">
      <dgm:prSet presAssocID="{E55048D8-6BE1-4220-92FE-6E675D60CF84}" presName="negativeSpace" presStyleCnt="0"/>
      <dgm:spPr/>
    </dgm:pt>
    <dgm:pt modelId="{5D26E2D9-6B18-4677-8750-C4E5D77F75E0}" type="pres">
      <dgm:prSet presAssocID="{E55048D8-6BE1-4220-92FE-6E675D60CF84}" presName="childText" presStyleLbl="conFgAcc1" presStyleIdx="2" presStyleCnt="3" custLinFactNeighborY="1439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F192C0D-5783-429B-A607-AF99B6BDF4B8}" srcId="{30742BAF-2BBA-4637-9B31-FBF71FC61188}" destId="{84FCE187-9671-4EC2-A22D-D15A080E3415}" srcOrd="2" destOrd="0" parTransId="{F05F1494-B341-4B65-913B-6C5C44E682A4}" sibTransId="{B7B329F4-42E9-4D87-A17B-F404E49C8590}"/>
    <dgm:cxn modelId="{7555939A-9D37-4FCD-92AC-142C6D433223}" srcId="{6DBF3A6D-E576-4EB2-B71D-792D4B122499}" destId="{30742BAF-2BBA-4637-9B31-FBF71FC61188}" srcOrd="1" destOrd="0" parTransId="{A3D37CC0-74B3-47EF-80C2-BCA99394C1CA}" sibTransId="{F645DBF5-C326-4D13-98AC-533CF38C93EB}"/>
    <dgm:cxn modelId="{C4F42507-2966-403E-9C62-BCA879F8B447}" type="presOf" srcId="{E55048D8-6BE1-4220-92FE-6E675D60CF84}" destId="{E441D9D7-08C4-4A60-9166-2C540054B255}" srcOrd="1" destOrd="0" presId="urn:microsoft.com/office/officeart/2005/8/layout/list1"/>
    <dgm:cxn modelId="{3D63A099-2D99-4193-9A4C-25BD487FCFF4}" srcId="{35089485-E276-4659-B7F6-9A0B25F63950}" destId="{9E9F3A5D-D4AA-4E44-B3AA-918C5EC2A72D}" srcOrd="0" destOrd="0" parTransId="{26212679-69ED-4A76-BE88-4312D0270BA9}" sibTransId="{AFE93253-198C-4018-A8B5-4A12FD4D648A}"/>
    <dgm:cxn modelId="{906B1EF7-BB51-4EB8-95E0-0153C2531024}" srcId="{35089485-E276-4659-B7F6-9A0B25F63950}" destId="{2FE0B40B-3567-42B8-BCBD-83CF78E38148}" srcOrd="1" destOrd="0" parTransId="{1D8CD119-BC51-431C-AFE4-1D1B831C5619}" sibTransId="{2DBB11B8-8118-4FC1-A8AF-9A88DAEAB9A7}"/>
    <dgm:cxn modelId="{0261C226-0F92-44F6-92E8-32939AB4CA49}" type="presOf" srcId="{9E9F3A5D-D4AA-4E44-B3AA-918C5EC2A72D}" destId="{86288DA9-08F6-4497-A766-658ABBD1DD18}" srcOrd="0" destOrd="0" presId="urn:microsoft.com/office/officeart/2005/8/layout/list1"/>
    <dgm:cxn modelId="{414B3FA8-207E-45A1-A521-2994B25FC61F}" srcId="{E55048D8-6BE1-4220-92FE-6E675D60CF84}" destId="{D2425140-D438-488A-BC1C-1956A3C1032F}" srcOrd="0" destOrd="0" parTransId="{3D284286-6617-45A3-A383-F7880914E2CC}" sibTransId="{EFB047B6-B456-4F04-85A1-D79EB1225C95}"/>
    <dgm:cxn modelId="{41056138-6E6D-4103-9BBE-51368AF6336A}" type="presOf" srcId="{2FE0B40B-3567-42B8-BCBD-83CF78E38148}" destId="{86288DA9-08F6-4497-A766-658ABBD1DD18}" srcOrd="0" destOrd="1" presId="urn:microsoft.com/office/officeart/2005/8/layout/list1"/>
    <dgm:cxn modelId="{5F7E4427-8B89-4907-9AA7-67F82F0189CF}" srcId="{30742BAF-2BBA-4637-9B31-FBF71FC61188}" destId="{DF1351CD-18F5-4715-8EF1-F9707D2C91C4}" srcOrd="5" destOrd="0" parTransId="{30577EE2-1B03-44D4-8414-B1783B410D40}" sibTransId="{7412A16E-6C05-4F78-AF00-2CF8B641DBD8}"/>
    <dgm:cxn modelId="{9326E9D2-F9B6-418D-8C29-DDAE607ADA43}" type="presOf" srcId="{35089485-E276-4659-B7F6-9A0B25F63950}" destId="{0C63C7D3-B41E-4A96-BB4A-B0E8E5E38EA1}" srcOrd="1" destOrd="0" presId="urn:microsoft.com/office/officeart/2005/8/layout/list1"/>
    <dgm:cxn modelId="{B91964C2-3FD4-4812-AC02-B0A2F6E47A0A}" type="presOf" srcId="{35089485-E276-4659-B7F6-9A0B25F63950}" destId="{8A46E48D-202E-4A4C-A2EF-D93C242061B5}" srcOrd="0" destOrd="0" presId="urn:microsoft.com/office/officeart/2005/8/layout/list1"/>
    <dgm:cxn modelId="{D88A9BF7-EDFF-4FD1-A86F-FD6624C206DD}" type="presOf" srcId="{8EC74133-B88F-4D09-9AF1-7467CB9AC12B}" destId="{76C0F793-9063-4642-B0C3-AB3654AF558B}" srcOrd="0" destOrd="4" presId="urn:microsoft.com/office/officeart/2005/8/layout/list1"/>
    <dgm:cxn modelId="{80A84332-D29A-4B99-8231-B1A3EB3E45A5}" type="presOf" srcId="{30742BAF-2BBA-4637-9B31-FBF71FC61188}" destId="{2B1E69C7-0671-469E-A195-DFB2562053F5}" srcOrd="0" destOrd="0" presId="urn:microsoft.com/office/officeart/2005/8/layout/list1"/>
    <dgm:cxn modelId="{B3338307-93E1-4042-ACDA-2EC70420F25E}" srcId="{30742BAF-2BBA-4637-9B31-FBF71FC61188}" destId="{E1EEAFB3-EB72-4302-8BD2-CE7DF6B38106}" srcOrd="6" destOrd="0" parTransId="{FD4E80C7-BC55-4E4F-B4CD-C044AA2A4EAD}" sibTransId="{5240FEE8-B96F-438D-B1C5-C6D8CF274164}"/>
    <dgm:cxn modelId="{AC00DCE9-6F32-4D36-B0EA-549CFD741BCA}" type="presOf" srcId="{DF1351CD-18F5-4715-8EF1-F9707D2C91C4}" destId="{76C0F793-9063-4642-B0C3-AB3654AF558B}" srcOrd="0" destOrd="5" presId="urn:microsoft.com/office/officeart/2005/8/layout/list1"/>
    <dgm:cxn modelId="{B8B55CF4-8016-495D-B791-ECA8C2DAD4AD}" type="presOf" srcId="{84FCE187-9671-4EC2-A22D-D15A080E3415}" destId="{76C0F793-9063-4642-B0C3-AB3654AF558B}" srcOrd="0" destOrd="2" presId="urn:microsoft.com/office/officeart/2005/8/layout/list1"/>
    <dgm:cxn modelId="{FE7B72C8-3D5A-4AC7-850A-04520D34B993}" type="presOf" srcId="{30742BAF-2BBA-4637-9B31-FBF71FC61188}" destId="{68266E45-BD8A-4E1B-B799-CCF61B901AF9}" srcOrd="1" destOrd="0" presId="urn:microsoft.com/office/officeart/2005/8/layout/list1"/>
    <dgm:cxn modelId="{BD261EDC-7932-43AA-945A-E4688DB9174A}" srcId="{6DBF3A6D-E576-4EB2-B71D-792D4B122499}" destId="{35089485-E276-4659-B7F6-9A0B25F63950}" srcOrd="0" destOrd="0" parTransId="{3F7B8A3D-FE10-4473-8543-BC4F3ABDBC48}" sibTransId="{2B76D2B0-D18B-4B90-AE38-AADBABCF3293}"/>
    <dgm:cxn modelId="{DE2D2A25-AD89-4E15-BEC6-F8FEAD9615A4}" srcId="{35089485-E276-4659-B7F6-9A0B25F63950}" destId="{AF0755B0-FF46-4C9F-8B91-B7579EC238DB}" srcOrd="2" destOrd="0" parTransId="{2293CF44-7460-40BA-9363-E30971E86B27}" sibTransId="{FDD813DF-624C-4ADF-AA66-6E27EC99623A}"/>
    <dgm:cxn modelId="{29A4842A-C8AA-4ADE-913C-99757D7317A9}" type="presOf" srcId="{E1EEAFB3-EB72-4302-8BD2-CE7DF6B38106}" destId="{76C0F793-9063-4642-B0C3-AB3654AF558B}" srcOrd="0" destOrd="6" presId="urn:microsoft.com/office/officeart/2005/8/layout/list1"/>
    <dgm:cxn modelId="{7E31D221-F252-412C-8F26-5C88E51ADA8B}" type="presOf" srcId="{3964164F-C209-4510-AA6A-4F44328F3269}" destId="{76C0F793-9063-4642-B0C3-AB3654AF558B}" srcOrd="0" destOrd="0" presId="urn:microsoft.com/office/officeart/2005/8/layout/list1"/>
    <dgm:cxn modelId="{705463BE-4F50-441A-8FB4-4414D8A4E368}" type="presOf" srcId="{CAF6CDC8-1757-4D83-BD3E-0CAECD177FBE}" destId="{76C0F793-9063-4642-B0C3-AB3654AF558B}" srcOrd="0" destOrd="3" presId="urn:microsoft.com/office/officeart/2005/8/layout/list1"/>
    <dgm:cxn modelId="{5B383D54-F225-4F65-9483-87CD8408A0FA}" type="presOf" srcId="{6DBF3A6D-E576-4EB2-B71D-792D4B122499}" destId="{A9871080-4806-49BA-A506-CE1BB24AE5CB}" srcOrd="0" destOrd="0" presId="urn:microsoft.com/office/officeart/2005/8/layout/list1"/>
    <dgm:cxn modelId="{35065708-DEF1-4DBF-8D46-8588FB000C34}" type="presOf" srcId="{E55048D8-6BE1-4220-92FE-6E675D60CF84}" destId="{8F93E620-A3EA-4C61-81C4-FED05C9AB261}" srcOrd="0" destOrd="0" presId="urn:microsoft.com/office/officeart/2005/8/layout/list1"/>
    <dgm:cxn modelId="{9A663748-07B7-4401-A371-CDE20253758A}" srcId="{30742BAF-2BBA-4637-9B31-FBF71FC61188}" destId="{415DFC36-50F6-41B9-8DB1-67968BBF2EE2}" srcOrd="7" destOrd="0" parTransId="{3995F269-0932-4692-9A9E-F8CC60C27356}" sibTransId="{EEFEEE9F-CA7C-493F-9ABE-0E994D233261}"/>
    <dgm:cxn modelId="{D7889140-200B-457A-A6E5-10140FDC7B98}" type="presOf" srcId="{D2425140-D438-488A-BC1C-1956A3C1032F}" destId="{5D26E2D9-6B18-4677-8750-C4E5D77F75E0}" srcOrd="0" destOrd="0" presId="urn:microsoft.com/office/officeart/2005/8/layout/list1"/>
    <dgm:cxn modelId="{C4E883C1-980D-47E1-905E-415E104D3215}" type="presOf" srcId="{415DFC36-50F6-41B9-8DB1-67968BBF2EE2}" destId="{76C0F793-9063-4642-B0C3-AB3654AF558B}" srcOrd="0" destOrd="7" presId="urn:microsoft.com/office/officeart/2005/8/layout/list1"/>
    <dgm:cxn modelId="{14F645E0-78F7-4BD8-BE66-E29A275DDAD1}" srcId="{30742BAF-2BBA-4637-9B31-FBF71FC61188}" destId="{8EC74133-B88F-4D09-9AF1-7467CB9AC12B}" srcOrd="4" destOrd="0" parTransId="{33DAB8E1-738A-4132-B03D-4BF250266240}" sibTransId="{50798B84-393A-48E6-9738-51237435525E}"/>
    <dgm:cxn modelId="{626BC384-91D7-4079-8574-95720A05EC8C}" type="presOf" srcId="{AF0755B0-FF46-4C9F-8B91-B7579EC238DB}" destId="{86288DA9-08F6-4497-A766-658ABBD1DD18}" srcOrd="0" destOrd="2" presId="urn:microsoft.com/office/officeart/2005/8/layout/list1"/>
    <dgm:cxn modelId="{7E64D6D7-B344-42B9-A1B6-97DD978074EE}" srcId="{30742BAF-2BBA-4637-9B31-FBF71FC61188}" destId="{CAF6CDC8-1757-4D83-BD3E-0CAECD177FBE}" srcOrd="3" destOrd="0" parTransId="{B4DB4E8D-B2AB-43B1-B2FB-FFEAED299F80}" sibTransId="{2E8A79D4-6832-43D8-BE33-DBF42C9364C6}"/>
    <dgm:cxn modelId="{5E844DBA-D5DE-4E9C-9BDA-A7C4AD23E3E6}" type="presOf" srcId="{C01FAA54-A941-4715-B7A7-FBD80EEBA1B2}" destId="{76C0F793-9063-4642-B0C3-AB3654AF558B}" srcOrd="0" destOrd="1" presId="urn:microsoft.com/office/officeart/2005/8/layout/list1"/>
    <dgm:cxn modelId="{0F60C604-B507-4548-A796-6C6EA2B592E6}" type="presOf" srcId="{CD71D03B-0132-445B-9945-BC6782AB2D02}" destId="{86288DA9-08F6-4497-A766-658ABBD1DD18}" srcOrd="0" destOrd="3" presId="urn:microsoft.com/office/officeart/2005/8/layout/list1"/>
    <dgm:cxn modelId="{8352AB13-6DE5-463E-9B4A-BC799DA84DF1}" srcId="{30742BAF-2BBA-4637-9B31-FBF71FC61188}" destId="{3964164F-C209-4510-AA6A-4F44328F3269}" srcOrd="0" destOrd="0" parTransId="{2D85F4B2-7FA3-4C5A-A8D0-AE27E94944E8}" sibTransId="{591AB42D-935D-41DD-9072-A2B4EE1B3054}"/>
    <dgm:cxn modelId="{8B86AA8D-539B-4CDC-84BD-3A23A89710B3}" srcId="{6DBF3A6D-E576-4EB2-B71D-792D4B122499}" destId="{E55048D8-6BE1-4220-92FE-6E675D60CF84}" srcOrd="2" destOrd="0" parTransId="{CACEAFCD-582F-44AB-B889-1A71D31A2B71}" sibTransId="{B11788E8-E007-46AC-8235-ADA0CBE065F9}"/>
    <dgm:cxn modelId="{54A4A129-833E-427D-A0E5-9DAD38FE6F78}" srcId="{30742BAF-2BBA-4637-9B31-FBF71FC61188}" destId="{C01FAA54-A941-4715-B7A7-FBD80EEBA1B2}" srcOrd="1" destOrd="0" parTransId="{13226B9C-4E1F-48B7-A259-74DC47B46353}" sibTransId="{CF09F242-C2AD-4718-8235-508DF0B0D03B}"/>
    <dgm:cxn modelId="{5FCF64C5-BBE4-44C3-862C-D6CB5876BD3F}" srcId="{35089485-E276-4659-B7F6-9A0B25F63950}" destId="{CD71D03B-0132-445B-9945-BC6782AB2D02}" srcOrd="3" destOrd="0" parTransId="{DC5F3498-1B0D-4C57-9F5F-81FC68FF965C}" sibTransId="{B33AD53C-AA54-4385-B7DC-7C89896D441B}"/>
    <dgm:cxn modelId="{6D4D3557-EAF9-407C-8F8F-E56B46B50756}" type="presParOf" srcId="{A9871080-4806-49BA-A506-CE1BB24AE5CB}" destId="{69B6FBE8-7629-4081-BE8E-47ADFFAF17D9}" srcOrd="0" destOrd="0" presId="urn:microsoft.com/office/officeart/2005/8/layout/list1"/>
    <dgm:cxn modelId="{D8534E8D-337F-48AE-8088-13363409584E}" type="presParOf" srcId="{69B6FBE8-7629-4081-BE8E-47ADFFAF17D9}" destId="{8A46E48D-202E-4A4C-A2EF-D93C242061B5}" srcOrd="0" destOrd="0" presId="urn:microsoft.com/office/officeart/2005/8/layout/list1"/>
    <dgm:cxn modelId="{397D7818-4BC1-4761-9EDA-7E7EA393A5B0}" type="presParOf" srcId="{69B6FBE8-7629-4081-BE8E-47ADFFAF17D9}" destId="{0C63C7D3-B41E-4A96-BB4A-B0E8E5E38EA1}" srcOrd="1" destOrd="0" presId="urn:microsoft.com/office/officeart/2005/8/layout/list1"/>
    <dgm:cxn modelId="{EF5FC643-9085-41C2-9A32-9FB59AA5933F}" type="presParOf" srcId="{A9871080-4806-49BA-A506-CE1BB24AE5CB}" destId="{9065D3FB-B9DA-417F-9CA4-2A5C77F71002}" srcOrd="1" destOrd="0" presId="urn:microsoft.com/office/officeart/2005/8/layout/list1"/>
    <dgm:cxn modelId="{BE117CBE-5B5F-4DE7-AEA0-62D311608838}" type="presParOf" srcId="{A9871080-4806-49BA-A506-CE1BB24AE5CB}" destId="{86288DA9-08F6-4497-A766-658ABBD1DD18}" srcOrd="2" destOrd="0" presId="urn:microsoft.com/office/officeart/2005/8/layout/list1"/>
    <dgm:cxn modelId="{2C408539-C73B-48E2-8AC9-0DB3C4EEC7E4}" type="presParOf" srcId="{A9871080-4806-49BA-A506-CE1BB24AE5CB}" destId="{C728F1E7-DE18-4A2B-9EE3-25EA6BF43D6B}" srcOrd="3" destOrd="0" presId="urn:microsoft.com/office/officeart/2005/8/layout/list1"/>
    <dgm:cxn modelId="{82DC7AF3-BDB3-4763-AB2C-12214A9DB241}" type="presParOf" srcId="{A9871080-4806-49BA-A506-CE1BB24AE5CB}" destId="{D46382A9-CAF3-48CD-AB50-F97565342B18}" srcOrd="4" destOrd="0" presId="urn:microsoft.com/office/officeart/2005/8/layout/list1"/>
    <dgm:cxn modelId="{431DD325-6837-4C7B-86EA-E504BF0B77ED}" type="presParOf" srcId="{D46382A9-CAF3-48CD-AB50-F97565342B18}" destId="{2B1E69C7-0671-469E-A195-DFB2562053F5}" srcOrd="0" destOrd="0" presId="urn:microsoft.com/office/officeart/2005/8/layout/list1"/>
    <dgm:cxn modelId="{F627E82B-8B27-4ACD-B5B7-3F19F76E2A11}" type="presParOf" srcId="{D46382A9-CAF3-48CD-AB50-F97565342B18}" destId="{68266E45-BD8A-4E1B-B799-CCF61B901AF9}" srcOrd="1" destOrd="0" presId="urn:microsoft.com/office/officeart/2005/8/layout/list1"/>
    <dgm:cxn modelId="{08FA22C5-AF36-49A3-B4FE-564FAF928156}" type="presParOf" srcId="{A9871080-4806-49BA-A506-CE1BB24AE5CB}" destId="{BBE27341-45EB-41D2-BEBC-F31664B52EA8}" srcOrd="5" destOrd="0" presId="urn:microsoft.com/office/officeart/2005/8/layout/list1"/>
    <dgm:cxn modelId="{4593B750-49FA-45B2-9770-F30AAD07DBE2}" type="presParOf" srcId="{A9871080-4806-49BA-A506-CE1BB24AE5CB}" destId="{76C0F793-9063-4642-B0C3-AB3654AF558B}" srcOrd="6" destOrd="0" presId="urn:microsoft.com/office/officeart/2005/8/layout/list1"/>
    <dgm:cxn modelId="{ED007C5D-697B-461E-8A63-7BEBAFA9D6E5}" type="presParOf" srcId="{A9871080-4806-49BA-A506-CE1BB24AE5CB}" destId="{634C4C7C-5341-4C46-A7B8-8BD5917DF829}" srcOrd="7" destOrd="0" presId="urn:microsoft.com/office/officeart/2005/8/layout/list1"/>
    <dgm:cxn modelId="{494C083A-9708-4216-9B40-5B0A83E27D6D}" type="presParOf" srcId="{A9871080-4806-49BA-A506-CE1BB24AE5CB}" destId="{59F9BD97-C26C-44F4-94D0-9450097E137A}" srcOrd="8" destOrd="0" presId="urn:microsoft.com/office/officeart/2005/8/layout/list1"/>
    <dgm:cxn modelId="{8FB55930-CC92-4484-97B3-6EA9F9278F83}" type="presParOf" srcId="{59F9BD97-C26C-44F4-94D0-9450097E137A}" destId="{8F93E620-A3EA-4C61-81C4-FED05C9AB261}" srcOrd="0" destOrd="0" presId="urn:microsoft.com/office/officeart/2005/8/layout/list1"/>
    <dgm:cxn modelId="{418073A7-8F76-4578-8D9D-1B268C126CE2}" type="presParOf" srcId="{59F9BD97-C26C-44F4-94D0-9450097E137A}" destId="{E441D9D7-08C4-4A60-9166-2C540054B255}" srcOrd="1" destOrd="0" presId="urn:microsoft.com/office/officeart/2005/8/layout/list1"/>
    <dgm:cxn modelId="{7D863EED-8813-4688-BD88-3F2A0E9B927F}" type="presParOf" srcId="{A9871080-4806-49BA-A506-CE1BB24AE5CB}" destId="{10A23654-E1EE-46B9-9B1F-FF2E87247492}" srcOrd="9" destOrd="0" presId="urn:microsoft.com/office/officeart/2005/8/layout/list1"/>
    <dgm:cxn modelId="{0E0FBA24-7BE3-41E9-B0E0-04EEEF0E5D65}" type="presParOf" srcId="{A9871080-4806-49BA-A506-CE1BB24AE5CB}" destId="{5D26E2D9-6B18-4677-8750-C4E5D77F75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BF3A6D-E576-4EB2-B71D-792D4B122499}" type="doc">
      <dgm:prSet loTypeId="urn:microsoft.com/office/officeart/2005/8/layout/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35089485-E276-4659-B7F6-9A0B25F63950}">
      <dgm:prSet phldrT="[Texto]"/>
      <dgm:spPr/>
      <dgm:t>
        <a:bodyPr/>
        <a:lstStyle/>
        <a:p>
          <a:r>
            <a:rPr lang="es-AR" dirty="0" smtClean="0"/>
            <a:t>Objetivos</a:t>
          </a:r>
          <a:endParaRPr lang="es-AR" dirty="0"/>
        </a:p>
      </dgm:t>
    </dgm:pt>
    <dgm:pt modelId="{3F7B8A3D-FE10-4473-8543-BC4F3ABDBC48}" type="parTrans" cxnId="{BD261EDC-7932-43AA-945A-E4688DB9174A}">
      <dgm:prSet/>
      <dgm:spPr/>
      <dgm:t>
        <a:bodyPr/>
        <a:lstStyle/>
        <a:p>
          <a:endParaRPr lang="es-AR"/>
        </a:p>
      </dgm:t>
    </dgm:pt>
    <dgm:pt modelId="{2B76D2B0-D18B-4B90-AE38-AADBABCF3293}" type="sibTrans" cxnId="{BD261EDC-7932-43AA-945A-E4688DB9174A}">
      <dgm:prSet/>
      <dgm:spPr/>
      <dgm:t>
        <a:bodyPr/>
        <a:lstStyle/>
        <a:p>
          <a:endParaRPr lang="es-AR"/>
        </a:p>
      </dgm:t>
    </dgm:pt>
    <dgm:pt modelId="{30742BAF-2BBA-4637-9B31-FBF71FC61188}">
      <dgm:prSet phldrT="[Texto]"/>
      <dgm:spPr/>
      <dgm:t>
        <a:bodyPr/>
        <a:lstStyle/>
        <a:p>
          <a:r>
            <a:rPr lang="es-AR" dirty="0" smtClean="0"/>
            <a:t>Artefactos</a:t>
          </a:r>
          <a:endParaRPr lang="es-AR" dirty="0"/>
        </a:p>
      </dgm:t>
    </dgm:pt>
    <dgm:pt modelId="{A3D37CC0-74B3-47EF-80C2-BCA99394C1CA}" type="parTrans" cxnId="{7555939A-9D37-4FCD-92AC-142C6D433223}">
      <dgm:prSet/>
      <dgm:spPr/>
      <dgm:t>
        <a:bodyPr/>
        <a:lstStyle/>
        <a:p>
          <a:endParaRPr lang="es-AR"/>
        </a:p>
      </dgm:t>
    </dgm:pt>
    <dgm:pt modelId="{F645DBF5-C326-4D13-98AC-533CF38C93EB}" type="sibTrans" cxnId="{7555939A-9D37-4FCD-92AC-142C6D433223}">
      <dgm:prSet/>
      <dgm:spPr/>
      <dgm:t>
        <a:bodyPr/>
        <a:lstStyle/>
        <a:p>
          <a:endParaRPr lang="es-AR"/>
        </a:p>
      </dgm:t>
    </dgm:pt>
    <dgm:pt modelId="{E55048D8-6BE1-4220-92FE-6E675D60CF84}">
      <dgm:prSet phldrT="[Texto]"/>
      <dgm:spPr/>
      <dgm:t>
        <a:bodyPr/>
        <a:lstStyle/>
        <a:p>
          <a:r>
            <a:rPr lang="es-AR" dirty="0" smtClean="0"/>
            <a:t>Hitos</a:t>
          </a:r>
          <a:endParaRPr lang="es-AR" dirty="0"/>
        </a:p>
      </dgm:t>
    </dgm:pt>
    <dgm:pt modelId="{CACEAFCD-582F-44AB-B889-1A71D31A2B71}" type="parTrans" cxnId="{8B86AA8D-539B-4CDC-84BD-3A23A89710B3}">
      <dgm:prSet/>
      <dgm:spPr/>
      <dgm:t>
        <a:bodyPr/>
        <a:lstStyle/>
        <a:p>
          <a:endParaRPr lang="es-AR"/>
        </a:p>
      </dgm:t>
    </dgm:pt>
    <dgm:pt modelId="{B11788E8-E007-46AC-8235-ADA0CBE065F9}" type="sibTrans" cxnId="{8B86AA8D-539B-4CDC-84BD-3A23A89710B3}">
      <dgm:prSet/>
      <dgm:spPr/>
      <dgm:t>
        <a:bodyPr/>
        <a:lstStyle/>
        <a:p>
          <a:endParaRPr lang="es-AR"/>
        </a:p>
      </dgm:t>
    </dgm:pt>
    <dgm:pt modelId="{3964164F-C209-4510-AA6A-4F44328F3269}">
      <dgm:prSet/>
      <dgm:spPr/>
      <dgm:t>
        <a:bodyPr/>
        <a:lstStyle/>
        <a:p>
          <a:r>
            <a:rPr lang="es-AR" dirty="0" smtClean="0">
              <a:latin typeface="+mn-lt"/>
            </a:rPr>
            <a:t>II-CS-Componentes del Sistema</a:t>
          </a:r>
          <a:endParaRPr lang="es-AR" dirty="0"/>
        </a:p>
      </dgm:t>
    </dgm:pt>
    <dgm:pt modelId="{2D85F4B2-7FA3-4C5A-A8D0-AE27E94944E8}" type="parTrans" cxnId="{8352AB13-6DE5-463E-9B4A-BC799DA84DF1}">
      <dgm:prSet/>
      <dgm:spPr/>
      <dgm:t>
        <a:bodyPr/>
        <a:lstStyle/>
        <a:p>
          <a:endParaRPr lang="es-AR"/>
        </a:p>
      </dgm:t>
    </dgm:pt>
    <dgm:pt modelId="{591AB42D-935D-41DD-9072-A2B4EE1B3054}" type="sibTrans" cxnId="{8352AB13-6DE5-463E-9B4A-BC799DA84DF1}">
      <dgm:prSet/>
      <dgm:spPr/>
      <dgm:t>
        <a:bodyPr/>
        <a:lstStyle/>
        <a:p>
          <a:endParaRPr lang="es-AR"/>
        </a:p>
      </dgm:t>
    </dgm:pt>
    <dgm:pt modelId="{D2425140-D438-488A-BC1C-1956A3C1032F}">
      <dgm:prSet phldrT="[Texto]"/>
      <dgm:spPr/>
      <dgm:t>
        <a:bodyPr/>
        <a:lstStyle/>
        <a:p>
          <a:r>
            <a:rPr lang="es-AR" dirty="0" smtClean="0">
              <a:latin typeface="+mn-lt"/>
            </a:rPr>
            <a:t>Lograr la Capacidad operativa inicial del producto.</a:t>
          </a:r>
          <a:endParaRPr lang="es-AR" dirty="0"/>
        </a:p>
      </dgm:t>
    </dgm:pt>
    <dgm:pt modelId="{3D284286-6617-45A3-A383-F7880914E2CC}" type="parTrans" cxnId="{414B3FA8-207E-45A1-A521-2994B25FC61F}">
      <dgm:prSet/>
      <dgm:spPr/>
      <dgm:t>
        <a:bodyPr/>
        <a:lstStyle/>
        <a:p>
          <a:endParaRPr lang="es-AR"/>
        </a:p>
      </dgm:t>
    </dgm:pt>
    <dgm:pt modelId="{EFB047B6-B456-4F04-85A1-D79EB1225C95}" type="sibTrans" cxnId="{414B3FA8-207E-45A1-A521-2994B25FC61F}">
      <dgm:prSet/>
      <dgm:spPr/>
      <dgm:t>
        <a:bodyPr/>
        <a:lstStyle/>
        <a:p>
          <a:endParaRPr lang="es-AR"/>
        </a:p>
      </dgm:t>
    </dgm:pt>
    <dgm:pt modelId="{CD71D03B-0132-445B-9945-BC6782AB2D02}">
      <dgm:prSet phldrT="[Texto]"/>
      <dgm:spPr/>
      <dgm:t>
        <a:bodyPr/>
        <a:lstStyle/>
        <a:p>
          <a:r>
            <a:rPr lang="es-AR" dirty="0" smtClean="0">
              <a:latin typeface="+mn-lt"/>
            </a:rPr>
            <a:t>Minimizar los costos de desarrollo a través de la optimización de recursos evitando el trabajo	 innecesario</a:t>
          </a:r>
          <a:endParaRPr lang="es-AR" dirty="0"/>
        </a:p>
      </dgm:t>
    </dgm:pt>
    <dgm:pt modelId="{DC5F3498-1B0D-4C57-9F5F-81FC68FF965C}" type="parTrans" cxnId="{5FCF64C5-BBE4-44C3-862C-D6CB5876BD3F}">
      <dgm:prSet/>
      <dgm:spPr/>
      <dgm:t>
        <a:bodyPr/>
        <a:lstStyle/>
        <a:p>
          <a:endParaRPr lang="es-AR"/>
        </a:p>
      </dgm:t>
    </dgm:pt>
    <dgm:pt modelId="{B33AD53C-AA54-4385-B7DC-7C89896D441B}" type="sibTrans" cxnId="{5FCF64C5-BBE4-44C3-862C-D6CB5876BD3F}">
      <dgm:prSet/>
      <dgm:spPr/>
      <dgm:t>
        <a:bodyPr/>
        <a:lstStyle/>
        <a:p>
          <a:endParaRPr lang="es-AR"/>
        </a:p>
      </dgm:t>
    </dgm:pt>
    <dgm:pt modelId="{7B1AD9CC-9D0D-4D64-A068-C46D9569D1DC}">
      <dgm:prSet phldrT="[Texto]"/>
      <dgm:spPr/>
      <dgm:t>
        <a:bodyPr/>
        <a:lstStyle/>
        <a:p>
          <a:r>
            <a:rPr lang="es-AR" dirty="0" smtClean="0">
              <a:latin typeface="+mn-lt"/>
            </a:rPr>
            <a:t>Alcanzar una calidad adecuada a las necesidades establecidas</a:t>
          </a:r>
          <a:endParaRPr lang="es-AR" dirty="0">
            <a:latin typeface="+mn-lt"/>
          </a:endParaRPr>
        </a:p>
      </dgm:t>
    </dgm:pt>
    <dgm:pt modelId="{31CA805F-8018-43BE-88FB-9C425E8ECD54}" type="parTrans" cxnId="{7A25F5C3-6FB4-44B8-B192-26AC6231E849}">
      <dgm:prSet/>
      <dgm:spPr/>
      <dgm:t>
        <a:bodyPr/>
        <a:lstStyle/>
        <a:p>
          <a:endParaRPr lang="es-AR"/>
        </a:p>
      </dgm:t>
    </dgm:pt>
    <dgm:pt modelId="{8D979BCE-935E-41ED-A08B-74478E7FD396}" type="sibTrans" cxnId="{7A25F5C3-6FB4-44B8-B192-26AC6231E849}">
      <dgm:prSet/>
      <dgm:spPr/>
      <dgm:t>
        <a:bodyPr/>
        <a:lstStyle/>
        <a:p>
          <a:endParaRPr lang="es-AR"/>
        </a:p>
      </dgm:t>
    </dgm:pt>
    <dgm:pt modelId="{3D87F4EB-676E-4BFB-9040-5D9C6CAB434C}">
      <dgm:prSet phldrT="[Texto]"/>
      <dgm:spPr/>
      <dgm:t>
        <a:bodyPr/>
        <a:lstStyle/>
        <a:p>
          <a:r>
            <a:rPr lang="es-AR" dirty="0" smtClean="0">
              <a:latin typeface="+mn-lt"/>
            </a:rPr>
            <a:t>Tener disponibles versiones utilizables del producto en el momento oportuno en que estas sean requeridas</a:t>
          </a:r>
          <a:endParaRPr lang="es-AR" dirty="0">
            <a:latin typeface="+mn-lt"/>
          </a:endParaRPr>
        </a:p>
      </dgm:t>
    </dgm:pt>
    <dgm:pt modelId="{A13BBE63-F7E1-4294-B665-1DB1EEC0DF6D}" type="parTrans" cxnId="{4E048897-8F4D-43F3-9664-06BDA7CFCDA9}">
      <dgm:prSet/>
      <dgm:spPr/>
      <dgm:t>
        <a:bodyPr/>
        <a:lstStyle/>
        <a:p>
          <a:endParaRPr lang="es-AR"/>
        </a:p>
      </dgm:t>
    </dgm:pt>
    <dgm:pt modelId="{9A130ACE-9EFC-419E-B131-C555CEF82A7E}" type="sibTrans" cxnId="{4E048897-8F4D-43F3-9664-06BDA7CFCDA9}">
      <dgm:prSet/>
      <dgm:spPr/>
      <dgm:t>
        <a:bodyPr/>
        <a:lstStyle/>
        <a:p>
          <a:endParaRPr lang="es-AR"/>
        </a:p>
      </dgm:t>
    </dgm:pt>
    <dgm:pt modelId="{EB9AC381-1EA9-4AC9-A1D8-654332F7617E}">
      <dgm:prSet/>
      <dgm:spPr/>
      <dgm:t>
        <a:bodyPr/>
        <a:lstStyle/>
        <a:p>
          <a:r>
            <a:rPr lang="es-AR" dirty="0" smtClean="0">
              <a:latin typeface="+mn-lt"/>
            </a:rPr>
            <a:t>II-MP-Modelo de Implementación</a:t>
          </a:r>
          <a:endParaRPr lang="es-AR" dirty="0">
            <a:latin typeface="+mn-lt"/>
          </a:endParaRPr>
        </a:p>
      </dgm:t>
    </dgm:pt>
    <dgm:pt modelId="{AA0AB299-7F64-4CAD-A169-1CF0B59DC209}" type="parTrans" cxnId="{FD1F6B74-6A26-4201-8792-6478293A5D16}">
      <dgm:prSet/>
      <dgm:spPr/>
      <dgm:t>
        <a:bodyPr/>
        <a:lstStyle/>
        <a:p>
          <a:endParaRPr lang="es-AR"/>
        </a:p>
      </dgm:t>
    </dgm:pt>
    <dgm:pt modelId="{227FEBC7-1172-45D9-8FF7-9DAAE3AFCBA6}" type="sibTrans" cxnId="{FD1F6B74-6A26-4201-8792-6478293A5D16}">
      <dgm:prSet/>
      <dgm:spPr/>
      <dgm:t>
        <a:bodyPr/>
        <a:lstStyle/>
        <a:p>
          <a:endParaRPr lang="es-AR"/>
        </a:p>
      </dgm:t>
    </dgm:pt>
    <dgm:pt modelId="{A9871080-4806-49BA-A506-CE1BB24AE5CB}" type="pres">
      <dgm:prSet presAssocID="{6DBF3A6D-E576-4EB2-B71D-792D4B12249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9B6FBE8-7629-4081-BE8E-47ADFFAF17D9}" type="pres">
      <dgm:prSet presAssocID="{35089485-E276-4659-B7F6-9A0B25F63950}" presName="parentLin" presStyleCnt="0"/>
      <dgm:spPr/>
    </dgm:pt>
    <dgm:pt modelId="{8A46E48D-202E-4A4C-A2EF-D93C242061B5}" type="pres">
      <dgm:prSet presAssocID="{35089485-E276-4659-B7F6-9A0B25F63950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0C63C7D3-B41E-4A96-BB4A-B0E8E5E38EA1}" type="pres">
      <dgm:prSet presAssocID="{35089485-E276-4659-B7F6-9A0B25F63950}" presName="parentText" presStyleLbl="node1" presStyleIdx="0" presStyleCnt="3" custLinFactNeighborY="-1184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065D3FB-B9DA-417F-9CA4-2A5C77F71002}" type="pres">
      <dgm:prSet presAssocID="{35089485-E276-4659-B7F6-9A0B25F63950}" presName="negativeSpace" presStyleCnt="0"/>
      <dgm:spPr/>
    </dgm:pt>
    <dgm:pt modelId="{86288DA9-08F6-4497-A766-658ABBD1DD18}" type="pres">
      <dgm:prSet presAssocID="{35089485-E276-4659-B7F6-9A0B25F63950}" presName="childText" presStyleLbl="conFgAcc1" presStyleIdx="0" presStyleCnt="3" custScaleY="55995" custLinFactNeighborY="8913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728F1E7-DE18-4A2B-9EE3-25EA6BF43D6B}" type="pres">
      <dgm:prSet presAssocID="{2B76D2B0-D18B-4B90-AE38-AADBABCF3293}" presName="spaceBetweenRectangles" presStyleCnt="0"/>
      <dgm:spPr/>
    </dgm:pt>
    <dgm:pt modelId="{D46382A9-CAF3-48CD-AB50-F97565342B18}" type="pres">
      <dgm:prSet presAssocID="{30742BAF-2BBA-4637-9B31-FBF71FC61188}" presName="parentLin" presStyleCnt="0"/>
      <dgm:spPr/>
    </dgm:pt>
    <dgm:pt modelId="{2B1E69C7-0671-469E-A195-DFB2562053F5}" type="pres">
      <dgm:prSet presAssocID="{30742BAF-2BBA-4637-9B31-FBF71FC61188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68266E45-BD8A-4E1B-B799-CCF61B901AF9}" type="pres">
      <dgm:prSet presAssocID="{30742BAF-2BBA-4637-9B31-FBF71FC61188}" presName="parentText" presStyleLbl="node1" presStyleIdx="1" presStyleCnt="3" custLinFactNeighborX="-9987" custLinFactNeighborY="-3219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E27341-45EB-41D2-BEBC-F31664B52EA8}" type="pres">
      <dgm:prSet presAssocID="{30742BAF-2BBA-4637-9B31-FBF71FC61188}" presName="negativeSpace" presStyleCnt="0"/>
      <dgm:spPr/>
    </dgm:pt>
    <dgm:pt modelId="{76C0F793-9063-4642-B0C3-AB3654AF558B}" type="pres">
      <dgm:prSet presAssocID="{30742BAF-2BBA-4637-9B31-FBF71FC61188}" presName="childText" presStyleLbl="conFgAcc1" presStyleIdx="1" presStyleCnt="3" custAng="0" custScaleY="74219" custLinFactY="1336" custLinFactNeighborY="692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34C4C7C-5341-4C46-A7B8-8BD5917DF829}" type="pres">
      <dgm:prSet presAssocID="{F645DBF5-C326-4D13-98AC-533CF38C93EB}" presName="spaceBetweenRectangles" presStyleCnt="0"/>
      <dgm:spPr/>
    </dgm:pt>
    <dgm:pt modelId="{59F9BD97-C26C-44F4-94D0-9450097E137A}" type="pres">
      <dgm:prSet presAssocID="{E55048D8-6BE1-4220-92FE-6E675D60CF84}" presName="parentLin" presStyleCnt="0"/>
      <dgm:spPr/>
    </dgm:pt>
    <dgm:pt modelId="{8F93E620-A3EA-4C61-81C4-FED05C9AB261}" type="pres">
      <dgm:prSet presAssocID="{E55048D8-6BE1-4220-92FE-6E675D60CF84}" presName="parentLeftMargin" presStyleLbl="node1" presStyleIdx="1" presStyleCnt="3"/>
      <dgm:spPr/>
      <dgm:t>
        <a:bodyPr/>
        <a:lstStyle/>
        <a:p>
          <a:endParaRPr lang="es-AR"/>
        </a:p>
      </dgm:t>
    </dgm:pt>
    <dgm:pt modelId="{E441D9D7-08C4-4A60-9166-2C540054B255}" type="pres">
      <dgm:prSet presAssocID="{E55048D8-6BE1-4220-92FE-6E675D60CF84}" presName="parentText" presStyleLbl="node1" presStyleIdx="2" presStyleCnt="3" custLinFactNeighborY="-1532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0A23654-E1EE-46B9-9B1F-FF2E87247492}" type="pres">
      <dgm:prSet presAssocID="{E55048D8-6BE1-4220-92FE-6E675D60CF84}" presName="negativeSpace" presStyleCnt="0"/>
      <dgm:spPr/>
    </dgm:pt>
    <dgm:pt modelId="{5D26E2D9-6B18-4677-8750-C4E5D77F75E0}" type="pres">
      <dgm:prSet presAssocID="{E55048D8-6BE1-4220-92FE-6E675D60CF84}" presName="childText" presStyleLbl="conFgAcc1" presStyleIdx="2" presStyleCnt="3" custScaleY="81426" custLinFactNeighborY="-974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62B6847-412D-4B3C-AC6B-99D6510A1EAD}" type="presOf" srcId="{D2425140-D438-488A-BC1C-1956A3C1032F}" destId="{5D26E2D9-6B18-4677-8750-C4E5D77F75E0}" srcOrd="0" destOrd="0" presId="urn:microsoft.com/office/officeart/2005/8/layout/list1"/>
    <dgm:cxn modelId="{4E048897-8F4D-43F3-9664-06BDA7CFCDA9}" srcId="{35089485-E276-4659-B7F6-9A0B25F63950}" destId="{3D87F4EB-676E-4BFB-9040-5D9C6CAB434C}" srcOrd="2" destOrd="0" parTransId="{A13BBE63-F7E1-4294-B665-1DB1EEC0DF6D}" sibTransId="{9A130ACE-9EFC-419E-B131-C555CEF82A7E}"/>
    <dgm:cxn modelId="{811EFFA2-916F-4E68-A513-353582017ED0}" type="presOf" srcId="{3964164F-C209-4510-AA6A-4F44328F3269}" destId="{76C0F793-9063-4642-B0C3-AB3654AF558B}" srcOrd="0" destOrd="0" presId="urn:microsoft.com/office/officeart/2005/8/layout/list1"/>
    <dgm:cxn modelId="{7555939A-9D37-4FCD-92AC-142C6D433223}" srcId="{6DBF3A6D-E576-4EB2-B71D-792D4B122499}" destId="{30742BAF-2BBA-4637-9B31-FBF71FC61188}" srcOrd="1" destOrd="0" parTransId="{A3D37CC0-74B3-47EF-80C2-BCA99394C1CA}" sibTransId="{F645DBF5-C326-4D13-98AC-533CF38C93EB}"/>
    <dgm:cxn modelId="{0BCDE3E8-5D29-42D8-B25E-9A18B51B3E52}" type="presOf" srcId="{EB9AC381-1EA9-4AC9-A1D8-654332F7617E}" destId="{76C0F793-9063-4642-B0C3-AB3654AF558B}" srcOrd="0" destOrd="1" presId="urn:microsoft.com/office/officeart/2005/8/layout/list1"/>
    <dgm:cxn modelId="{414B3FA8-207E-45A1-A521-2994B25FC61F}" srcId="{E55048D8-6BE1-4220-92FE-6E675D60CF84}" destId="{D2425140-D438-488A-BC1C-1956A3C1032F}" srcOrd="0" destOrd="0" parTransId="{3D284286-6617-45A3-A383-F7880914E2CC}" sibTransId="{EFB047B6-B456-4F04-85A1-D79EB1225C95}"/>
    <dgm:cxn modelId="{5B157A21-49E4-46BD-9A6A-C0D76C155490}" type="presOf" srcId="{7B1AD9CC-9D0D-4D64-A068-C46D9569D1DC}" destId="{86288DA9-08F6-4497-A766-658ABBD1DD18}" srcOrd="0" destOrd="1" presId="urn:microsoft.com/office/officeart/2005/8/layout/list1"/>
    <dgm:cxn modelId="{DFE45C43-72D1-4507-ADC2-76B4438123AD}" type="presOf" srcId="{3D87F4EB-676E-4BFB-9040-5D9C6CAB434C}" destId="{86288DA9-08F6-4497-A766-658ABBD1DD18}" srcOrd="0" destOrd="2" presId="urn:microsoft.com/office/officeart/2005/8/layout/list1"/>
    <dgm:cxn modelId="{FD1F6B74-6A26-4201-8792-6478293A5D16}" srcId="{30742BAF-2BBA-4637-9B31-FBF71FC61188}" destId="{EB9AC381-1EA9-4AC9-A1D8-654332F7617E}" srcOrd="1" destOrd="0" parTransId="{AA0AB299-7F64-4CAD-A169-1CF0B59DC209}" sibTransId="{227FEBC7-1172-45D9-8FF7-9DAAE3AFCBA6}"/>
    <dgm:cxn modelId="{7A25F5C3-6FB4-44B8-B192-26AC6231E849}" srcId="{35089485-E276-4659-B7F6-9A0B25F63950}" destId="{7B1AD9CC-9D0D-4D64-A068-C46D9569D1DC}" srcOrd="1" destOrd="0" parTransId="{31CA805F-8018-43BE-88FB-9C425E8ECD54}" sibTransId="{8D979BCE-935E-41ED-A08B-74478E7FD396}"/>
    <dgm:cxn modelId="{B9F4095B-603F-4303-A47C-7C2479B05754}" type="presOf" srcId="{35089485-E276-4659-B7F6-9A0B25F63950}" destId="{0C63C7D3-B41E-4A96-BB4A-B0E8E5E38EA1}" srcOrd="1" destOrd="0" presId="urn:microsoft.com/office/officeart/2005/8/layout/list1"/>
    <dgm:cxn modelId="{80837482-5585-4278-8CCB-5F350B0779B6}" type="presOf" srcId="{30742BAF-2BBA-4637-9B31-FBF71FC61188}" destId="{68266E45-BD8A-4E1B-B799-CCF61B901AF9}" srcOrd="1" destOrd="0" presId="urn:microsoft.com/office/officeart/2005/8/layout/list1"/>
    <dgm:cxn modelId="{BD261EDC-7932-43AA-945A-E4688DB9174A}" srcId="{6DBF3A6D-E576-4EB2-B71D-792D4B122499}" destId="{35089485-E276-4659-B7F6-9A0B25F63950}" srcOrd="0" destOrd="0" parTransId="{3F7B8A3D-FE10-4473-8543-BC4F3ABDBC48}" sibTransId="{2B76D2B0-D18B-4B90-AE38-AADBABCF3293}"/>
    <dgm:cxn modelId="{B725E4EA-712F-4C67-9612-9FB304B4C9EB}" type="presOf" srcId="{E55048D8-6BE1-4220-92FE-6E675D60CF84}" destId="{E441D9D7-08C4-4A60-9166-2C540054B255}" srcOrd="1" destOrd="0" presId="urn:microsoft.com/office/officeart/2005/8/layout/list1"/>
    <dgm:cxn modelId="{618E5E21-7E26-4C04-9DC1-1B5E0721DC13}" type="presOf" srcId="{CD71D03B-0132-445B-9945-BC6782AB2D02}" destId="{86288DA9-08F6-4497-A766-658ABBD1DD18}" srcOrd="0" destOrd="0" presId="urn:microsoft.com/office/officeart/2005/8/layout/list1"/>
    <dgm:cxn modelId="{F8A99D5F-9B2F-4B8A-9AAC-4A832D5CE758}" type="presOf" srcId="{35089485-E276-4659-B7F6-9A0B25F63950}" destId="{8A46E48D-202E-4A4C-A2EF-D93C242061B5}" srcOrd="0" destOrd="0" presId="urn:microsoft.com/office/officeart/2005/8/layout/list1"/>
    <dgm:cxn modelId="{39063D9E-B39D-41D9-89F2-711F99B6EDB8}" type="presOf" srcId="{E55048D8-6BE1-4220-92FE-6E675D60CF84}" destId="{8F93E620-A3EA-4C61-81C4-FED05C9AB261}" srcOrd="0" destOrd="0" presId="urn:microsoft.com/office/officeart/2005/8/layout/list1"/>
    <dgm:cxn modelId="{7E09BAEF-113F-4206-AF07-A8AFEB446345}" type="presOf" srcId="{6DBF3A6D-E576-4EB2-B71D-792D4B122499}" destId="{A9871080-4806-49BA-A506-CE1BB24AE5CB}" srcOrd="0" destOrd="0" presId="urn:microsoft.com/office/officeart/2005/8/layout/list1"/>
    <dgm:cxn modelId="{8352AB13-6DE5-463E-9B4A-BC799DA84DF1}" srcId="{30742BAF-2BBA-4637-9B31-FBF71FC61188}" destId="{3964164F-C209-4510-AA6A-4F44328F3269}" srcOrd="0" destOrd="0" parTransId="{2D85F4B2-7FA3-4C5A-A8D0-AE27E94944E8}" sibTransId="{591AB42D-935D-41DD-9072-A2B4EE1B3054}"/>
    <dgm:cxn modelId="{8B86AA8D-539B-4CDC-84BD-3A23A89710B3}" srcId="{6DBF3A6D-E576-4EB2-B71D-792D4B122499}" destId="{E55048D8-6BE1-4220-92FE-6E675D60CF84}" srcOrd="2" destOrd="0" parTransId="{CACEAFCD-582F-44AB-B889-1A71D31A2B71}" sibTransId="{B11788E8-E007-46AC-8235-ADA0CBE065F9}"/>
    <dgm:cxn modelId="{56DCF4A0-BBED-4535-B839-78389D036393}" type="presOf" srcId="{30742BAF-2BBA-4637-9B31-FBF71FC61188}" destId="{2B1E69C7-0671-469E-A195-DFB2562053F5}" srcOrd="0" destOrd="0" presId="urn:microsoft.com/office/officeart/2005/8/layout/list1"/>
    <dgm:cxn modelId="{5FCF64C5-BBE4-44C3-862C-D6CB5876BD3F}" srcId="{35089485-E276-4659-B7F6-9A0B25F63950}" destId="{CD71D03B-0132-445B-9945-BC6782AB2D02}" srcOrd="0" destOrd="0" parTransId="{DC5F3498-1B0D-4C57-9F5F-81FC68FF965C}" sibTransId="{B33AD53C-AA54-4385-B7DC-7C89896D441B}"/>
    <dgm:cxn modelId="{BC3BFD12-AB14-45C9-9E5D-EA4E368810F6}" type="presParOf" srcId="{A9871080-4806-49BA-A506-CE1BB24AE5CB}" destId="{69B6FBE8-7629-4081-BE8E-47ADFFAF17D9}" srcOrd="0" destOrd="0" presId="urn:microsoft.com/office/officeart/2005/8/layout/list1"/>
    <dgm:cxn modelId="{64059F30-0EA4-4B37-92A1-7BAEA35D2FED}" type="presParOf" srcId="{69B6FBE8-7629-4081-BE8E-47ADFFAF17D9}" destId="{8A46E48D-202E-4A4C-A2EF-D93C242061B5}" srcOrd="0" destOrd="0" presId="urn:microsoft.com/office/officeart/2005/8/layout/list1"/>
    <dgm:cxn modelId="{1BA9A620-5CE3-4E39-ACFA-8691420BE6B0}" type="presParOf" srcId="{69B6FBE8-7629-4081-BE8E-47ADFFAF17D9}" destId="{0C63C7D3-B41E-4A96-BB4A-B0E8E5E38EA1}" srcOrd="1" destOrd="0" presId="urn:microsoft.com/office/officeart/2005/8/layout/list1"/>
    <dgm:cxn modelId="{C241FC1B-4951-4FD9-B623-A4DD1A6A9BE5}" type="presParOf" srcId="{A9871080-4806-49BA-A506-CE1BB24AE5CB}" destId="{9065D3FB-B9DA-417F-9CA4-2A5C77F71002}" srcOrd="1" destOrd="0" presId="urn:microsoft.com/office/officeart/2005/8/layout/list1"/>
    <dgm:cxn modelId="{D571AF6E-B618-4F1C-80BF-C34FCF79C086}" type="presParOf" srcId="{A9871080-4806-49BA-A506-CE1BB24AE5CB}" destId="{86288DA9-08F6-4497-A766-658ABBD1DD18}" srcOrd="2" destOrd="0" presId="urn:microsoft.com/office/officeart/2005/8/layout/list1"/>
    <dgm:cxn modelId="{2913AD2C-DDED-471E-B1FE-CFF1F1E6BB7D}" type="presParOf" srcId="{A9871080-4806-49BA-A506-CE1BB24AE5CB}" destId="{C728F1E7-DE18-4A2B-9EE3-25EA6BF43D6B}" srcOrd="3" destOrd="0" presId="urn:microsoft.com/office/officeart/2005/8/layout/list1"/>
    <dgm:cxn modelId="{B573CF0D-C4B2-4860-8B34-C1564EC4DD29}" type="presParOf" srcId="{A9871080-4806-49BA-A506-CE1BB24AE5CB}" destId="{D46382A9-CAF3-48CD-AB50-F97565342B18}" srcOrd="4" destOrd="0" presId="urn:microsoft.com/office/officeart/2005/8/layout/list1"/>
    <dgm:cxn modelId="{E7EF6C1D-550C-4297-A7F5-1E6881C7B38D}" type="presParOf" srcId="{D46382A9-CAF3-48CD-AB50-F97565342B18}" destId="{2B1E69C7-0671-469E-A195-DFB2562053F5}" srcOrd="0" destOrd="0" presId="urn:microsoft.com/office/officeart/2005/8/layout/list1"/>
    <dgm:cxn modelId="{FCEA9011-AE37-4338-AB31-621A1A8AE4CD}" type="presParOf" srcId="{D46382A9-CAF3-48CD-AB50-F97565342B18}" destId="{68266E45-BD8A-4E1B-B799-CCF61B901AF9}" srcOrd="1" destOrd="0" presId="urn:microsoft.com/office/officeart/2005/8/layout/list1"/>
    <dgm:cxn modelId="{8EF12A2F-9C0F-49DB-901B-88E352AA0A5F}" type="presParOf" srcId="{A9871080-4806-49BA-A506-CE1BB24AE5CB}" destId="{BBE27341-45EB-41D2-BEBC-F31664B52EA8}" srcOrd="5" destOrd="0" presId="urn:microsoft.com/office/officeart/2005/8/layout/list1"/>
    <dgm:cxn modelId="{BCB9677D-A0A3-4EA5-8E4F-A514867C458E}" type="presParOf" srcId="{A9871080-4806-49BA-A506-CE1BB24AE5CB}" destId="{76C0F793-9063-4642-B0C3-AB3654AF558B}" srcOrd="6" destOrd="0" presId="urn:microsoft.com/office/officeart/2005/8/layout/list1"/>
    <dgm:cxn modelId="{1725F588-0A22-4AB5-99AA-D05FBEF11411}" type="presParOf" srcId="{A9871080-4806-49BA-A506-CE1BB24AE5CB}" destId="{634C4C7C-5341-4C46-A7B8-8BD5917DF829}" srcOrd="7" destOrd="0" presId="urn:microsoft.com/office/officeart/2005/8/layout/list1"/>
    <dgm:cxn modelId="{1BD045B7-5E4A-4927-8493-9DB4153B46E2}" type="presParOf" srcId="{A9871080-4806-49BA-A506-CE1BB24AE5CB}" destId="{59F9BD97-C26C-44F4-94D0-9450097E137A}" srcOrd="8" destOrd="0" presId="urn:microsoft.com/office/officeart/2005/8/layout/list1"/>
    <dgm:cxn modelId="{1FF9E35A-2CC6-4CCB-90AF-A388059A5443}" type="presParOf" srcId="{59F9BD97-C26C-44F4-94D0-9450097E137A}" destId="{8F93E620-A3EA-4C61-81C4-FED05C9AB261}" srcOrd="0" destOrd="0" presId="urn:microsoft.com/office/officeart/2005/8/layout/list1"/>
    <dgm:cxn modelId="{18A260C6-6D59-4B99-A9FB-60FA5A35661B}" type="presParOf" srcId="{59F9BD97-C26C-44F4-94D0-9450097E137A}" destId="{E441D9D7-08C4-4A60-9166-2C540054B255}" srcOrd="1" destOrd="0" presId="urn:microsoft.com/office/officeart/2005/8/layout/list1"/>
    <dgm:cxn modelId="{BD9CF308-E0F7-443E-BCC9-3F98169287AD}" type="presParOf" srcId="{A9871080-4806-49BA-A506-CE1BB24AE5CB}" destId="{10A23654-E1EE-46B9-9B1F-FF2E87247492}" srcOrd="9" destOrd="0" presId="urn:microsoft.com/office/officeart/2005/8/layout/list1"/>
    <dgm:cxn modelId="{BF063683-6EDF-4F41-99A5-D7006C1C97C1}" type="presParOf" srcId="{A9871080-4806-49BA-A506-CE1BB24AE5CB}" destId="{5D26E2D9-6B18-4677-8750-C4E5D77F75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9F182C-B0FC-4352-9916-46541B642221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8EA936C9-1EF8-45FE-892D-68DF6234C385}">
      <dgm:prSet phldrT="[Texto]" custT="1"/>
      <dgm:spPr/>
      <dgm:t>
        <a:bodyPr/>
        <a:lstStyle/>
        <a:p>
          <a:pPr algn="ctr"/>
          <a:r>
            <a:rPr lang="es-AR" sz="1600" b="1" u="sng" dirty="0" smtClean="0">
              <a:latin typeface="+mn-lt"/>
            </a:rPr>
            <a:t>Objetivos</a:t>
          </a:r>
          <a:endParaRPr lang="es-AR" sz="1600" u="sng" dirty="0">
            <a:latin typeface="+mn-lt"/>
          </a:endParaRPr>
        </a:p>
      </dgm:t>
    </dgm:pt>
    <dgm:pt modelId="{C6DAC4FE-140B-4645-9C73-6DE81FDB1EC7}" type="parTrans" cxnId="{7C342037-66C5-4034-A198-D6A2CE574833}">
      <dgm:prSet/>
      <dgm:spPr/>
      <dgm:t>
        <a:bodyPr/>
        <a:lstStyle/>
        <a:p>
          <a:endParaRPr lang="es-AR" sz="1200">
            <a:latin typeface="+mn-lt"/>
          </a:endParaRPr>
        </a:p>
      </dgm:t>
    </dgm:pt>
    <dgm:pt modelId="{1E8DB08F-EAAA-4D27-818F-F5AFFCEC79D9}" type="sibTrans" cxnId="{7C342037-66C5-4034-A198-D6A2CE574833}">
      <dgm:prSet/>
      <dgm:spPr/>
      <dgm:t>
        <a:bodyPr/>
        <a:lstStyle/>
        <a:p>
          <a:endParaRPr lang="es-AR" sz="1200">
            <a:latin typeface="+mn-lt"/>
          </a:endParaRPr>
        </a:p>
      </dgm:t>
    </dgm:pt>
    <dgm:pt modelId="{569AEEC0-3F29-432D-A86F-B98A8101F840}">
      <dgm:prSet custT="1"/>
      <dgm:spPr/>
      <dgm:t>
        <a:bodyPr/>
        <a:lstStyle/>
        <a:p>
          <a:pPr algn="ctr"/>
          <a:r>
            <a:rPr lang="es-AR" sz="1600" b="1" u="sng" dirty="0" smtClean="0">
              <a:latin typeface="+mn-lt"/>
            </a:rPr>
            <a:t>Artefactos</a:t>
          </a:r>
          <a:endParaRPr lang="es-AR" sz="1600" u="sng" dirty="0">
            <a:latin typeface="+mn-lt"/>
          </a:endParaRPr>
        </a:p>
      </dgm:t>
    </dgm:pt>
    <dgm:pt modelId="{9ABAA02A-9F7E-4225-8E41-20F70FD541B9}" type="parTrans" cxnId="{F1C0968C-0110-4E69-A1D4-2B4A8DA049C8}">
      <dgm:prSet/>
      <dgm:spPr/>
      <dgm:t>
        <a:bodyPr/>
        <a:lstStyle/>
        <a:p>
          <a:endParaRPr lang="es-AR" sz="1200">
            <a:latin typeface="+mn-lt"/>
          </a:endParaRPr>
        </a:p>
      </dgm:t>
    </dgm:pt>
    <dgm:pt modelId="{6C44E523-1A20-4E46-B547-DA0528000A24}" type="sibTrans" cxnId="{F1C0968C-0110-4E69-A1D4-2B4A8DA049C8}">
      <dgm:prSet/>
      <dgm:spPr/>
      <dgm:t>
        <a:bodyPr/>
        <a:lstStyle/>
        <a:p>
          <a:endParaRPr lang="es-AR" sz="1200">
            <a:latin typeface="+mn-lt"/>
          </a:endParaRPr>
        </a:p>
      </dgm:t>
    </dgm:pt>
    <dgm:pt modelId="{08B7475E-52D5-44BD-82FF-B6ADF8D8783C}">
      <dgm:prSet custT="1"/>
      <dgm:spPr/>
      <dgm:t>
        <a:bodyPr/>
        <a:lstStyle/>
        <a:p>
          <a:endParaRPr lang="es-AR" sz="1300" dirty="0">
            <a:latin typeface="+mn-lt"/>
          </a:endParaRPr>
        </a:p>
      </dgm:t>
    </dgm:pt>
    <dgm:pt modelId="{A65B4AC9-5803-4DA9-8F88-2F20B5B6ADE4}" type="parTrans" cxnId="{7E279926-4FD1-49DD-9C08-3E647DC81B5E}">
      <dgm:prSet/>
      <dgm:spPr/>
      <dgm:t>
        <a:bodyPr/>
        <a:lstStyle/>
        <a:p>
          <a:endParaRPr lang="es-AR" sz="1200">
            <a:latin typeface="+mn-lt"/>
          </a:endParaRPr>
        </a:p>
      </dgm:t>
    </dgm:pt>
    <dgm:pt modelId="{B403618A-918A-401C-A0C9-71911E335900}" type="sibTrans" cxnId="{7E279926-4FD1-49DD-9C08-3E647DC81B5E}">
      <dgm:prSet/>
      <dgm:spPr/>
      <dgm:t>
        <a:bodyPr/>
        <a:lstStyle/>
        <a:p>
          <a:endParaRPr lang="es-AR" sz="1200">
            <a:latin typeface="+mn-lt"/>
          </a:endParaRPr>
        </a:p>
      </dgm:t>
    </dgm:pt>
    <dgm:pt modelId="{29DD47E9-F815-46F3-919D-52D12FCA7F8A}">
      <dgm:prSet phldrT="[Texto]" custT="1"/>
      <dgm:spPr/>
      <dgm:t>
        <a:bodyPr/>
        <a:lstStyle/>
        <a:p>
          <a:r>
            <a:rPr lang="es-AR" sz="1300" dirty="0" smtClean="0">
              <a:latin typeface="+mn-lt"/>
            </a:rPr>
            <a:t>Alcanzar los objetivos fijados en la fase de inicio</a:t>
          </a:r>
          <a:endParaRPr lang="es-AR" sz="1300" dirty="0">
            <a:latin typeface="+mn-lt"/>
          </a:endParaRPr>
        </a:p>
      </dgm:t>
    </dgm:pt>
    <dgm:pt modelId="{23D697EE-4F5B-4EAD-877F-065AE5EE0970}" type="sibTrans" cxnId="{FD7813CB-56ED-4951-BFEF-59FE92849B57}">
      <dgm:prSet/>
      <dgm:spPr/>
      <dgm:t>
        <a:bodyPr/>
        <a:lstStyle/>
        <a:p>
          <a:endParaRPr lang="es-AR" sz="1200">
            <a:latin typeface="+mn-lt"/>
          </a:endParaRPr>
        </a:p>
      </dgm:t>
    </dgm:pt>
    <dgm:pt modelId="{FD9BBE5C-05E3-4267-BED6-32AF30E8CCD6}" type="parTrans" cxnId="{FD7813CB-56ED-4951-BFEF-59FE92849B57}">
      <dgm:prSet/>
      <dgm:spPr/>
      <dgm:t>
        <a:bodyPr/>
        <a:lstStyle/>
        <a:p>
          <a:endParaRPr lang="es-AR" sz="1200">
            <a:latin typeface="+mn-lt"/>
          </a:endParaRPr>
        </a:p>
      </dgm:t>
    </dgm:pt>
    <dgm:pt modelId="{33EC3358-A135-4CF1-83CA-E5F1EFE4E2D2}">
      <dgm:prSet custT="1"/>
      <dgm:spPr/>
      <dgm:t>
        <a:bodyPr/>
        <a:lstStyle/>
        <a:p>
          <a:pPr algn="ctr"/>
          <a:r>
            <a:rPr lang="es-AR" sz="1600" b="1" u="none" dirty="0" smtClean="0">
              <a:latin typeface="+mn-lt"/>
            </a:rPr>
            <a:t>Hito</a:t>
          </a:r>
          <a:endParaRPr lang="es-AR" sz="1600" b="1" u="none" dirty="0">
            <a:latin typeface="+mn-lt"/>
          </a:endParaRPr>
        </a:p>
      </dgm:t>
    </dgm:pt>
    <dgm:pt modelId="{27A96D5E-CFFA-4C5F-96EB-28B929897760}" type="parTrans" cxnId="{15DEB756-013D-4DCF-9FAC-7FF7A0580F51}">
      <dgm:prSet/>
      <dgm:spPr/>
      <dgm:t>
        <a:bodyPr/>
        <a:lstStyle/>
        <a:p>
          <a:endParaRPr lang="es-AR"/>
        </a:p>
      </dgm:t>
    </dgm:pt>
    <dgm:pt modelId="{39ED088D-4401-4B8F-9B5B-36B838C005BE}" type="sibTrans" cxnId="{15DEB756-013D-4DCF-9FAC-7FF7A0580F51}">
      <dgm:prSet/>
      <dgm:spPr/>
      <dgm:t>
        <a:bodyPr/>
        <a:lstStyle/>
        <a:p>
          <a:endParaRPr lang="es-AR"/>
        </a:p>
      </dgm:t>
    </dgm:pt>
    <dgm:pt modelId="{8D14E5DD-306E-470E-AED9-A575EC567870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Generar el </a:t>
          </a:r>
          <a:r>
            <a:rPr lang="es-AR" sz="1300" dirty="0" err="1" smtClean="0">
              <a:latin typeface="+mn-lt"/>
            </a:rPr>
            <a:t>release</a:t>
          </a:r>
          <a:r>
            <a:rPr lang="es-AR" sz="1300" dirty="0" smtClean="0">
              <a:latin typeface="+mn-lt"/>
            </a:rPr>
            <a:t> del producto.</a:t>
          </a:r>
          <a:endParaRPr lang="es-AR" sz="1300" dirty="0">
            <a:latin typeface="+mn-lt"/>
          </a:endParaRPr>
        </a:p>
      </dgm:t>
    </dgm:pt>
    <dgm:pt modelId="{270A4A92-0DAB-4723-80CA-4EE89F2A4A95}" type="parTrans" cxnId="{27B9F5D4-9C76-4342-9F9F-9D7DADDD3EF2}">
      <dgm:prSet/>
      <dgm:spPr/>
      <dgm:t>
        <a:bodyPr/>
        <a:lstStyle/>
        <a:p>
          <a:endParaRPr lang="es-AR"/>
        </a:p>
      </dgm:t>
    </dgm:pt>
    <dgm:pt modelId="{DE18A4DF-2056-4FCE-89E5-B8932E0011DE}" type="sibTrans" cxnId="{27B9F5D4-9C76-4342-9F9F-9D7DADDD3EF2}">
      <dgm:prSet/>
      <dgm:spPr/>
      <dgm:t>
        <a:bodyPr/>
        <a:lstStyle/>
        <a:p>
          <a:endParaRPr lang="es-AR"/>
        </a:p>
      </dgm:t>
    </dgm:pt>
    <dgm:pt modelId="{82A75E66-1F2A-4E01-B2B8-D4F7028278D6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II-MU-Manual de Usuario</a:t>
          </a:r>
          <a:endParaRPr lang="es-AR" sz="1300" dirty="0">
            <a:latin typeface="+mn-lt"/>
          </a:endParaRPr>
        </a:p>
      </dgm:t>
    </dgm:pt>
    <dgm:pt modelId="{D4AEE768-A396-420E-8483-A7CD2E8A019E}" type="parTrans" cxnId="{F9B57444-5588-4845-9C59-45CC8C99BBC3}">
      <dgm:prSet/>
      <dgm:spPr/>
      <dgm:t>
        <a:bodyPr/>
        <a:lstStyle/>
        <a:p>
          <a:endParaRPr lang="es-AR"/>
        </a:p>
      </dgm:t>
    </dgm:pt>
    <dgm:pt modelId="{15BF819A-3E6F-4B9C-9FFC-680A98FE577D}" type="sibTrans" cxnId="{F9B57444-5588-4845-9C59-45CC8C99BBC3}">
      <dgm:prSet/>
      <dgm:spPr/>
      <dgm:t>
        <a:bodyPr/>
        <a:lstStyle/>
        <a:p>
          <a:endParaRPr lang="es-AR"/>
        </a:p>
      </dgm:t>
    </dgm:pt>
    <dgm:pt modelId="{EF6DD10C-0C39-47B1-B0D8-7FFBF2763F7C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II-MP-Modelo de Implementación</a:t>
          </a:r>
          <a:endParaRPr lang="es-AR" sz="1300" dirty="0">
            <a:latin typeface="+mn-lt"/>
          </a:endParaRPr>
        </a:p>
      </dgm:t>
    </dgm:pt>
    <dgm:pt modelId="{0DC21024-DB74-4A31-8424-3F8181F4D827}" type="parTrans" cxnId="{0E1F8E82-FD90-477C-80F1-D9F0303BFFEC}">
      <dgm:prSet/>
      <dgm:spPr/>
      <dgm:t>
        <a:bodyPr/>
        <a:lstStyle/>
        <a:p>
          <a:endParaRPr lang="es-AR"/>
        </a:p>
      </dgm:t>
    </dgm:pt>
    <dgm:pt modelId="{A9B93088-7261-4105-BE95-DDDC909D90B8}" type="sibTrans" cxnId="{0E1F8E82-FD90-477C-80F1-D9F0303BFFEC}">
      <dgm:prSet/>
      <dgm:spPr/>
      <dgm:t>
        <a:bodyPr/>
        <a:lstStyle/>
        <a:p>
          <a:endParaRPr lang="es-AR"/>
        </a:p>
      </dgm:t>
    </dgm:pt>
    <dgm:pt modelId="{4E37774C-3743-49E0-9A2C-5CF8B2E354EE}">
      <dgm:prSet phldrT="[Texto]" custT="1"/>
      <dgm:spPr/>
      <dgm:t>
        <a:bodyPr/>
        <a:lstStyle/>
        <a:p>
          <a:r>
            <a:rPr lang="es-AR" sz="1300" dirty="0" smtClean="0">
              <a:latin typeface="+mn-lt"/>
            </a:rPr>
            <a:t>Lograr que el usuario use el producto de manera independiente</a:t>
          </a:r>
          <a:endParaRPr lang="es-AR" sz="1300" dirty="0">
            <a:latin typeface="+mn-lt"/>
          </a:endParaRPr>
        </a:p>
      </dgm:t>
    </dgm:pt>
    <dgm:pt modelId="{AF06B9E5-3950-4695-ACCD-F98380F002EA}" type="parTrans" cxnId="{5691F072-40A3-43FA-BA64-A2A0BFB48741}">
      <dgm:prSet/>
      <dgm:spPr/>
      <dgm:t>
        <a:bodyPr/>
        <a:lstStyle/>
        <a:p>
          <a:endParaRPr lang="es-AR"/>
        </a:p>
      </dgm:t>
    </dgm:pt>
    <dgm:pt modelId="{B4ADA404-0711-446D-95EC-300B2E2F71D9}" type="sibTrans" cxnId="{5691F072-40A3-43FA-BA64-A2A0BFB48741}">
      <dgm:prSet/>
      <dgm:spPr/>
      <dgm:t>
        <a:bodyPr/>
        <a:lstStyle/>
        <a:p>
          <a:endParaRPr lang="es-AR"/>
        </a:p>
      </dgm:t>
    </dgm:pt>
    <dgm:pt modelId="{80CF4729-A2EB-4FC8-8666-0C052A27A291}">
      <dgm:prSet phldrT="[Texto]" custT="1"/>
      <dgm:spPr/>
      <dgm:t>
        <a:bodyPr/>
        <a:lstStyle/>
        <a:p>
          <a:r>
            <a:rPr lang="es-AR" sz="1300" dirty="0" smtClean="0">
              <a:latin typeface="+mn-lt"/>
            </a:rPr>
            <a:t>Obtener la aprobación final del usuario/cliente. Pruebas de aceptación</a:t>
          </a:r>
          <a:endParaRPr lang="es-AR" sz="1300" dirty="0">
            <a:latin typeface="+mn-lt"/>
          </a:endParaRPr>
        </a:p>
      </dgm:t>
    </dgm:pt>
    <dgm:pt modelId="{76C6BB17-CDF1-4B6C-B00C-E5CBD81CC479}" type="parTrans" cxnId="{C779A700-8A20-4E22-B8D6-782F31B837E6}">
      <dgm:prSet/>
      <dgm:spPr/>
      <dgm:t>
        <a:bodyPr/>
        <a:lstStyle/>
        <a:p>
          <a:endParaRPr lang="es-AR"/>
        </a:p>
      </dgm:t>
    </dgm:pt>
    <dgm:pt modelId="{44E42C78-167D-4AB3-A4C0-8EBE4916B397}" type="sibTrans" cxnId="{C779A700-8A20-4E22-B8D6-782F31B837E6}">
      <dgm:prSet/>
      <dgm:spPr/>
      <dgm:t>
        <a:bodyPr/>
        <a:lstStyle/>
        <a:p>
          <a:endParaRPr lang="es-AR"/>
        </a:p>
      </dgm:t>
    </dgm:pt>
    <dgm:pt modelId="{BA175AA2-277E-4A59-A83A-117F4CB3089B}">
      <dgm:prSet phldrT="[Texto]" custT="1"/>
      <dgm:spPr/>
      <dgm:t>
        <a:bodyPr/>
        <a:lstStyle/>
        <a:p>
          <a:r>
            <a:rPr lang="es-AR" sz="1300" dirty="0" smtClean="0">
              <a:latin typeface="+mn-lt"/>
            </a:rPr>
            <a:t>Obtener la línea base del producto final</a:t>
          </a:r>
          <a:endParaRPr lang="es-AR" sz="1300" dirty="0">
            <a:latin typeface="+mn-lt"/>
          </a:endParaRPr>
        </a:p>
      </dgm:t>
    </dgm:pt>
    <dgm:pt modelId="{86C91BC4-32A7-4EC8-B321-770553B46AB8}" type="parTrans" cxnId="{F5401E21-1333-4C5B-B8E2-A60AE6CCC491}">
      <dgm:prSet/>
      <dgm:spPr/>
      <dgm:t>
        <a:bodyPr/>
        <a:lstStyle/>
        <a:p>
          <a:endParaRPr lang="es-AR"/>
        </a:p>
      </dgm:t>
    </dgm:pt>
    <dgm:pt modelId="{B6D73FA9-A7A0-4C99-9872-3F83CA71A979}" type="sibTrans" cxnId="{F5401E21-1333-4C5B-B8E2-A60AE6CCC491}">
      <dgm:prSet/>
      <dgm:spPr/>
      <dgm:t>
        <a:bodyPr/>
        <a:lstStyle/>
        <a:p>
          <a:endParaRPr lang="es-AR"/>
        </a:p>
      </dgm:t>
    </dgm:pt>
    <dgm:pt modelId="{896A6114-8585-46B0-A60C-46B284EE3378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GP-FP-Documento de finalización del proyecto</a:t>
          </a:r>
          <a:endParaRPr lang="es-AR" sz="1300" dirty="0">
            <a:latin typeface="+mn-lt"/>
          </a:endParaRPr>
        </a:p>
      </dgm:t>
    </dgm:pt>
    <dgm:pt modelId="{29916EAE-A3DD-4675-AB3B-CF709709B68A}" type="parTrans" cxnId="{90CC47AE-DE4E-4930-AA00-78982082B3A5}">
      <dgm:prSet/>
      <dgm:spPr/>
      <dgm:t>
        <a:bodyPr/>
        <a:lstStyle/>
        <a:p>
          <a:endParaRPr lang="es-AR"/>
        </a:p>
      </dgm:t>
    </dgm:pt>
    <dgm:pt modelId="{98551A8E-25BA-4E91-8D2D-BA7A991EC512}" type="sibTrans" cxnId="{90CC47AE-DE4E-4930-AA00-78982082B3A5}">
      <dgm:prSet/>
      <dgm:spPr/>
      <dgm:t>
        <a:bodyPr/>
        <a:lstStyle/>
        <a:p>
          <a:endParaRPr lang="es-AR"/>
        </a:p>
      </dgm:t>
    </dgm:pt>
    <dgm:pt modelId="{C6FEC7BD-F62E-4154-BD9D-DD6FA7ECB0B5}" type="pres">
      <dgm:prSet presAssocID="{739F182C-B0FC-4352-9916-46541B64222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CC8AC4E-F08A-42FA-A6D0-2DEAE54F701B}" type="pres">
      <dgm:prSet presAssocID="{8EA936C9-1EF8-45FE-892D-68DF6234C385}" presName="parentLin" presStyleCnt="0"/>
      <dgm:spPr/>
    </dgm:pt>
    <dgm:pt modelId="{201B01F7-A456-473F-A9E5-29C536A75145}" type="pres">
      <dgm:prSet presAssocID="{8EA936C9-1EF8-45FE-892D-68DF6234C385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761B9774-E2ED-4384-8449-028C950ED4DB}" type="pres">
      <dgm:prSet presAssocID="{8EA936C9-1EF8-45FE-892D-68DF6234C385}" presName="parentText" presStyleLbl="node1" presStyleIdx="0" presStyleCnt="3" custScaleY="24002" custLinFactNeighborX="13821" custLinFactNeighborY="-4609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1375EB-3941-4958-A7C1-CEAC9135822D}" type="pres">
      <dgm:prSet presAssocID="{8EA936C9-1EF8-45FE-892D-68DF6234C385}" presName="negativeSpace" presStyleCnt="0"/>
      <dgm:spPr/>
    </dgm:pt>
    <dgm:pt modelId="{EEBBC7D0-C1F8-46A5-825E-B71485B3C716}" type="pres">
      <dgm:prSet presAssocID="{8EA936C9-1EF8-45FE-892D-68DF6234C385}" presName="childText" presStyleLbl="conFgAcc1" presStyleIdx="0" presStyleCnt="3" custScaleY="76725" custLinFactNeighborY="-8900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F66F619-DE78-41B4-A578-4A9EA4592029}" type="pres">
      <dgm:prSet presAssocID="{1E8DB08F-EAAA-4D27-818F-F5AFFCEC79D9}" presName="spaceBetweenRectangles" presStyleCnt="0"/>
      <dgm:spPr/>
    </dgm:pt>
    <dgm:pt modelId="{8048A941-41A6-462F-BF35-D7E0EB99CA43}" type="pres">
      <dgm:prSet presAssocID="{569AEEC0-3F29-432D-A86F-B98A8101F840}" presName="parentLin" presStyleCnt="0"/>
      <dgm:spPr/>
    </dgm:pt>
    <dgm:pt modelId="{AF84E490-FD51-433F-86F8-70A3F016B831}" type="pres">
      <dgm:prSet presAssocID="{569AEEC0-3F29-432D-A86F-B98A8101F840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AC50EC51-39C3-4102-9C73-932786BFE7D6}" type="pres">
      <dgm:prSet presAssocID="{569AEEC0-3F29-432D-A86F-B98A8101F840}" presName="parentText" presStyleLbl="node1" presStyleIdx="1" presStyleCnt="3" custScaleY="24456" custLinFactNeighborX="-18699" custLinFactNeighborY="-2761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F51A9C-B102-4404-8E10-0B5EDA63ACFD}" type="pres">
      <dgm:prSet presAssocID="{569AEEC0-3F29-432D-A86F-B98A8101F840}" presName="negativeSpace" presStyleCnt="0"/>
      <dgm:spPr/>
    </dgm:pt>
    <dgm:pt modelId="{9FD6AFEE-08E8-407B-BF8A-FA93781B3D56}" type="pres">
      <dgm:prSet presAssocID="{569AEEC0-3F29-432D-A86F-B98A8101F840}" presName="childText" presStyleLbl="conFgAcc1" presStyleIdx="1" presStyleCnt="3" custAng="0" custScaleY="88158" custLinFactNeighborY="-2696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55C976-8FDB-4385-B08B-C45D8346894F}" type="pres">
      <dgm:prSet presAssocID="{6C44E523-1A20-4E46-B547-DA0528000A24}" presName="spaceBetweenRectangles" presStyleCnt="0"/>
      <dgm:spPr/>
    </dgm:pt>
    <dgm:pt modelId="{CCD30CA2-2C8D-47EC-A5E8-78BD5B85EE75}" type="pres">
      <dgm:prSet presAssocID="{33EC3358-A135-4CF1-83CA-E5F1EFE4E2D2}" presName="parentLin" presStyleCnt="0"/>
      <dgm:spPr/>
    </dgm:pt>
    <dgm:pt modelId="{87F9AAFC-2B25-4FB7-8DA9-A9AC5BCDAACF}" type="pres">
      <dgm:prSet presAssocID="{33EC3358-A135-4CF1-83CA-E5F1EFE4E2D2}" presName="parentLeftMargin" presStyleLbl="node1" presStyleIdx="1" presStyleCnt="3"/>
      <dgm:spPr/>
      <dgm:t>
        <a:bodyPr/>
        <a:lstStyle/>
        <a:p>
          <a:endParaRPr lang="es-AR"/>
        </a:p>
      </dgm:t>
    </dgm:pt>
    <dgm:pt modelId="{28C6AC5D-F1D7-401E-B4D0-FB73E5971DBA}" type="pres">
      <dgm:prSet presAssocID="{33EC3358-A135-4CF1-83CA-E5F1EFE4E2D2}" presName="parentText" presStyleLbl="node1" presStyleIdx="2" presStyleCnt="3" custScaleY="27395" custLinFactNeighborX="-20325" custLinFactNeighborY="-4149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F2F569-4DE6-4F30-AF66-C56D69BEE735}" type="pres">
      <dgm:prSet presAssocID="{33EC3358-A135-4CF1-83CA-E5F1EFE4E2D2}" presName="negativeSpace" presStyleCnt="0"/>
      <dgm:spPr/>
    </dgm:pt>
    <dgm:pt modelId="{0AB6AF91-681D-4786-AC46-2534BEF49EAF}" type="pres">
      <dgm:prSet presAssocID="{33EC3358-A135-4CF1-83CA-E5F1EFE4E2D2}" presName="childText" presStyleLbl="conFgAcc1" presStyleIdx="2" presStyleCnt="3" custScaleY="65751" custLinFactNeighborY="-23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FD7813CB-56ED-4951-BFEF-59FE92849B57}" srcId="{8EA936C9-1EF8-45FE-892D-68DF6234C385}" destId="{29DD47E9-F815-46F3-919D-52D12FCA7F8A}" srcOrd="0" destOrd="0" parTransId="{FD9BBE5C-05E3-4267-BED6-32AF30E8CCD6}" sibTransId="{23D697EE-4F5B-4EAD-877F-065AE5EE0970}"/>
    <dgm:cxn modelId="{6378EC81-9E01-4E16-BD24-7660BE2BABE8}" type="presOf" srcId="{8EA936C9-1EF8-45FE-892D-68DF6234C385}" destId="{201B01F7-A456-473F-A9E5-29C536A75145}" srcOrd="0" destOrd="0" presId="urn:microsoft.com/office/officeart/2005/8/layout/list1"/>
    <dgm:cxn modelId="{90C71CC0-5FBE-4BC9-8DE4-B749CCDE07F8}" type="presOf" srcId="{8EA936C9-1EF8-45FE-892D-68DF6234C385}" destId="{761B9774-E2ED-4384-8449-028C950ED4DB}" srcOrd="1" destOrd="0" presId="urn:microsoft.com/office/officeart/2005/8/layout/list1"/>
    <dgm:cxn modelId="{FC519CD4-AF1C-4ABC-8EFA-F50315814C02}" type="presOf" srcId="{33EC3358-A135-4CF1-83CA-E5F1EFE4E2D2}" destId="{87F9AAFC-2B25-4FB7-8DA9-A9AC5BCDAACF}" srcOrd="0" destOrd="0" presId="urn:microsoft.com/office/officeart/2005/8/layout/list1"/>
    <dgm:cxn modelId="{6FB51DB4-69DC-4E75-86BC-CCCC6A6C85AD}" type="presOf" srcId="{569AEEC0-3F29-432D-A86F-B98A8101F840}" destId="{AF84E490-FD51-433F-86F8-70A3F016B831}" srcOrd="0" destOrd="0" presId="urn:microsoft.com/office/officeart/2005/8/layout/list1"/>
    <dgm:cxn modelId="{90CC47AE-DE4E-4930-AA00-78982082B3A5}" srcId="{569AEEC0-3F29-432D-A86F-B98A8101F840}" destId="{896A6114-8585-46B0-A60C-46B284EE3378}" srcOrd="3" destOrd="0" parTransId="{29916EAE-A3DD-4675-AB3B-CF709709B68A}" sibTransId="{98551A8E-25BA-4E91-8D2D-BA7A991EC512}"/>
    <dgm:cxn modelId="{F1C0968C-0110-4E69-A1D4-2B4A8DA049C8}" srcId="{739F182C-B0FC-4352-9916-46541B642221}" destId="{569AEEC0-3F29-432D-A86F-B98A8101F840}" srcOrd="1" destOrd="0" parTransId="{9ABAA02A-9F7E-4225-8E41-20F70FD541B9}" sibTransId="{6C44E523-1A20-4E46-B547-DA0528000A24}"/>
    <dgm:cxn modelId="{27B9F5D4-9C76-4342-9F9F-9D7DADDD3EF2}" srcId="{33EC3358-A135-4CF1-83CA-E5F1EFE4E2D2}" destId="{8D14E5DD-306E-470E-AED9-A575EC567870}" srcOrd="0" destOrd="0" parTransId="{270A4A92-0DAB-4723-80CA-4EE89F2A4A95}" sibTransId="{DE18A4DF-2056-4FCE-89E5-B8932E0011DE}"/>
    <dgm:cxn modelId="{7C342037-66C5-4034-A198-D6A2CE574833}" srcId="{739F182C-B0FC-4352-9916-46541B642221}" destId="{8EA936C9-1EF8-45FE-892D-68DF6234C385}" srcOrd="0" destOrd="0" parTransId="{C6DAC4FE-140B-4645-9C73-6DE81FDB1EC7}" sibTransId="{1E8DB08F-EAAA-4D27-818F-F5AFFCEC79D9}"/>
    <dgm:cxn modelId="{8CF71463-B56B-4F68-912A-209B3AEEB276}" type="presOf" srcId="{BA175AA2-277E-4A59-A83A-117F4CB3089B}" destId="{EEBBC7D0-C1F8-46A5-825E-B71485B3C716}" srcOrd="0" destOrd="3" presId="urn:microsoft.com/office/officeart/2005/8/layout/list1"/>
    <dgm:cxn modelId="{15DEB756-013D-4DCF-9FAC-7FF7A0580F51}" srcId="{739F182C-B0FC-4352-9916-46541B642221}" destId="{33EC3358-A135-4CF1-83CA-E5F1EFE4E2D2}" srcOrd="2" destOrd="0" parTransId="{27A96D5E-CFFA-4C5F-96EB-28B929897760}" sibTransId="{39ED088D-4401-4B8F-9B5B-36B838C005BE}"/>
    <dgm:cxn modelId="{38548A2C-F5D4-4A96-9439-D41D9590BA67}" type="presOf" srcId="{4E37774C-3743-49E0-9A2C-5CF8B2E354EE}" destId="{EEBBC7D0-C1F8-46A5-825E-B71485B3C716}" srcOrd="0" destOrd="1" presId="urn:microsoft.com/office/officeart/2005/8/layout/list1"/>
    <dgm:cxn modelId="{3A88B97B-1001-452C-8AE9-A6FAC00BF670}" type="presOf" srcId="{29DD47E9-F815-46F3-919D-52D12FCA7F8A}" destId="{EEBBC7D0-C1F8-46A5-825E-B71485B3C716}" srcOrd="0" destOrd="0" presId="urn:microsoft.com/office/officeart/2005/8/layout/list1"/>
    <dgm:cxn modelId="{EF349B18-033D-43BE-BF48-69F8E6C51A65}" type="presOf" srcId="{896A6114-8585-46B0-A60C-46B284EE3378}" destId="{9FD6AFEE-08E8-407B-BF8A-FA93781B3D56}" srcOrd="0" destOrd="3" presId="urn:microsoft.com/office/officeart/2005/8/layout/list1"/>
    <dgm:cxn modelId="{EDA21E41-8802-4ED3-A067-0B8E13BD86F2}" type="presOf" srcId="{80CF4729-A2EB-4FC8-8666-0C052A27A291}" destId="{EEBBC7D0-C1F8-46A5-825E-B71485B3C716}" srcOrd="0" destOrd="2" presId="urn:microsoft.com/office/officeart/2005/8/layout/list1"/>
    <dgm:cxn modelId="{C779A700-8A20-4E22-B8D6-782F31B837E6}" srcId="{8EA936C9-1EF8-45FE-892D-68DF6234C385}" destId="{80CF4729-A2EB-4FC8-8666-0C052A27A291}" srcOrd="2" destOrd="0" parTransId="{76C6BB17-CDF1-4B6C-B00C-E5CBD81CC479}" sibTransId="{44E42C78-167D-4AB3-A4C0-8EBE4916B397}"/>
    <dgm:cxn modelId="{7E279926-4FD1-49DD-9C08-3E647DC81B5E}" srcId="{569AEEC0-3F29-432D-A86F-B98A8101F840}" destId="{08B7475E-52D5-44BD-82FF-B6ADF8D8783C}" srcOrd="0" destOrd="0" parTransId="{A65B4AC9-5803-4DA9-8F88-2F20B5B6ADE4}" sibTransId="{B403618A-918A-401C-A0C9-71911E335900}"/>
    <dgm:cxn modelId="{4060F878-BFE1-406F-A4F5-AC0989EABA97}" type="presOf" srcId="{8D14E5DD-306E-470E-AED9-A575EC567870}" destId="{0AB6AF91-681D-4786-AC46-2534BEF49EAF}" srcOrd="0" destOrd="0" presId="urn:microsoft.com/office/officeart/2005/8/layout/list1"/>
    <dgm:cxn modelId="{5691F072-40A3-43FA-BA64-A2A0BFB48741}" srcId="{8EA936C9-1EF8-45FE-892D-68DF6234C385}" destId="{4E37774C-3743-49E0-9A2C-5CF8B2E354EE}" srcOrd="1" destOrd="0" parTransId="{AF06B9E5-3950-4695-ACCD-F98380F002EA}" sibTransId="{B4ADA404-0711-446D-95EC-300B2E2F71D9}"/>
    <dgm:cxn modelId="{DA284036-9352-45F5-932E-7C6801E6B4E7}" type="presOf" srcId="{569AEEC0-3F29-432D-A86F-B98A8101F840}" destId="{AC50EC51-39C3-4102-9C73-932786BFE7D6}" srcOrd="1" destOrd="0" presId="urn:microsoft.com/office/officeart/2005/8/layout/list1"/>
    <dgm:cxn modelId="{F9B57444-5588-4845-9C59-45CC8C99BBC3}" srcId="{569AEEC0-3F29-432D-A86F-B98A8101F840}" destId="{82A75E66-1F2A-4E01-B2B8-D4F7028278D6}" srcOrd="1" destOrd="0" parTransId="{D4AEE768-A396-420E-8483-A7CD2E8A019E}" sibTransId="{15BF819A-3E6F-4B9C-9FFC-680A98FE577D}"/>
    <dgm:cxn modelId="{6EBB1822-92A7-459E-993E-AA6751C8A8DE}" type="presOf" srcId="{EF6DD10C-0C39-47B1-B0D8-7FFBF2763F7C}" destId="{9FD6AFEE-08E8-407B-BF8A-FA93781B3D56}" srcOrd="0" destOrd="2" presId="urn:microsoft.com/office/officeart/2005/8/layout/list1"/>
    <dgm:cxn modelId="{DF4632C7-AB48-48B8-9AEA-7B82E915BFA9}" type="presOf" srcId="{739F182C-B0FC-4352-9916-46541B642221}" destId="{C6FEC7BD-F62E-4154-BD9D-DD6FA7ECB0B5}" srcOrd="0" destOrd="0" presId="urn:microsoft.com/office/officeart/2005/8/layout/list1"/>
    <dgm:cxn modelId="{71F5CDFD-D768-4909-A1AA-4715E4E4D8BD}" type="presOf" srcId="{82A75E66-1F2A-4E01-B2B8-D4F7028278D6}" destId="{9FD6AFEE-08E8-407B-BF8A-FA93781B3D56}" srcOrd="0" destOrd="1" presId="urn:microsoft.com/office/officeart/2005/8/layout/list1"/>
    <dgm:cxn modelId="{F5401E21-1333-4C5B-B8E2-A60AE6CCC491}" srcId="{8EA936C9-1EF8-45FE-892D-68DF6234C385}" destId="{BA175AA2-277E-4A59-A83A-117F4CB3089B}" srcOrd="3" destOrd="0" parTransId="{86C91BC4-32A7-4EC8-B321-770553B46AB8}" sibTransId="{B6D73FA9-A7A0-4C99-9872-3F83CA71A979}"/>
    <dgm:cxn modelId="{0E1F8E82-FD90-477C-80F1-D9F0303BFFEC}" srcId="{569AEEC0-3F29-432D-A86F-B98A8101F840}" destId="{EF6DD10C-0C39-47B1-B0D8-7FFBF2763F7C}" srcOrd="2" destOrd="0" parTransId="{0DC21024-DB74-4A31-8424-3F8181F4D827}" sibTransId="{A9B93088-7261-4105-BE95-DDDC909D90B8}"/>
    <dgm:cxn modelId="{5D2858BE-DAD6-4969-9917-F755486C3EEF}" type="presOf" srcId="{33EC3358-A135-4CF1-83CA-E5F1EFE4E2D2}" destId="{28C6AC5D-F1D7-401E-B4D0-FB73E5971DBA}" srcOrd="1" destOrd="0" presId="urn:microsoft.com/office/officeart/2005/8/layout/list1"/>
    <dgm:cxn modelId="{40AC7AC1-F182-45BC-B9CE-DB64376CD660}" type="presOf" srcId="{08B7475E-52D5-44BD-82FF-B6ADF8D8783C}" destId="{9FD6AFEE-08E8-407B-BF8A-FA93781B3D56}" srcOrd="0" destOrd="0" presId="urn:microsoft.com/office/officeart/2005/8/layout/list1"/>
    <dgm:cxn modelId="{918A3291-A621-4FC7-801E-B4DC843144DE}" type="presParOf" srcId="{C6FEC7BD-F62E-4154-BD9D-DD6FA7ECB0B5}" destId="{4CC8AC4E-F08A-42FA-A6D0-2DEAE54F701B}" srcOrd="0" destOrd="0" presId="urn:microsoft.com/office/officeart/2005/8/layout/list1"/>
    <dgm:cxn modelId="{3CCD82A7-68D3-47FD-91B6-B6264A442197}" type="presParOf" srcId="{4CC8AC4E-F08A-42FA-A6D0-2DEAE54F701B}" destId="{201B01F7-A456-473F-A9E5-29C536A75145}" srcOrd="0" destOrd="0" presId="urn:microsoft.com/office/officeart/2005/8/layout/list1"/>
    <dgm:cxn modelId="{DB4BFE5E-3FC3-4573-B234-84676E48930C}" type="presParOf" srcId="{4CC8AC4E-F08A-42FA-A6D0-2DEAE54F701B}" destId="{761B9774-E2ED-4384-8449-028C950ED4DB}" srcOrd="1" destOrd="0" presId="urn:microsoft.com/office/officeart/2005/8/layout/list1"/>
    <dgm:cxn modelId="{DD888A61-124B-458C-9A8C-4BFFAC8FAB29}" type="presParOf" srcId="{C6FEC7BD-F62E-4154-BD9D-DD6FA7ECB0B5}" destId="{BB1375EB-3941-4958-A7C1-CEAC9135822D}" srcOrd="1" destOrd="0" presId="urn:microsoft.com/office/officeart/2005/8/layout/list1"/>
    <dgm:cxn modelId="{45D31A6B-FF6B-43A6-82E1-A76423D1B510}" type="presParOf" srcId="{C6FEC7BD-F62E-4154-BD9D-DD6FA7ECB0B5}" destId="{EEBBC7D0-C1F8-46A5-825E-B71485B3C716}" srcOrd="2" destOrd="0" presId="urn:microsoft.com/office/officeart/2005/8/layout/list1"/>
    <dgm:cxn modelId="{4A774024-6E56-4C01-B22B-460C8AFBCF64}" type="presParOf" srcId="{C6FEC7BD-F62E-4154-BD9D-DD6FA7ECB0B5}" destId="{1F66F619-DE78-41B4-A578-4A9EA4592029}" srcOrd="3" destOrd="0" presId="urn:microsoft.com/office/officeart/2005/8/layout/list1"/>
    <dgm:cxn modelId="{632A09BD-0BDA-42E0-855C-67385E7A3321}" type="presParOf" srcId="{C6FEC7BD-F62E-4154-BD9D-DD6FA7ECB0B5}" destId="{8048A941-41A6-462F-BF35-D7E0EB99CA43}" srcOrd="4" destOrd="0" presId="urn:microsoft.com/office/officeart/2005/8/layout/list1"/>
    <dgm:cxn modelId="{EB66AD92-89C0-448B-B9F3-667EB7FBE8D1}" type="presParOf" srcId="{8048A941-41A6-462F-BF35-D7E0EB99CA43}" destId="{AF84E490-FD51-433F-86F8-70A3F016B831}" srcOrd="0" destOrd="0" presId="urn:microsoft.com/office/officeart/2005/8/layout/list1"/>
    <dgm:cxn modelId="{ACE3659D-13C7-40F5-9D2B-D42382D6AAB4}" type="presParOf" srcId="{8048A941-41A6-462F-BF35-D7E0EB99CA43}" destId="{AC50EC51-39C3-4102-9C73-932786BFE7D6}" srcOrd="1" destOrd="0" presId="urn:microsoft.com/office/officeart/2005/8/layout/list1"/>
    <dgm:cxn modelId="{970B3C44-E527-45B9-8D75-B8641764C381}" type="presParOf" srcId="{C6FEC7BD-F62E-4154-BD9D-DD6FA7ECB0B5}" destId="{00F51A9C-B102-4404-8E10-0B5EDA63ACFD}" srcOrd="5" destOrd="0" presId="urn:microsoft.com/office/officeart/2005/8/layout/list1"/>
    <dgm:cxn modelId="{1AC15E91-32A9-4D13-8F48-530C0F6AF460}" type="presParOf" srcId="{C6FEC7BD-F62E-4154-BD9D-DD6FA7ECB0B5}" destId="{9FD6AFEE-08E8-407B-BF8A-FA93781B3D56}" srcOrd="6" destOrd="0" presId="urn:microsoft.com/office/officeart/2005/8/layout/list1"/>
    <dgm:cxn modelId="{D7718D5F-E5E8-4FE0-BC30-68E68D27BBDC}" type="presParOf" srcId="{C6FEC7BD-F62E-4154-BD9D-DD6FA7ECB0B5}" destId="{C655C976-8FDB-4385-B08B-C45D8346894F}" srcOrd="7" destOrd="0" presId="urn:microsoft.com/office/officeart/2005/8/layout/list1"/>
    <dgm:cxn modelId="{02A1AD44-E4A6-42E9-9EBF-4D0D1164B22D}" type="presParOf" srcId="{C6FEC7BD-F62E-4154-BD9D-DD6FA7ECB0B5}" destId="{CCD30CA2-2C8D-47EC-A5E8-78BD5B85EE75}" srcOrd="8" destOrd="0" presId="urn:microsoft.com/office/officeart/2005/8/layout/list1"/>
    <dgm:cxn modelId="{E87F4AE2-A251-4382-8ED6-DEAD7BF55377}" type="presParOf" srcId="{CCD30CA2-2C8D-47EC-A5E8-78BD5B85EE75}" destId="{87F9AAFC-2B25-4FB7-8DA9-A9AC5BCDAACF}" srcOrd="0" destOrd="0" presId="urn:microsoft.com/office/officeart/2005/8/layout/list1"/>
    <dgm:cxn modelId="{CCF031FB-8154-4D82-B61A-04D51BAC76CB}" type="presParOf" srcId="{CCD30CA2-2C8D-47EC-A5E8-78BD5B85EE75}" destId="{28C6AC5D-F1D7-401E-B4D0-FB73E5971DBA}" srcOrd="1" destOrd="0" presId="urn:microsoft.com/office/officeart/2005/8/layout/list1"/>
    <dgm:cxn modelId="{F08FDB89-9428-41AB-98C2-653CE66C2986}" type="presParOf" srcId="{C6FEC7BD-F62E-4154-BD9D-DD6FA7ECB0B5}" destId="{D9F2F569-4DE6-4F30-AF66-C56D69BEE735}" srcOrd="9" destOrd="0" presId="urn:microsoft.com/office/officeart/2005/8/layout/list1"/>
    <dgm:cxn modelId="{7DA21E37-F377-4FF6-A6D5-AB0DA7E8A45B}" type="presParOf" srcId="{C6FEC7BD-F62E-4154-BD9D-DD6FA7ECB0B5}" destId="{0AB6AF91-681D-4786-AC46-2534BEF49EA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6288DA9-08F6-4497-A766-658ABBD1DD18}">
      <dsp:nvSpPr>
        <dsp:cNvPr id="0" name=""/>
        <dsp:cNvSpPr/>
      </dsp:nvSpPr>
      <dsp:spPr>
        <a:xfrm>
          <a:off x="0" y="493832"/>
          <a:ext cx="8229600" cy="23794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>
              <a:latin typeface="+mn-lt"/>
            </a:rPr>
            <a:t>Establecer el primer contacto con el cliente para conocer los proceso y comprender el negocio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>
              <a:latin typeface="+mn-lt"/>
            </a:rPr>
            <a:t>Identificar los requerimientos funcionales  y no funcionales</a:t>
          </a:r>
          <a:endParaRPr lang="es-AR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>
              <a:latin typeface="+mn-lt"/>
            </a:rPr>
            <a:t>Identificar los  casos de uso críticos y los actores principales que impulsarán las principales decisiones de diseño</a:t>
          </a:r>
          <a:endParaRPr lang="es-AR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smtClean="0">
              <a:latin typeface="+mn-lt"/>
            </a:rPr>
            <a:t>Validar al menos una arquitectura candidata</a:t>
          </a:r>
          <a:endParaRPr lang="es-AR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smtClean="0">
              <a:latin typeface="+mn-lt"/>
            </a:rPr>
            <a:t>Estimar el costo del proyecto y elaborar un cronograma para el mismo</a:t>
          </a:r>
          <a:endParaRPr lang="es-AR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smtClean="0">
              <a:latin typeface="+mn-lt"/>
            </a:rPr>
            <a:t>Identificar y analizar factores de riesgo</a:t>
          </a:r>
          <a:endParaRPr lang="es-AR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>
              <a:latin typeface="+mn-lt"/>
            </a:rPr>
            <a:t>Se analiza y define la viabilidad del proyecto</a:t>
          </a:r>
          <a:endParaRPr lang="es-AR" sz="1400" kern="1200" dirty="0">
            <a:latin typeface="+mn-lt"/>
          </a:endParaRPr>
        </a:p>
      </dsp:txBody>
      <dsp:txXfrm>
        <a:off x="0" y="493832"/>
        <a:ext cx="8229600" cy="2379444"/>
      </dsp:txXfrm>
    </dsp:sp>
    <dsp:sp modelId="{0C63C7D3-B41E-4A96-BB4A-B0E8E5E38EA1}">
      <dsp:nvSpPr>
        <dsp:cNvPr id="0" name=""/>
        <dsp:cNvSpPr/>
      </dsp:nvSpPr>
      <dsp:spPr>
        <a:xfrm>
          <a:off x="411480" y="13220"/>
          <a:ext cx="5760720" cy="619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Objetivos</a:t>
          </a:r>
          <a:endParaRPr lang="es-AR" sz="1400" kern="1200" dirty="0"/>
        </a:p>
      </dsp:txBody>
      <dsp:txXfrm>
        <a:off x="411480" y="13220"/>
        <a:ext cx="5760720" cy="619920"/>
      </dsp:txXfrm>
    </dsp:sp>
    <dsp:sp modelId="{76C0F793-9063-4642-B0C3-AB3654AF558B}">
      <dsp:nvSpPr>
        <dsp:cNvPr id="0" name=""/>
        <dsp:cNvSpPr/>
      </dsp:nvSpPr>
      <dsp:spPr>
        <a:xfrm>
          <a:off x="0" y="3274874"/>
          <a:ext cx="8229600" cy="2255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smtClean="0">
              <a:latin typeface="+mn-lt"/>
            </a:rPr>
            <a:t>MN-PC-Documento de presentación del cliente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>
              <a:latin typeface="+mn-lt"/>
            </a:rPr>
            <a:t>MN-PN-Descripción de los procesos de negocio</a:t>
          </a:r>
          <a:endParaRPr lang="es-AR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>
              <a:latin typeface="+mn-lt"/>
            </a:rPr>
            <a:t>MN-DA-Diagrama de Actividades</a:t>
          </a:r>
          <a:endParaRPr lang="es-AR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>
              <a:latin typeface="+mn-lt"/>
            </a:rPr>
            <a:t>MN-CU-Diagrama de Casos de Uso del  Negocio</a:t>
          </a:r>
          <a:endParaRPr lang="es-AR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>
              <a:latin typeface="+mn-lt"/>
            </a:rPr>
            <a:t>MN-GL-Glosario Organizacional</a:t>
          </a:r>
          <a:endParaRPr lang="es-AR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>
              <a:latin typeface="+mn-lt"/>
            </a:rPr>
            <a:t>MN-TR-Documento de Trazabilidad</a:t>
          </a:r>
          <a:endParaRPr lang="es-AR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>
              <a:latin typeface="+mn-lt"/>
            </a:rPr>
            <a:t>IR-ER-Especificación de Requerimientos</a:t>
          </a:r>
          <a:endParaRPr lang="es-AR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>
              <a:latin typeface="+mn-lt"/>
            </a:rPr>
            <a:t>IR-EC-Especificación Complementaria (No funcional)</a:t>
          </a:r>
          <a:endParaRPr lang="es-AR" sz="1400" kern="1200" dirty="0">
            <a:latin typeface="+mn-lt"/>
          </a:endParaRPr>
        </a:p>
      </dsp:txBody>
      <dsp:txXfrm>
        <a:off x="0" y="3274874"/>
        <a:ext cx="8229600" cy="2255549"/>
      </dsp:txXfrm>
    </dsp:sp>
    <dsp:sp modelId="{68266E45-BD8A-4E1B-B799-CCF61B901AF9}">
      <dsp:nvSpPr>
        <dsp:cNvPr id="0" name=""/>
        <dsp:cNvSpPr/>
      </dsp:nvSpPr>
      <dsp:spPr>
        <a:xfrm>
          <a:off x="411480" y="2809082"/>
          <a:ext cx="5760720" cy="619920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Artefactos</a:t>
          </a:r>
          <a:endParaRPr lang="es-AR" sz="1400" kern="1200" dirty="0"/>
        </a:p>
      </dsp:txBody>
      <dsp:txXfrm>
        <a:off x="411480" y="2809082"/>
        <a:ext cx="5760720" cy="619920"/>
      </dsp:txXfrm>
    </dsp:sp>
    <dsp:sp modelId="{5D26E2D9-6B18-4677-8750-C4E5D77F75E0}">
      <dsp:nvSpPr>
        <dsp:cNvPr id="0" name=""/>
        <dsp:cNvSpPr/>
      </dsp:nvSpPr>
      <dsp:spPr>
        <a:xfrm>
          <a:off x="0" y="5920352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smtClean="0">
              <a:latin typeface="+mn-lt"/>
            </a:rPr>
            <a:t>Definir el objetivo del sistema</a:t>
          </a:r>
          <a:endParaRPr lang="es-AR" sz="1400" kern="1200" dirty="0"/>
        </a:p>
      </dsp:txBody>
      <dsp:txXfrm>
        <a:off x="0" y="5920352"/>
        <a:ext cx="8229600" cy="893025"/>
      </dsp:txXfrm>
    </dsp:sp>
    <dsp:sp modelId="{E441D9D7-08C4-4A60-9166-2C540054B255}">
      <dsp:nvSpPr>
        <dsp:cNvPr id="0" name=""/>
        <dsp:cNvSpPr/>
      </dsp:nvSpPr>
      <dsp:spPr>
        <a:xfrm>
          <a:off x="411480" y="5473374"/>
          <a:ext cx="5760720" cy="61992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Hitos</a:t>
          </a:r>
          <a:endParaRPr lang="es-AR" sz="1400" kern="1200" dirty="0"/>
        </a:p>
      </dsp:txBody>
      <dsp:txXfrm>
        <a:off x="411480" y="5473374"/>
        <a:ext cx="5760720" cy="6199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6288DA9-08F6-4497-A766-658ABBD1DD18}">
      <dsp:nvSpPr>
        <dsp:cNvPr id="0" name=""/>
        <dsp:cNvSpPr/>
      </dsp:nvSpPr>
      <dsp:spPr>
        <a:xfrm>
          <a:off x="0" y="555329"/>
          <a:ext cx="8229600" cy="15775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>
              <a:latin typeface="+mn-lt"/>
            </a:rPr>
            <a:t>Construir el núcleo central de la arquitectura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Detallar los requerimientos y su implementación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Estimar y planificar recursos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Planificar la fase de construcción. Reducir o eliminar los riesgos mas importantes del desarrollo</a:t>
          </a:r>
          <a:endParaRPr lang="es-AR" sz="1500" kern="1200" dirty="0"/>
        </a:p>
      </dsp:txBody>
      <dsp:txXfrm>
        <a:off x="0" y="555329"/>
        <a:ext cx="8229600" cy="1577529"/>
      </dsp:txXfrm>
    </dsp:sp>
    <dsp:sp modelId="{0C63C7D3-B41E-4A96-BB4A-B0E8E5E38EA1}">
      <dsp:nvSpPr>
        <dsp:cNvPr id="0" name=""/>
        <dsp:cNvSpPr/>
      </dsp:nvSpPr>
      <dsp:spPr>
        <a:xfrm>
          <a:off x="411480" y="27323"/>
          <a:ext cx="5760720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Objetivos</a:t>
          </a:r>
          <a:endParaRPr lang="es-AR" sz="1500" kern="1200" dirty="0"/>
        </a:p>
      </dsp:txBody>
      <dsp:txXfrm>
        <a:off x="411480" y="27323"/>
        <a:ext cx="5760720" cy="738000"/>
      </dsp:txXfrm>
    </dsp:sp>
    <dsp:sp modelId="{76C0F793-9063-4642-B0C3-AB3654AF558B}">
      <dsp:nvSpPr>
        <dsp:cNvPr id="0" name=""/>
        <dsp:cNvSpPr/>
      </dsp:nvSpPr>
      <dsp:spPr>
        <a:xfrm>
          <a:off x="0" y="2762342"/>
          <a:ext cx="8229600" cy="26108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>
              <a:latin typeface="+mn-lt"/>
            </a:rPr>
            <a:t>AD-TG-Documento de casos de uso del sistema - Trazo Grueso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>
              <a:latin typeface="+mn-lt"/>
            </a:rPr>
            <a:t>AD-TF-Documento de casos de uso del sistema - Trazo Fino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>
              <a:latin typeface="+mn-lt"/>
            </a:rPr>
            <a:t>AD-DC-Diagrama del casos de uso </a:t>
          </a:r>
          <a:r>
            <a:rPr lang="es-AR" sz="1500" kern="1200" dirty="0" smtClean="0">
              <a:latin typeface="+mn-lt"/>
            </a:rPr>
            <a:t>del sistema</a:t>
          </a:r>
          <a:endParaRPr lang="es-AR" sz="1500" kern="1200" dirty="0" smtClean="0">
            <a:latin typeface="+mn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>
              <a:latin typeface="+mn-lt"/>
            </a:rPr>
            <a:t>AD-TR-Documento Trazabilidad</a:t>
          </a:r>
          <a:endParaRPr lang="es-AR" sz="1500" kern="1200" dirty="0" smtClean="0">
            <a:latin typeface="+mn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>
              <a:latin typeface="+mn-lt"/>
            </a:rPr>
            <a:t>AD-DS-Diagrama de Secuencia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>
              <a:latin typeface="+mn-lt"/>
            </a:rPr>
            <a:t>AD-DC-Diagrama de Clases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>
              <a:latin typeface="+mn-lt"/>
            </a:rPr>
            <a:t>AD-DA-Documento de Arquitectura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>
              <a:latin typeface="+mn-lt"/>
            </a:rPr>
            <a:t>QA-CP-Casos de Prueba de relevancia</a:t>
          </a:r>
        </a:p>
      </dsp:txBody>
      <dsp:txXfrm>
        <a:off x="0" y="2762342"/>
        <a:ext cx="8229600" cy="2610867"/>
      </dsp:txXfrm>
    </dsp:sp>
    <dsp:sp modelId="{68266E45-BD8A-4E1B-B799-CCF61B901AF9}">
      <dsp:nvSpPr>
        <dsp:cNvPr id="0" name=""/>
        <dsp:cNvSpPr/>
      </dsp:nvSpPr>
      <dsp:spPr>
        <a:xfrm>
          <a:off x="442312" y="2186947"/>
          <a:ext cx="5760720" cy="738000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Artefactos</a:t>
          </a:r>
          <a:endParaRPr lang="es-AR" sz="1500" kern="1200" dirty="0"/>
        </a:p>
      </dsp:txBody>
      <dsp:txXfrm>
        <a:off x="442312" y="2186947"/>
        <a:ext cx="5760720" cy="738000"/>
      </dsp:txXfrm>
    </dsp:sp>
    <dsp:sp modelId="{5D26E2D9-6B18-4677-8750-C4E5D77F75E0}">
      <dsp:nvSpPr>
        <dsp:cNvPr id="0" name=""/>
        <dsp:cNvSpPr/>
      </dsp:nvSpPr>
      <dsp:spPr>
        <a:xfrm>
          <a:off x="0" y="5733257"/>
          <a:ext cx="822960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>
              <a:latin typeface="+mn-lt"/>
            </a:rPr>
            <a:t>Definir Arquitectura Final para el producto</a:t>
          </a:r>
          <a:endParaRPr lang="es-AR" sz="1500" kern="1200" dirty="0"/>
        </a:p>
      </dsp:txBody>
      <dsp:txXfrm>
        <a:off x="0" y="5733257"/>
        <a:ext cx="8229600" cy="1063125"/>
      </dsp:txXfrm>
    </dsp:sp>
    <dsp:sp modelId="{E441D9D7-08C4-4A60-9166-2C540054B255}">
      <dsp:nvSpPr>
        <dsp:cNvPr id="0" name=""/>
        <dsp:cNvSpPr/>
      </dsp:nvSpPr>
      <dsp:spPr>
        <a:xfrm>
          <a:off x="411480" y="5198052"/>
          <a:ext cx="5760720" cy="73800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Hitos</a:t>
          </a:r>
          <a:endParaRPr lang="es-AR" sz="1500" kern="1200" dirty="0"/>
        </a:p>
      </dsp:txBody>
      <dsp:txXfrm>
        <a:off x="411480" y="5198052"/>
        <a:ext cx="5760720" cy="738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6288DA9-08F6-4497-A766-658ABBD1DD18}">
      <dsp:nvSpPr>
        <dsp:cNvPr id="0" name=""/>
        <dsp:cNvSpPr/>
      </dsp:nvSpPr>
      <dsp:spPr>
        <a:xfrm>
          <a:off x="0" y="630574"/>
          <a:ext cx="8229600" cy="23529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100" kern="1200" dirty="0" smtClean="0">
              <a:latin typeface="+mn-lt"/>
            </a:rPr>
            <a:t>Minimizar los costos de desarrollo a través de la optimización de recursos evitando el trabajo	 innecesario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100" kern="1200" dirty="0" smtClean="0">
              <a:latin typeface="+mn-lt"/>
            </a:rPr>
            <a:t>Alcanzar una calidad adecuada a las necesidades establecidas</a:t>
          </a:r>
          <a:endParaRPr lang="es-AR" sz="2100" kern="1200" dirty="0">
            <a:latin typeface="+mn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100" kern="1200" dirty="0" smtClean="0">
              <a:latin typeface="+mn-lt"/>
            </a:rPr>
            <a:t>Tener disponibles versiones utilizables del producto en el momento oportuno en que estas sean requeridas</a:t>
          </a:r>
          <a:endParaRPr lang="es-AR" sz="2100" kern="1200" dirty="0">
            <a:latin typeface="+mn-lt"/>
          </a:endParaRPr>
        </a:p>
      </dsp:txBody>
      <dsp:txXfrm>
        <a:off x="0" y="630574"/>
        <a:ext cx="8229600" cy="2352965"/>
      </dsp:txXfrm>
    </dsp:sp>
    <dsp:sp modelId="{0C63C7D3-B41E-4A96-BB4A-B0E8E5E38EA1}">
      <dsp:nvSpPr>
        <dsp:cNvPr id="0" name=""/>
        <dsp:cNvSpPr/>
      </dsp:nvSpPr>
      <dsp:spPr>
        <a:xfrm>
          <a:off x="411480" y="0"/>
          <a:ext cx="5760720" cy="8560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Objetivos</a:t>
          </a:r>
          <a:endParaRPr lang="es-AR" sz="2100" kern="1200" dirty="0"/>
        </a:p>
      </dsp:txBody>
      <dsp:txXfrm>
        <a:off x="411480" y="0"/>
        <a:ext cx="5760720" cy="856080"/>
      </dsp:txXfrm>
    </dsp:sp>
    <dsp:sp modelId="{76C0F793-9063-4642-B0C3-AB3654AF558B}">
      <dsp:nvSpPr>
        <dsp:cNvPr id="0" name=""/>
        <dsp:cNvSpPr/>
      </dsp:nvSpPr>
      <dsp:spPr>
        <a:xfrm>
          <a:off x="0" y="3462020"/>
          <a:ext cx="8229600" cy="12542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100" kern="1200" dirty="0" smtClean="0">
              <a:latin typeface="+mn-lt"/>
            </a:rPr>
            <a:t>II-CS-Componentes del Sistema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100" kern="1200" dirty="0" smtClean="0">
              <a:latin typeface="+mn-lt"/>
            </a:rPr>
            <a:t>II-MP-Modelo de Implementación</a:t>
          </a:r>
          <a:endParaRPr lang="es-AR" sz="2100" kern="1200" dirty="0">
            <a:latin typeface="+mn-lt"/>
          </a:endParaRPr>
        </a:p>
      </dsp:txBody>
      <dsp:txXfrm>
        <a:off x="0" y="3462020"/>
        <a:ext cx="8229600" cy="1254282"/>
      </dsp:txXfrm>
    </dsp:sp>
    <dsp:sp modelId="{68266E45-BD8A-4E1B-B799-CCF61B901AF9}">
      <dsp:nvSpPr>
        <dsp:cNvPr id="0" name=""/>
        <dsp:cNvSpPr/>
      </dsp:nvSpPr>
      <dsp:spPr>
        <a:xfrm>
          <a:off x="370385" y="2724985"/>
          <a:ext cx="5760720" cy="856080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Artefactos</a:t>
          </a:r>
          <a:endParaRPr lang="es-AR" sz="2100" kern="1200" dirty="0"/>
        </a:p>
      </dsp:txBody>
      <dsp:txXfrm>
        <a:off x="370385" y="2724985"/>
        <a:ext cx="5760720" cy="856080"/>
      </dsp:txXfrm>
    </dsp:sp>
    <dsp:sp modelId="{5D26E2D9-6B18-4677-8750-C4E5D77F75E0}">
      <dsp:nvSpPr>
        <dsp:cNvPr id="0" name=""/>
        <dsp:cNvSpPr/>
      </dsp:nvSpPr>
      <dsp:spPr>
        <a:xfrm>
          <a:off x="0" y="5225829"/>
          <a:ext cx="8229600" cy="13388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100" kern="1200" dirty="0" smtClean="0">
              <a:latin typeface="+mn-lt"/>
            </a:rPr>
            <a:t>Lograr la Capacidad operativa inicial del producto.</a:t>
          </a:r>
          <a:endParaRPr lang="es-AR" sz="2100" kern="1200" dirty="0"/>
        </a:p>
      </dsp:txBody>
      <dsp:txXfrm>
        <a:off x="0" y="5225829"/>
        <a:ext cx="8229600" cy="1338887"/>
      </dsp:txXfrm>
    </dsp:sp>
    <dsp:sp modelId="{E441D9D7-08C4-4A60-9166-2C540054B255}">
      <dsp:nvSpPr>
        <dsp:cNvPr id="0" name=""/>
        <dsp:cNvSpPr/>
      </dsp:nvSpPr>
      <dsp:spPr>
        <a:xfrm>
          <a:off x="411480" y="4708303"/>
          <a:ext cx="5760720" cy="85608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Hitos</a:t>
          </a:r>
          <a:endParaRPr lang="es-AR" sz="2100" kern="1200" dirty="0"/>
        </a:p>
      </dsp:txBody>
      <dsp:txXfrm>
        <a:off x="411480" y="4708303"/>
        <a:ext cx="5760720" cy="85608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BBC7D0-C1F8-46A5-825E-B71485B3C716}">
      <dsp:nvSpPr>
        <dsp:cNvPr id="0" name=""/>
        <dsp:cNvSpPr/>
      </dsp:nvSpPr>
      <dsp:spPr>
        <a:xfrm>
          <a:off x="0" y="803657"/>
          <a:ext cx="8856984" cy="1740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7400" tIns="770636" rIns="68740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Alcanzar los objetivos fijados en la fase de inicio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Lograr que el usuario use el producto de manera independiente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Obtener la aprobación final del usuario/cliente. Pruebas de aceptación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Obtener la línea base del producto final</a:t>
          </a:r>
          <a:endParaRPr lang="es-AR" sz="1300" kern="1200" dirty="0">
            <a:latin typeface="+mn-lt"/>
          </a:endParaRPr>
        </a:p>
      </dsp:txBody>
      <dsp:txXfrm>
        <a:off x="0" y="803657"/>
        <a:ext cx="8856984" cy="1740123"/>
      </dsp:txXfrm>
    </dsp:sp>
    <dsp:sp modelId="{761B9774-E2ED-4384-8449-028C950ED4DB}">
      <dsp:nvSpPr>
        <dsp:cNvPr id="0" name=""/>
        <dsp:cNvSpPr/>
      </dsp:nvSpPr>
      <dsp:spPr>
        <a:xfrm>
          <a:off x="504055" y="731651"/>
          <a:ext cx="6199888" cy="45346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u="sng" kern="1200" dirty="0" smtClean="0">
              <a:latin typeface="+mn-lt"/>
            </a:rPr>
            <a:t>Objetivos</a:t>
          </a:r>
          <a:endParaRPr lang="es-AR" sz="1600" u="sng" kern="1200" dirty="0">
            <a:latin typeface="+mn-lt"/>
          </a:endParaRPr>
        </a:p>
      </dsp:txBody>
      <dsp:txXfrm>
        <a:off x="504055" y="731651"/>
        <a:ext cx="6199888" cy="453464"/>
      </dsp:txXfrm>
    </dsp:sp>
    <dsp:sp modelId="{9FD6AFEE-08E8-407B-BF8A-FA93781B3D56}">
      <dsp:nvSpPr>
        <dsp:cNvPr id="0" name=""/>
        <dsp:cNvSpPr/>
      </dsp:nvSpPr>
      <dsp:spPr>
        <a:xfrm>
          <a:off x="0" y="2621190"/>
          <a:ext cx="8856984" cy="19994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7400" tIns="770636" rIns="68740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II-MU-Manual de Usuario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II-MP-Modelo de Implementación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GP-FP-Documento de finalización del proyecto</a:t>
          </a:r>
          <a:endParaRPr lang="es-AR" sz="1300" kern="1200" dirty="0">
            <a:latin typeface="+mn-lt"/>
          </a:endParaRPr>
        </a:p>
      </dsp:txBody>
      <dsp:txXfrm>
        <a:off x="0" y="2621190"/>
        <a:ext cx="8856984" cy="1999423"/>
      </dsp:txXfrm>
    </dsp:sp>
    <dsp:sp modelId="{AC50EC51-39C3-4102-9C73-932786BFE7D6}">
      <dsp:nvSpPr>
        <dsp:cNvPr id="0" name=""/>
        <dsp:cNvSpPr/>
      </dsp:nvSpPr>
      <dsp:spPr>
        <a:xfrm>
          <a:off x="360040" y="2675224"/>
          <a:ext cx="6199888" cy="462042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u="sng" kern="1200" dirty="0" smtClean="0">
              <a:latin typeface="+mn-lt"/>
            </a:rPr>
            <a:t>Artefactos</a:t>
          </a:r>
          <a:endParaRPr lang="es-AR" sz="1600" u="sng" kern="1200" dirty="0">
            <a:latin typeface="+mn-lt"/>
          </a:endParaRPr>
        </a:p>
      </dsp:txBody>
      <dsp:txXfrm>
        <a:off x="360040" y="2675224"/>
        <a:ext cx="6199888" cy="462042"/>
      </dsp:txXfrm>
    </dsp:sp>
    <dsp:sp modelId="{0AB6AF91-681D-4786-AC46-2534BEF49EAF}">
      <dsp:nvSpPr>
        <dsp:cNvPr id="0" name=""/>
        <dsp:cNvSpPr/>
      </dsp:nvSpPr>
      <dsp:spPr>
        <a:xfrm>
          <a:off x="0" y="4630064"/>
          <a:ext cx="8856984" cy="10604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7400" tIns="770636" rIns="68740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Generar el </a:t>
          </a:r>
          <a:r>
            <a:rPr lang="es-AR" sz="1300" kern="1200" dirty="0" err="1" smtClean="0">
              <a:latin typeface="+mn-lt"/>
            </a:rPr>
            <a:t>release</a:t>
          </a:r>
          <a:r>
            <a:rPr lang="es-AR" sz="1300" kern="1200" dirty="0" smtClean="0">
              <a:latin typeface="+mn-lt"/>
            </a:rPr>
            <a:t> del producto.</a:t>
          </a:r>
          <a:endParaRPr lang="es-AR" sz="1300" kern="1200" dirty="0">
            <a:latin typeface="+mn-lt"/>
          </a:endParaRPr>
        </a:p>
      </dsp:txBody>
      <dsp:txXfrm>
        <a:off x="0" y="4630064"/>
        <a:ext cx="8856984" cy="1060432"/>
      </dsp:txXfrm>
    </dsp:sp>
    <dsp:sp modelId="{28C6AC5D-F1D7-401E-B4D0-FB73E5971DBA}">
      <dsp:nvSpPr>
        <dsp:cNvPr id="0" name=""/>
        <dsp:cNvSpPr/>
      </dsp:nvSpPr>
      <dsp:spPr>
        <a:xfrm>
          <a:off x="352840" y="4275531"/>
          <a:ext cx="6199888" cy="517568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u="none" kern="1200" dirty="0" smtClean="0">
              <a:latin typeface="+mn-lt"/>
            </a:rPr>
            <a:t>Hito</a:t>
          </a:r>
          <a:endParaRPr lang="es-AR" sz="1600" b="1" u="none" kern="1200" dirty="0">
            <a:latin typeface="+mn-lt"/>
          </a:endParaRPr>
        </a:p>
      </dsp:txBody>
      <dsp:txXfrm>
        <a:off x="352840" y="4275531"/>
        <a:ext cx="6199888" cy="517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A6B5-A44F-488F-9F40-DE6273FE83CC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36A7-78EB-4345-B680-475C794F390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0"/>
          <a:ext cx="8229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8532440" y="-273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Inicio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0"/>
          <a:ext cx="8229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8532440" y="-273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Elaboracion</a:t>
            </a:r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0"/>
          <a:ext cx="8229600" cy="666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8532440" y="-273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Construccion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="" xmlns:p14="http://schemas.microsoft.com/office/powerpoint/2010/main" val="55060705"/>
              </p:ext>
            </p:extLst>
          </p:nvPr>
        </p:nvGraphicFramePr>
        <p:xfrm>
          <a:off x="539552" y="0"/>
          <a:ext cx="8856984" cy="68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8532440" y="-273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Transicion</a:t>
            </a:r>
            <a:endParaRPr lang="es-A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313</Words>
  <Application>Microsoft Office PowerPoint</Application>
  <PresentationFormat>Presentación en pantalla (4:3)</PresentationFormat>
  <Paragraphs>59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dvazquez</dc:creator>
  <cp:lastModifiedBy>dvazquez</cp:lastModifiedBy>
  <cp:revision>38</cp:revision>
  <dcterms:created xsi:type="dcterms:W3CDTF">2011-09-01T03:40:01Z</dcterms:created>
  <dcterms:modified xsi:type="dcterms:W3CDTF">2011-09-24T15:16:34Z</dcterms:modified>
</cp:coreProperties>
</file>