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60" r:id="rId2"/>
    <p:sldId id="259" r:id="rId3"/>
    <p:sldId id="257" r:id="rId4"/>
    <p:sldId id="279" r:id="rId5"/>
    <p:sldId id="284" r:id="rId6"/>
    <p:sldId id="265" r:id="rId7"/>
    <p:sldId id="278" r:id="rId8"/>
    <p:sldId id="262" r:id="rId9"/>
    <p:sldId id="264" r:id="rId10"/>
    <p:sldId id="282" r:id="rId11"/>
    <p:sldId id="266" r:id="rId12"/>
    <p:sldId id="281" r:id="rId13"/>
    <p:sldId id="268" r:id="rId14"/>
    <p:sldId id="269" r:id="rId15"/>
    <p:sldId id="270" r:id="rId16"/>
    <p:sldId id="271" r:id="rId17"/>
    <p:sldId id="283" r:id="rId18"/>
    <p:sldId id="276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20000"/>
      </a:spcBef>
      <a:spcAft>
        <a:spcPct val="0"/>
      </a:spcAft>
      <a:buFont typeface="Arial" charset="0"/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Font typeface="Arial" charset="0"/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Font typeface="Arial" charset="0"/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Font typeface="Arial" charset="0"/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Font typeface="Arial" charset="0"/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7F7F7F"/>
        </a:solidFill>
        <a:latin typeface="Lucida San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687" autoAdjust="0"/>
  </p:normalViewPr>
  <p:slideViewPr>
    <p:cSldViewPr>
      <p:cViewPr>
        <p:scale>
          <a:sx n="70" d="100"/>
          <a:sy n="70" d="100"/>
        </p:scale>
        <p:origin x="-244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55526-C259-4884-B374-93AC1BAB93D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B194BCE7-6AF1-48C7-9C70-828612044141}">
      <dgm:prSet phldrT="[Texto]"/>
      <dgm:spPr/>
      <dgm:t>
        <a:bodyPr/>
        <a:lstStyle/>
        <a:p>
          <a:r>
            <a:rPr lang="es-AR" dirty="0" smtClean="0"/>
            <a:t>Gerencia</a:t>
          </a:r>
          <a:endParaRPr lang="es-AR" dirty="0"/>
        </a:p>
      </dgm:t>
    </dgm:pt>
    <dgm:pt modelId="{4D001C02-89FA-4428-A0E6-5492FFC1525B}" type="parTrans" cxnId="{C7D0967F-2DEA-48DB-B5BB-74202B0A90CC}">
      <dgm:prSet/>
      <dgm:spPr/>
      <dgm:t>
        <a:bodyPr/>
        <a:lstStyle/>
        <a:p>
          <a:endParaRPr lang="es-AR"/>
        </a:p>
      </dgm:t>
    </dgm:pt>
    <dgm:pt modelId="{7C918FCB-3DDA-4D54-AC42-981E340BC6F4}" type="sibTrans" cxnId="{C7D0967F-2DEA-48DB-B5BB-74202B0A90CC}">
      <dgm:prSet/>
      <dgm:spPr/>
      <dgm:t>
        <a:bodyPr/>
        <a:lstStyle/>
        <a:p>
          <a:endParaRPr lang="es-AR"/>
        </a:p>
      </dgm:t>
    </dgm:pt>
    <dgm:pt modelId="{02DBD099-B857-46D0-BDEF-E0607BD7C56C}">
      <dgm:prSet phldrT="[Texto]"/>
      <dgm:spPr/>
      <dgm:t>
        <a:bodyPr/>
        <a:lstStyle/>
        <a:p>
          <a:r>
            <a:rPr lang="es-AR" dirty="0" smtClean="0"/>
            <a:t>Project Manager</a:t>
          </a:r>
          <a:endParaRPr lang="es-AR" dirty="0"/>
        </a:p>
      </dgm:t>
    </dgm:pt>
    <dgm:pt modelId="{9F8BDD5D-1621-4D09-A1F9-48FD6D583626}" type="parTrans" cxnId="{61FB33B0-D809-4719-946B-F8FD57A7D4A2}">
      <dgm:prSet/>
      <dgm:spPr/>
      <dgm:t>
        <a:bodyPr/>
        <a:lstStyle/>
        <a:p>
          <a:endParaRPr lang="es-AR"/>
        </a:p>
      </dgm:t>
    </dgm:pt>
    <dgm:pt modelId="{9DF4BEE4-1910-4ED6-9FE5-623BD4FDBF72}" type="sibTrans" cxnId="{61FB33B0-D809-4719-946B-F8FD57A7D4A2}">
      <dgm:prSet/>
      <dgm:spPr/>
      <dgm:t>
        <a:bodyPr/>
        <a:lstStyle/>
        <a:p>
          <a:endParaRPr lang="es-AR"/>
        </a:p>
      </dgm:t>
    </dgm:pt>
    <dgm:pt modelId="{1553DB95-092D-4C02-B3B2-28B19D40296F}">
      <dgm:prSet phldrT="[Texto]"/>
      <dgm:spPr/>
      <dgm:t>
        <a:bodyPr/>
        <a:lstStyle/>
        <a:p>
          <a:r>
            <a:rPr lang="es-AR" dirty="0" smtClean="0"/>
            <a:t>QA</a:t>
          </a:r>
          <a:endParaRPr lang="es-AR" dirty="0"/>
        </a:p>
      </dgm:t>
    </dgm:pt>
    <dgm:pt modelId="{86C5D797-1AF7-442B-AF1A-EAC35C3719BD}" type="parTrans" cxnId="{986788C1-A8FF-47F6-B6E3-39DDE10CA5CB}">
      <dgm:prSet/>
      <dgm:spPr/>
      <dgm:t>
        <a:bodyPr/>
        <a:lstStyle/>
        <a:p>
          <a:endParaRPr lang="es-AR"/>
        </a:p>
      </dgm:t>
    </dgm:pt>
    <dgm:pt modelId="{8C30853D-5675-41A0-9FFA-BA6D013D258B}" type="sibTrans" cxnId="{986788C1-A8FF-47F6-B6E3-39DDE10CA5CB}">
      <dgm:prSet/>
      <dgm:spPr/>
      <dgm:t>
        <a:bodyPr/>
        <a:lstStyle/>
        <a:p>
          <a:endParaRPr lang="es-AR"/>
        </a:p>
      </dgm:t>
    </dgm:pt>
    <dgm:pt modelId="{71F764FF-86A3-467B-9A6E-50ED3D269B2B}">
      <dgm:prSet phldrT="[Texto]"/>
      <dgm:spPr/>
      <dgm:t>
        <a:bodyPr/>
        <a:lstStyle/>
        <a:p>
          <a:r>
            <a:rPr lang="es-AR" dirty="0" smtClean="0"/>
            <a:t>Arquitecto de Software</a:t>
          </a:r>
          <a:endParaRPr lang="es-AR" dirty="0"/>
        </a:p>
      </dgm:t>
    </dgm:pt>
    <dgm:pt modelId="{8CC96397-9397-4BD0-9A13-820AE6E0D8E3}" type="parTrans" cxnId="{5B3B3547-141D-4679-BE77-EEC917E78A5D}">
      <dgm:prSet/>
      <dgm:spPr/>
      <dgm:t>
        <a:bodyPr/>
        <a:lstStyle/>
        <a:p>
          <a:endParaRPr lang="es-AR"/>
        </a:p>
      </dgm:t>
    </dgm:pt>
    <dgm:pt modelId="{05A263B4-5F4F-4EAA-847D-420FB442C6A4}" type="sibTrans" cxnId="{5B3B3547-141D-4679-BE77-EEC917E78A5D}">
      <dgm:prSet/>
      <dgm:spPr/>
      <dgm:t>
        <a:bodyPr/>
        <a:lstStyle/>
        <a:p>
          <a:endParaRPr lang="es-AR"/>
        </a:p>
      </dgm:t>
    </dgm:pt>
    <dgm:pt modelId="{2A8B8273-87D5-47E9-82A5-D32CE43F5F0D}">
      <dgm:prSet phldrT="[Texto]"/>
      <dgm:spPr/>
      <dgm:t>
        <a:bodyPr/>
        <a:lstStyle/>
        <a:p>
          <a:r>
            <a:rPr lang="es-AR" smtClean="0"/>
            <a:t>Diseñador</a:t>
          </a:r>
          <a:endParaRPr lang="es-AR" dirty="0"/>
        </a:p>
      </dgm:t>
    </dgm:pt>
    <dgm:pt modelId="{87D56AF1-849F-4433-B66F-7A05052EE01B}" type="parTrans" cxnId="{8B0A5EEB-03CC-4998-A16F-F01E5F45D000}">
      <dgm:prSet/>
      <dgm:spPr/>
      <dgm:t>
        <a:bodyPr/>
        <a:lstStyle/>
        <a:p>
          <a:endParaRPr lang="es-AR"/>
        </a:p>
      </dgm:t>
    </dgm:pt>
    <dgm:pt modelId="{D11E1B8B-9A42-488B-B40D-2BEFAC60F0B7}" type="sibTrans" cxnId="{8B0A5EEB-03CC-4998-A16F-F01E5F45D000}">
      <dgm:prSet/>
      <dgm:spPr/>
      <dgm:t>
        <a:bodyPr/>
        <a:lstStyle/>
        <a:p>
          <a:endParaRPr lang="es-AR"/>
        </a:p>
      </dgm:t>
    </dgm:pt>
    <dgm:pt modelId="{A7C6CE47-F1E0-4862-B671-A90A14932F38}">
      <dgm:prSet phldrT="[Texto]"/>
      <dgm:spPr/>
      <dgm:t>
        <a:bodyPr/>
        <a:lstStyle/>
        <a:p>
          <a:r>
            <a:rPr lang="es-AR" dirty="0" smtClean="0"/>
            <a:t>Administrador de la Configuración</a:t>
          </a:r>
          <a:endParaRPr lang="es-AR" dirty="0"/>
        </a:p>
      </dgm:t>
    </dgm:pt>
    <dgm:pt modelId="{A8A9ED74-6A8E-459C-BBE6-5D305FA0F97E}" type="parTrans" cxnId="{9AC71043-D6AE-415B-A62E-E22DAFB01D86}">
      <dgm:prSet/>
      <dgm:spPr/>
      <dgm:t>
        <a:bodyPr/>
        <a:lstStyle/>
        <a:p>
          <a:endParaRPr lang="es-AR"/>
        </a:p>
      </dgm:t>
    </dgm:pt>
    <dgm:pt modelId="{8C1613FE-6007-432A-9A82-FDB3B35A0D66}" type="sibTrans" cxnId="{9AC71043-D6AE-415B-A62E-E22DAFB01D86}">
      <dgm:prSet/>
      <dgm:spPr/>
      <dgm:t>
        <a:bodyPr/>
        <a:lstStyle/>
        <a:p>
          <a:endParaRPr lang="es-AR"/>
        </a:p>
      </dgm:t>
    </dgm:pt>
    <dgm:pt modelId="{BFE98927-18B7-4CBB-90C6-FC7CBE1CE6A3}">
      <dgm:prSet phldrT="[Texto]"/>
      <dgm:spPr/>
      <dgm:t>
        <a:bodyPr/>
        <a:lstStyle/>
        <a:p>
          <a:r>
            <a:rPr lang="es-AR" dirty="0" smtClean="0"/>
            <a:t>Analista Funcional</a:t>
          </a:r>
          <a:endParaRPr lang="es-AR" dirty="0"/>
        </a:p>
      </dgm:t>
    </dgm:pt>
    <dgm:pt modelId="{79ABC669-2164-470F-A8DF-777C90F255D8}" type="parTrans" cxnId="{23785B15-66CA-489F-BBFD-E0B8C6BDB324}">
      <dgm:prSet/>
      <dgm:spPr/>
      <dgm:t>
        <a:bodyPr/>
        <a:lstStyle/>
        <a:p>
          <a:endParaRPr lang="es-AR"/>
        </a:p>
      </dgm:t>
    </dgm:pt>
    <dgm:pt modelId="{B348B9C1-D110-42BE-831E-A0E86B37D5AC}" type="sibTrans" cxnId="{23785B15-66CA-489F-BBFD-E0B8C6BDB324}">
      <dgm:prSet/>
      <dgm:spPr/>
      <dgm:t>
        <a:bodyPr/>
        <a:lstStyle/>
        <a:p>
          <a:endParaRPr lang="es-AR"/>
        </a:p>
      </dgm:t>
    </dgm:pt>
    <dgm:pt modelId="{FE2791AC-EF0F-4B72-A2D2-BA6117C4381B}">
      <dgm:prSet phldrT="[Texto]"/>
      <dgm:spPr/>
      <dgm:t>
        <a:bodyPr/>
        <a:lstStyle/>
        <a:p>
          <a:r>
            <a:rPr lang="es-AR" dirty="0" smtClean="0"/>
            <a:t>Programador</a:t>
          </a:r>
          <a:endParaRPr lang="es-AR" dirty="0"/>
        </a:p>
      </dgm:t>
    </dgm:pt>
    <dgm:pt modelId="{32F63CB4-2D5F-4F57-A339-B0E95AB00912}" type="parTrans" cxnId="{4376472A-D4F1-4A15-B2C4-6FD8FD411DE7}">
      <dgm:prSet/>
      <dgm:spPr/>
      <dgm:t>
        <a:bodyPr/>
        <a:lstStyle/>
        <a:p>
          <a:endParaRPr lang="es-AR"/>
        </a:p>
      </dgm:t>
    </dgm:pt>
    <dgm:pt modelId="{E154A476-79AC-4212-A9AD-3ACB1023AC1E}" type="sibTrans" cxnId="{4376472A-D4F1-4A15-B2C4-6FD8FD411DE7}">
      <dgm:prSet/>
      <dgm:spPr/>
      <dgm:t>
        <a:bodyPr/>
        <a:lstStyle/>
        <a:p>
          <a:endParaRPr lang="es-AR"/>
        </a:p>
      </dgm:t>
    </dgm:pt>
    <dgm:pt modelId="{933A5AEE-8BAC-40B5-98A3-0C34A326D62F}">
      <dgm:prSet phldrT="[Texto]"/>
      <dgm:spPr/>
      <dgm:t>
        <a:bodyPr/>
        <a:lstStyle/>
        <a:p>
          <a:r>
            <a:rPr lang="es-AR" dirty="0" err="1" smtClean="0"/>
            <a:t>Testing</a:t>
          </a:r>
          <a:endParaRPr lang="es-AR" dirty="0"/>
        </a:p>
      </dgm:t>
    </dgm:pt>
    <dgm:pt modelId="{FAC359BD-0166-4DC3-8027-0F671E22A206}" type="parTrans" cxnId="{464BA424-B7AD-4A10-9147-D0C2788D8A4F}">
      <dgm:prSet/>
      <dgm:spPr/>
      <dgm:t>
        <a:bodyPr/>
        <a:lstStyle/>
        <a:p>
          <a:endParaRPr lang="es-AR"/>
        </a:p>
      </dgm:t>
    </dgm:pt>
    <dgm:pt modelId="{0AB2D773-04BC-45B2-A2BF-2E65A9D0E708}" type="sibTrans" cxnId="{464BA424-B7AD-4A10-9147-D0C2788D8A4F}">
      <dgm:prSet/>
      <dgm:spPr/>
      <dgm:t>
        <a:bodyPr/>
        <a:lstStyle/>
        <a:p>
          <a:endParaRPr lang="es-AR"/>
        </a:p>
      </dgm:t>
    </dgm:pt>
    <dgm:pt modelId="{1C84B28B-319A-4C80-BF83-530BC9E3EE73}" type="pres">
      <dgm:prSet presAssocID="{94055526-C259-4884-B374-93AC1BAB93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3369DBAD-A15F-49BD-B5C4-E447E8E2D4D4}" type="pres">
      <dgm:prSet presAssocID="{B194BCE7-6AF1-48C7-9C70-828612044141}" presName="hierRoot1" presStyleCnt="0"/>
      <dgm:spPr/>
    </dgm:pt>
    <dgm:pt modelId="{0A674BA6-2849-46D2-B74E-344C0DBFAF44}" type="pres">
      <dgm:prSet presAssocID="{B194BCE7-6AF1-48C7-9C70-828612044141}" presName="composite" presStyleCnt="0"/>
      <dgm:spPr/>
    </dgm:pt>
    <dgm:pt modelId="{E73565C9-6471-4A69-A823-0B361D575321}" type="pres">
      <dgm:prSet presAssocID="{B194BCE7-6AF1-48C7-9C70-828612044141}" presName="background" presStyleLbl="node0" presStyleIdx="0" presStyleCnt="1"/>
      <dgm:spPr/>
    </dgm:pt>
    <dgm:pt modelId="{8452BF9A-6400-404F-850A-8F856A743025}" type="pres">
      <dgm:prSet presAssocID="{B194BCE7-6AF1-48C7-9C70-82861204414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8B5F821-41D3-4391-A4F4-C74846C2EA41}" type="pres">
      <dgm:prSet presAssocID="{B194BCE7-6AF1-48C7-9C70-828612044141}" presName="hierChild2" presStyleCnt="0"/>
      <dgm:spPr/>
    </dgm:pt>
    <dgm:pt modelId="{E6ECABC4-0E7A-419B-A8D5-442751245F83}" type="pres">
      <dgm:prSet presAssocID="{9F8BDD5D-1621-4D09-A1F9-48FD6D583626}" presName="Name10" presStyleLbl="parChTrans1D2" presStyleIdx="0" presStyleCnt="1"/>
      <dgm:spPr/>
      <dgm:t>
        <a:bodyPr/>
        <a:lstStyle/>
        <a:p>
          <a:endParaRPr lang="es-AR"/>
        </a:p>
      </dgm:t>
    </dgm:pt>
    <dgm:pt modelId="{D221B2D8-93B8-4349-8843-8513A2272653}" type="pres">
      <dgm:prSet presAssocID="{02DBD099-B857-46D0-BDEF-E0607BD7C56C}" presName="hierRoot2" presStyleCnt="0"/>
      <dgm:spPr/>
    </dgm:pt>
    <dgm:pt modelId="{D776ED46-B308-406F-9BB7-17FFF9244F2D}" type="pres">
      <dgm:prSet presAssocID="{02DBD099-B857-46D0-BDEF-E0607BD7C56C}" presName="composite2" presStyleCnt="0"/>
      <dgm:spPr/>
    </dgm:pt>
    <dgm:pt modelId="{1FBE0077-5412-41A1-A682-9BE4C8E22491}" type="pres">
      <dgm:prSet presAssocID="{02DBD099-B857-46D0-BDEF-E0607BD7C56C}" presName="background2" presStyleLbl="node2" presStyleIdx="0" presStyleCnt="1"/>
      <dgm:spPr/>
    </dgm:pt>
    <dgm:pt modelId="{7760B1B6-AB05-472F-AABA-441C2D2009E2}" type="pres">
      <dgm:prSet presAssocID="{02DBD099-B857-46D0-BDEF-E0607BD7C56C}" presName="text2" presStyleLbl="fgAcc2" presStyleIdx="0" presStyleCnt="1" custLinFactNeighborX="-684" custLinFactNeighborY="-2049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76300A-0787-44F5-B816-3869BCC61A07}" type="pres">
      <dgm:prSet presAssocID="{02DBD099-B857-46D0-BDEF-E0607BD7C56C}" presName="hierChild3" presStyleCnt="0"/>
      <dgm:spPr/>
    </dgm:pt>
    <dgm:pt modelId="{795ACE82-F5FF-4A29-B211-87906505964B}" type="pres">
      <dgm:prSet presAssocID="{86C5D797-1AF7-442B-AF1A-EAC35C3719BD}" presName="Name17" presStyleLbl="parChTrans1D3" presStyleIdx="0" presStyleCnt="6"/>
      <dgm:spPr/>
      <dgm:t>
        <a:bodyPr/>
        <a:lstStyle/>
        <a:p>
          <a:endParaRPr lang="es-AR"/>
        </a:p>
      </dgm:t>
    </dgm:pt>
    <dgm:pt modelId="{3D7456F1-2A56-4904-ADBF-325404A949A2}" type="pres">
      <dgm:prSet presAssocID="{1553DB95-092D-4C02-B3B2-28B19D40296F}" presName="hierRoot3" presStyleCnt="0"/>
      <dgm:spPr/>
    </dgm:pt>
    <dgm:pt modelId="{077F8737-845C-47E8-9F4E-F5F6FFD9F383}" type="pres">
      <dgm:prSet presAssocID="{1553DB95-092D-4C02-B3B2-28B19D40296F}" presName="composite3" presStyleCnt="0"/>
      <dgm:spPr/>
    </dgm:pt>
    <dgm:pt modelId="{79AAEC87-0591-4AC6-AC4B-40D284801FC9}" type="pres">
      <dgm:prSet presAssocID="{1553DB95-092D-4C02-B3B2-28B19D40296F}" presName="background3" presStyleLbl="node3" presStyleIdx="0" presStyleCnt="6"/>
      <dgm:spPr/>
    </dgm:pt>
    <dgm:pt modelId="{A62060F0-167D-4C5A-860D-DCADAAA5B8D0}" type="pres">
      <dgm:prSet presAssocID="{1553DB95-092D-4C02-B3B2-28B19D40296F}" presName="text3" presStyleLbl="fgAcc3" presStyleIdx="0" presStyleCnt="6" custLinFactNeighborX="-31648" custLinFactNeighborY="-280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D085958-6EFA-4720-B116-C29C3430C3B2}" type="pres">
      <dgm:prSet presAssocID="{1553DB95-092D-4C02-B3B2-28B19D40296F}" presName="hierChild4" presStyleCnt="0"/>
      <dgm:spPr/>
    </dgm:pt>
    <dgm:pt modelId="{734BF019-B9D3-4BFE-BCFF-7FB6B574D768}" type="pres">
      <dgm:prSet presAssocID="{8CC96397-9397-4BD0-9A13-820AE6E0D8E3}" presName="Name17" presStyleLbl="parChTrans1D3" presStyleIdx="1" presStyleCnt="6"/>
      <dgm:spPr/>
      <dgm:t>
        <a:bodyPr/>
        <a:lstStyle/>
        <a:p>
          <a:endParaRPr lang="es-AR"/>
        </a:p>
      </dgm:t>
    </dgm:pt>
    <dgm:pt modelId="{50145620-3456-471A-8E88-E031796D2500}" type="pres">
      <dgm:prSet presAssocID="{71F764FF-86A3-467B-9A6E-50ED3D269B2B}" presName="hierRoot3" presStyleCnt="0"/>
      <dgm:spPr/>
    </dgm:pt>
    <dgm:pt modelId="{90855C42-5493-4D18-9654-900C175B2F96}" type="pres">
      <dgm:prSet presAssocID="{71F764FF-86A3-467B-9A6E-50ED3D269B2B}" presName="composite3" presStyleCnt="0"/>
      <dgm:spPr/>
    </dgm:pt>
    <dgm:pt modelId="{AD814D74-9AC4-4451-8511-818B224B5DA3}" type="pres">
      <dgm:prSet presAssocID="{71F764FF-86A3-467B-9A6E-50ED3D269B2B}" presName="background3" presStyleLbl="node3" presStyleIdx="1" presStyleCnt="6"/>
      <dgm:spPr/>
    </dgm:pt>
    <dgm:pt modelId="{9A1C51E4-F0D0-42BF-AACC-8E0A12B173E0}" type="pres">
      <dgm:prSet presAssocID="{71F764FF-86A3-467B-9A6E-50ED3D269B2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71E5214-8339-494C-BFE4-6E8B3B127ED2}" type="pres">
      <dgm:prSet presAssocID="{71F764FF-86A3-467B-9A6E-50ED3D269B2B}" presName="hierChild4" presStyleCnt="0"/>
      <dgm:spPr/>
    </dgm:pt>
    <dgm:pt modelId="{557E05B8-F818-458E-8A52-E1790E77DF03}" type="pres">
      <dgm:prSet presAssocID="{87D56AF1-849F-4433-B66F-7A05052EE01B}" presName="Name17" presStyleLbl="parChTrans1D3" presStyleIdx="2" presStyleCnt="6"/>
      <dgm:spPr/>
      <dgm:t>
        <a:bodyPr/>
        <a:lstStyle/>
        <a:p>
          <a:endParaRPr lang="es-AR"/>
        </a:p>
      </dgm:t>
    </dgm:pt>
    <dgm:pt modelId="{F672E891-FDF3-48E6-941A-A0413D563FA7}" type="pres">
      <dgm:prSet presAssocID="{2A8B8273-87D5-47E9-82A5-D32CE43F5F0D}" presName="hierRoot3" presStyleCnt="0"/>
      <dgm:spPr/>
    </dgm:pt>
    <dgm:pt modelId="{7B0D37BD-CA67-43D5-97AE-77A855AA4F8A}" type="pres">
      <dgm:prSet presAssocID="{2A8B8273-87D5-47E9-82A5-D32CE43F5F0D}" presName="composite3" presStyleCnt="0"/>
      <dgm:spPr/>
    </dgm:pt>
    <dgm:pt modelId="{E9AD73F4-97C3-46DC-BAFD-CC351B155A35}" type="pres">
      <dgm:prSet presAssocID="{2A8B8273-87D5-47E9-82A5-D32CE43F5F0D}" presName="background3" presStyleLbl="node3" presStyleIdx="2" presStyleCnt="6"/>
      <dgm:spPr/>
    </dgm:pt>
    <dgm:pt modelId="{94D48074-D949-4217-AC00-7AF41C5D2D49}" type="pres">
      <dgm:prSet presAssocID="{2A8B8273-87D5-47E9-82A5-D32CE43F5F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584F76-FDBD-4291-8215-412FB31F16B3}" type="pres">
      <dgm:prSet presAssocID="{2A8B8273-87D5-47E9-82A5-D32CE43F5F0D}" presName="hierChild4" presStyleCnt="0"/>
      <dgm:spPr/>
    </dgm:pt>
    <dgm:pt modelId="{09E2FCF9-A021-49DF-BDB6-59921B56314B}" type="pres">
      <dgm:prSet presAssocID="{A8A9ED74-6A8E-459C-BBE6-5D305FA0F97E}" presName="Name17" presStyleLbl="parChTrans1D3" presStyleIdx="3" presStyleCnt="6"/>
      <dgm:spPr/>
      <dgm:t>
        <a:bodyPr/>
        <a:lstStyle/>
        <a:p>
          <a:endParaRPr lang="es-AR"/>
        </a:p>
      </dgm:t>
    </dgm:pt>
    <dgm:pt modelId="{006C079B-7E8D-489F-8A7C-BA1BC5752C58}" type="pres">
      <dgm:prSet presAssocID="{A7C6CE47-F1E0-4862-B671-A90A14932F38}" presName="hierRoot3" presStyleCnt="0"/>
      <dgm:spPr/>
    </dgm:pt>
    <dgm:pt modelId="{23EFBBDB-C1B1-4FEC-B073-57E8545FDD93}" type="pres">
      <dgm:prSet presAssocID="{A7C6CE47-F1E0-4862-B671-A90A14932F38}" presName="composite3" presStyleCnt="0"/>
      <dgm:spPr/>
    </dgm:pt>
    <dgm:pt modelId="{045041BA-858F-48F0-A15A-A46CD025B332}" type="pres">
      <dgm:prSet presAssocID="{A7C6CE47-F1E0-4862-B671-A90A14932F38}" presName="background3" presStyleLbl="node3" presStyleIdx="3" presStyleCnt="6"/>
      <dgm:spPr/>
    </dgm:pt>
    <dgm:pt modelId="{862347F8-6BAA-46E7-BDD2-8EA159D4CC8E}" type="pres">
      <dgm:prSet presAssocID="{A7C6CE47-F1E0-4862-B671-A90A14932F38}" presName="text3" presStyleLbl="fgAcc3" presStyleIdx="3" presStyleCnt="6" custScaleX="99332" custLinFactNeighborX="-4406" custLinFactNeighborY="383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08E49A-24D0-40CE-B186-5F14AFE68B8B}" type="pres">
      <dgm:prSet presAssocID="{A7C6CE47-F1E0-4862-B671-A90A14932F38}" presName="hierChild4" presStyleCnt="0"/>
      <dgm:spPr/>
    </dgm:pt>
    <dgm:pt modelId="{ED025CFA-A45F-406D-8EE3-EA31EFD61B6C}" type="pres">
      <dgm:prSet presAssocID="{FAC359BD-0166-4DC3-8027-0F671E22A206}" presName="Name17" presStyleLbl="parChTrans1D3" presStyleIdx="4" presStyleCnt="6"/>
      <dgm:spPr/>
      <dgm:t>
        <a:bodyPr/>
        <a:lstStyle/>
        <a:p>
          <a:endParaRPr lang="es-AR"/>
        </a:p>
      </dgm:t>
    </dgm:pt>
    <dgm:pt modelId="{E88691FC-BE0F-49E5-BD26-69EAD8CB8555}" type="pres">
      <dgm:prSet presAssocID="{933A5AEE-8BAC-40B5-98A3-0C34A326D62F}" presName="hierRoot3" presStyleCnt="0"/>
      <dgm:spPr/>
    </dgm:pt>
    <dgm:pt modelId="{795D9625-4DC5-47E2-A3D1-69E942227669}" type="pres">
      <dgm:prSet presAssocID="{933A5AEE-8BAC-40B5-98A3-0C34A326D62F}" presName="composite3" presStyleCnt="0"/>
      <dgm:spPr/>
    </dgm:pt>
    <dgm:pt modelId="{F2F79440-E21A-40A2-ACFB-B7FEDC2E9A53}" type="pres">
      <dgm:prSet presAssocID="{933A5AEE-8BAC-40B5-98A3-0C34A326D62F}" presName="background3" presStyleLbl="node3" presStyleIdx="4" presStyleCnt="6"/>
      <dgm:spPr/>
    </dgm:pt>
    <dgm:pt modelId="{8D2733F3-ACE7-446F-9DA0-A101B072EB7F}" type="pres">
      <dgm:prSet presAssocID="{933A5AEE-8BAC-40B5-98A3-0C34A326D62F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BA7532F-B8F5-4EC8-B6DA-4211C06E0FFD}" type="pres">
      <dgm:prSet presAssocID="{933A5AEE-8BAC-40B5-98A3-0C34A326D62F}" presName="hierChild4" presStyleCnt="0"/>
      <dgm:spPr/>
    </dgm:pt>
    <dgm:pt modelId="{F9B146F1-FC3F-4E2A-90B0-462C3F127A1F}" type="pres">
      <dgm:prSet presAssocID="{79ABC669-2164-470F-A8DF-777C90F255D8}" presName="Name17" presStyleLbl="parChTrans1D3" presStyleIdx="5" presStyleCnt="6"/>
      <dgm:spPr/>
      <dgm:t>
        <a:bodyPr/>
        <a:lstStyle/>
        <a:p>
          <a:endParaRPr lang="es-AR"/>
        </a:p>
      </dgm:t>
    </dgm:pt>
    <dgm:pt modelId="{B1C8A831-8124-4635-A08F-86EE3E392557}" type="pres">
      <dgm:prSet presAssocID="{BFE98927-18B7-4CBB-90C6-FC7CBE1CE6A3}" presName="hierRoot3" presStyleCnt="0"/>
      <dgm:spPr/>
    </dgm:pt>
    <dgm:pt modelId="{0D91FFBC-92F2-4F3B-B2EE-4DF57E91B0E7}" type="pres">
      <dgm:prSet presAssocID="{BFE98927-18B7-4CBB-90C6-FC7CBE1CE6A3}" presName="composite3" presStyleCnt="0"/>
      <dgm:spPr/>
    </dgm:pt>
    <dgm:pt modelId="{AEB5240A-F737-4201-AE65-E3B06ECEEEA1}" type="pres">
      <dgm:prSet presAssocID="{BFE98927-18B7-4CBB-90C6-FC7CBE1CE6A3}" presName="background3" presStyleLbl="node3" presStyleIdx="5" presStyleCnt="6"/>
      <dgm:spPr/>
    </dgm:pt>
    <dgm:pt modelId="{7F82E828-DC4A-4C5B-93BC-02C16E2221E7}" type="pres">
      <dgm:prSet presAssocID="{BFE98927-18B7-4CBB-90C6-FC7CBE1CE6A3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1FCF3BD-F552-4764-9AEC-93B5E7DD243A}" type="pres">
      <dgm:prSet presAssocID="{BFE98927-18B7-4CBB-90C6-FC7CBE1CE6A3}" presName="hierChild4" presStyleCnt="0"/>
      <dgm:spPr/>
    </dgm:pt>
    <dgm:pt modelId="{EB2893ED-38A6-439A-86E5-E753BC272B59}" type="pres">
      <dgm:prSet presAssocID="{32F63CB4-2D5F-4F57-A339-B0E95AB00912}" presName="Name23" presStyleLbl="parChTrans1D4" presStyleIdx="0" presStyleCnt="1"/>
      <dgm:spPr/>
      <dgm:t>
        <a:bodyPr/>
        <a:lstStyle/>
        <a:p>
          <a:endParaRPr lang="es-AR"/>
        </a:p>
      </dgm:t>
    </dgm:pt>
    <dgm:pt modelId="{105F47FC-1A17-430C-9407-E856EA4E0BDC}" type="pres">
      <dgm:prSet presAssocID="{FE2791AC-EF0F-4B72-A2D2-BA6117C4381B}" presName="hierRoot4" presStyleCnt="0"/>
      <dgm:spPr/>
    </dgm:pt>
    <dgm:pt modelId="{0FDAFCAD-5AC2-48CB-B947-00E22BA2EAB5}" type="pres">
      <dgm:prSet presAssocID="{FE2791AC-EF0F-4B72-A2D2-BA6117C4381B}" presName="composite4" presStyleCnt="0"/>
      <dgm:spPr/>
    </dgm:pt>
    <dgm:pt modelId="{4AC653C6-7EE4-41F8-8AAF-D002D2DFEE8F}" type="pres">
      <dgm:prSet presAssocID="{FE2791AC-EF0F-4B72-A2D2-BA6117C4381B}" presName="background4" presStyleLbl="node4" presStyleIdx="0" presStyleCnt="1"/>
      <dgm:spPr/>
    </dgm:pt>
    <dgm:pt modelId="{FAD69635-5BE3-4C1F-8D69-1B112C5A9255}" type="pres">
      <dgm:prSet presAssocID="{FE2791AC-EF0F-4B72-A2D2-BA6117C4381B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CED0A30-6486-4335-BEBB-7105B1451D10}" type="pres">
      <dgm:prSet presAssocID="{FE2791AC-EF0F-4B72-A2D2-BA6117C4381B}" presName="hierChild5" presStyleCnt="0"/>
      <dgm:spPr/>
    </dgm:pt>
  </dgm:ptLst>
  <dgm:cxnLst>
    <dgm:cxn modelId="{8B0A5EEB-03CC-4998-A16F-F01E5F45D000}" srcId="{02DBD099-B857-46D0-BDEF-E0607BD7C56C}" destId="{2A8B8273-87D5-47E9-82A5-D32CE43F5F0D}" srcOrd="2" destOrd="0" parTransId="{87D56AF1-849F-4433-B66F-7A05052EE01B}" sibTransId="{D11E1B8B-9A42-488B-B40D-2BEFAC60F0B7}"/>
    <dgm:cxn modelId="{4376472A-D4F1-4A15-B2C4-6FD8FD411DE7}" srcId="{BFE98927-18B7-4CBB-90C6-FC7CBE1CE6A3}" destId="{FE2791AC-EF0F-4B72-A2D2-BA6117C4381B}" srcOrd="0" destOrd="0" parTransId="{32F63CB4-2D5F-4F57-A339-B0E95AB00912}" sibTransId="{E154A476-79AC-4212-A9AD-3ACB1023AC1E}"/>
    <dgm:cxn modelId="{90507A7E-D8B4-4531-BE0C-4F0B73113682}" type="presOf" srcId="{32F63CB4-2D5F-4F57-A339-B0E95AB00912}" destId="{EB2893ED-38A6-439A-86E5-E753BC272B59}" srcOrd="0" destOrd="0" presId="urn:microsoft.com/office/officeart/2005/8/layout/hierarchy1"/>
    <dgm:cxn modelId="{A749A73A-D93C-4783-8C3C-1BA698CD2705}" type="presOf" srcId="{B194BCE7-6AF1-48C7-9C70-828612044141}" destId="{8452BF9A-6400-404F-850A-8F856A743025}" srcOrd="0" destOrd="0" presId="urn:microsoft.com/office/officeart/2005/8/layout/hierarchy1"/>
    <dgm:cxn modelId="{8B6E0E13-CAD4-4439-A441-27FDECE67564}" type="presOf" srcId="{79ABC669-2164-470F-A8DF-777C90F255D8}" destId="{F9B146F1-FC3F-4E2A-90B0-462C3F127A1F}" srcOrd="0" destOrd="0" presId="urn:microsoft.com/office/officeart/2005/8/layout/hierarchy1"/>
    <dgm:cxn modelId="{1CB987CB-36E4-4894-81A3-3E2E68A0751E}" type="presOf" srcId="{2A8B8273-87D5-47E9-82A5-D32CE43F5F0D}" destId="{94D48074-D949-4217-AC00-7AF41C5D2D49}" srcOrd="0" destOrd="0" presId="urn:microsoft.com/office/officeart/2005/8/layout/hierarchy1"/>
    <dgm:cxn modelId="{A10F0776-A92E-406B-B47A-AF777D4C4724}" type="presOf" srcId="{94055526-C259-4884-B374-93AC1BAB93D6}" destId="{1C84B28B-319A-4C80-BF83-530BC9E3EE73}" srcOrd="0" destOrd="0" presId="urn:microsoft.com/office/officeart/2005/8/layout/hierarchy1"/>
    <dgm:cxn modelId="{03EDAA16-5A04-4268-B4AC-CFCBD44DBDE1}" type="presOf" srcId="{FE2791AC-EF0F-4B72-A2D2-BA6117C4381B}" destId="{FAD69635-5BE3-4C1F-8D69-1B112C5A9255}" srcOrd="0" destOrd="0" presId="urn:microsoft.com/office/officeart/2005/8/layout/hierarchy1"/>
    <dgm:cxn modelId="{3669ADF7-D476-48C3-B0FB-77A202479F72}" type="presOf" srcId="{BFE98927-18B7-4CBB-90C6-FC7CBE1CE6A3}" destId="{7F82E828-DC4A-4C5B-93BC-02C16E2221E7}" srcOrd="0" destOrd="0" presId="urn:microsoft.com/office/officeart/2005/8/layout/hierarchy1"/>
    <dgm:cxn modelId="{65E970B8-3754-4CA8-A643-CF533011D5EA}" type="presOf" srcId="{9F8BDD5D-1621-4D09-A1F9-48FD6D583626}" destId="{E6ECABC4-0E7A-419B-A8D5-442751245F83}" srcOrd="0" destOrd="0" presId="urn:microsoft.com/office/officeart/2005/8/layout/hierarchy1"/>
    <dgm:cxn modelId="{C846BAEB-69B6-4757-848F-E0A3CE3599B1}" type="presOf" srcId="{87D56AF1-849F-4433-B66F-7A05052EE01B}" destId="{557E05B8-F818-458E-8A52-E1790E77DF03}" srcOrd="0" destOrd="0" presId="urn:microsoft.com/office/officeart/2005/8/layout/hierarchy1"/>
    <dgm:cxn modelId="{8AD36393-71AC-44FF-B288-4003C547AC27}" type="presOf" srcId="{71F764FF-86A3-467B-9A6E-50ED3D269B2B}" destId="{9A1C51E4-F0D0-42BF-AACC-8E0A12B173E0}" srcOrd="0" destOrd="0" presId="urn:microsoft.com/office/officeart/2005/8/layout/hierarchy1"/>
    <dgm:cxn modelId="{61FB33B0-D809-4719-946B-F8FD57A7D4A2}" srcId="{B194BCE7-6AF1-48C7-9C70-828612044141}" destId="{02DBD099-B857-46D0-BDEF-E0607BD7C56C}" srcOrd="0" destOrd="0" parTransId="{9F8BDD5D-1621-4D09-A1F9-48FD6D583626}" sibTransId="{9DF4BEE4-1910-4ED6-9FE5-623BD4FDBF72}"/>
    <dgm:cxn modelId="{5B3B3547-141D-4679-BE77-EEC917E78A5D}" srcId="{02DBD099-B857-46D0-BDEF-E0607BD7C56C}" destId="{71F764FF-86A3-467B-9A6E-50ED3D269B2B}" srcOrd="1" destOrd="0" parTransId="{8CC96397-9397-4BD0-9A13-820AE6E0D8E3}" sibTransId="{05A263B4-5F4F-4EAA-847D-420FB442C6A4}"/>
    <dgm:cxn modelId="{23785B15-66CA-489F-BBFD-E0B8C6BDB324}" srcId="{02DBD099-B857-46D0-BDEF-E0607BD7C56C}" destId="{BFE98927-18B7-4CBB-90C6-FC7CBE1CE6A3}" srcOrd="5" destOrd="0" parTransId="{79ABC669-2164-470F-A8DF-777C90F255D8}" sibTransId="{B348B9C1-D110-42BE-831E-A0E86B37D5AC}"/>
    <dgm:cxn modelId="{6866D11C-F50D-4CB7-8B73-27D8699E6F33}" type="presOf" srcId="{02DBD099-B857-46D0-BDEF-E0607BD7C56C}" destId="{7760B1B6-AB05-472F-AABA-441C2D2009E2}" srcOrd="0" destOrd="0" presId="urn:microsoft.com/office/officeart/2005/8/layout/hierarchy1"/>
    <dgm:cxn modelId="{0CCF4CF7-520C-4B3E-A7F2-7BDE033C8BB0}" type="presOf" srcId="{933A5AEE-8BAC-40B5-98A3-0C34A326D62F}" destId="{8D2733F3-ACE7-446F-9DA0-A101B072EB7F}" srcOrd="0" destOrd="0" presId="urn:microsoft.com/office/officeart/2005/8/layout/hierarchy1"/>
    <dgm:cxn modelId="{D2368DB9-7EFE-4F83-82ED-4417EE261336}" type="presOf" srcId="{86C5D797-1AF7-442B-AF1A-EAC35C3719BD}" destId="{795ACE82-F5FF-4A29-B211-87906505964B}" srcOrd="0" destOrd="0" presId="urn:microsoft.com/office/officeart/2005/8/layout/hierarchy1"/>
    <dgm:cxn modelId="{7A2639B5-D90E-4801-A094-0D3742E0D1D8}" type="presOf" srcId="{FAC359BD-0166-4DC3-8027-0F671E22A206}" destId="{ED025CFA-A45F-406D-8EE3-EA31EFD61B6C}" srcOrd="0" destOrd="0" presId="urn:microsoft.com/office/officeart/2005/8/layout/hierarchy1"/>
    <dgm:cxn modelId="{986788C1-A8FF-47F6-B6E3-39DDE10CA5CB}" srcId="{02DBD099-B857-46D0-BDEF-E0607BD7C56C}" destId="{1553DB95-092D-4C02-B3B2-28B19D40296F}" srcOrd="0" destOrd="0" parTransId="{86C5D797-1AF7-442B-AF1A-EAC35C3719BD}" sibTransId="{8C30853D-5675-41A0-9FFA-BA6D013D258B}"/>
    <dgm:cxn modelId="{2C41E6CD-2F11-4ACF-84ED-F8CE5D2DCBB4}" type="presOf" srcId="{8CC96397-9397-4BD0-9A13-820AE6E0D8E3}" destId="{734BF019-B9D3-4BFE-BCFF-7FB6B574D768}" srcOrd="0" destOrd="0" presId="urn:microsoft.com/office/officeart/2005/8/layout/hierarchy1"/>
    <dgm:cxn modelId="{464BA424-B7AD-4A10-9147-D0C2788D8A4F}" srcId="{02DBD099-B857-46D0-BDEF-E0607BD7C56C}" destId="{933A5AEE-8BAC-40B5-98A3-0C34A326D62F}" srcOrd="4" destOrd="0" parTransId="{FAC359BD-0166-4DC3-8027-0F671E22A206}" sibTransId="{0AB2D773-04BC-45B2-A2BF-2E65A9D0E708}"/>
    <dgm:cxn modelId="{9AC71043-D6AE-415B-A62E-E22DAFB01D86}" srcId="{02DBD099-B857-46D0-BDEF-E0607BD7C56C}" destId="{A7C6CE47-F1E0-4862-B671-A90A14932F38}" srcOrd="3" destOrd="0" parTransId="{A8A9ED74-6A8E-459C-BBE6-5D305FA0F97E}" sibTransId="{8C1613FE-6007-432A-9A82-FDB3B35A0D66}"/>
    <dgm:cxn modelId="{8CEF6BEE-B9E5-43ED-9DD0-F8AFBF6B63F6}" type="presOf" srcId="{1553DB95-092D-4C02-B3B2-28B19D40296F}" destId="{A62060F0-167D-4C5A-860D-DCADAAA5B8D0}" srcOrd="0" destOrd="0" presId="urn:microsoft.com/office/officeart/2005/8/layout/hierarchy1"/>
    <dgm:cxn modelId="{9C98FC01-467F-435F-8BDA-5E03BBAC0064}" type="presOf" srcId="{A8A9ED74-6A8E-459C-BBE6-5D305FA0F97E}" destId="{09E2FCF9-A021-49DF-BDB6-59921B56314B}" srcOrd="0" destOrd="0" presId="urn:microsoft.com/office/officeart/2005/8/layout/hierarchy1"/>
    <dgm:cxn modelId="{5306A6BE-7142-41C6-B2BC-ACFD4D5E018C}" type="presOf" srcId="{A7C6CE47-F1E0-4862-B671-A90A14932F38}" destId="{862347F8-6BAA-46E7-BDD2-8EA159D4CC8E}" srcOrd="0" destOrd="0" presId="urn:microsoft.com/office/officeart/2005/8/layout/hierarchy1"/>
    <dgm:cxn modelId="{C7D0967F-2DEA-48DB-B5BB-74202B0A90CC}" srcId="{94055526-C259-4884-B374-93AC1BAB93D6}" destId="{B194BCE7-6AF1-48C7-9C70-828612044141}" srcOrd="0" destOrd="0" parTransId="{4D001C02-89FA-4428-A0E6-5492FFC1525B}" sibTransId="{7C918FCB-3DDA-4D54-AC42-981E340BC6F4}"/>
    <dgm:cxn modelId="{FE23F9A2-8033-4A94-879E-EC0320043D08}" type="presParOf" srcId="{1C84B28B-319A-4C80-BF83-530BC9E3EE73}" destId="{3369DBAD-A15F-49BD-B5C4-E447E8E2D4D4}" srcOrd="0" destOrd="0" presId="urn:microsoft.com/office/officeart/2005/8/layout/hierarchy1"/>
    <dgm:cxn modelId="{D1204C5E-7D61-434A-853F-0AEA53CC0A43}" type="presParOf" srcId="{3369DBAD-A15F-49BD-B5C4-E447E8E2D4D4}" destId="{0A674BA6-2849-46D2-B74E-344C0DBFAF44}" srcOrd="0" destOrd="0" presId="urn:microsoft.com/office/officeart/2005/8/layout/hierarchy1"/>
    <dgm:cxn modelId="{A030CE56-B809-40D4-8008-E22469C326C1}" type="presParOf" srcId="{0A674BA6-2849-46D2-B74E-344C0DBFAF44}" destId="{E73565C9-6471-4A69-A823-0B361D575321}" srcOrd="0" destOrd="0" presId="urn:microsoft.com/office/officeart/2005/8/layout/hierarchy1"/>
    <dgm:cxn modelId="{D9113EEF-1E23-4E6C-927F-C3C8ECDE5677}" type="presParOf" srcId="{0A674BA6-2849-46D2-B74E-344C0DBFAF44}" destId="{8452BF9A-6400-404F-850A-8F856A743025}" srcOrd="1" destOrd="0" presId="urn:microsoft.com/office/officeart/2005/8/layout/hierarchy1"/>
    <dgm:cxn modelId="{CB3C5CE6-1715-4CD3-A417-AC22F5EDFCAC}" type="presParOf" srcId="{3369DBAD-A15F-49BD-B5C4-E447E8E2D4D4}" destId="{68B5F821-41D3-4391-A4F4-C74846C2EA41}" srcOrd="1" destOrd="0" presId="urn:microsoft.com/office/officeart/2005/8/layout/hierarchy1"/>
    <dgm:cxn modelId="{66678AA9-CD5D-478E-948F-6E4749E8D40D}" type="presParOf" srcId="{68B5F821-41D3-4391-A4F4-C74846C2EA41}" destId="{E6ECABC4-0E7A-419B-A8D5-442751245F83}" srcOrd="0" destOrd="0" presId="urn:microsoft.com/office/officeart/2005/8/layout/hierarchy1"/>
    <dgm:cxn modelId="{D1E36D78-607D-4CDB-88B4-73F5329FA688}" type="presParOf" srcId="{68B5F821-41D3-4391-A4F4-C74846C2EA41}" destId="{D221B2D8-93B8-4349-8843-8513A2272653}" srcOrd="1" destOrd="0" presId="urn:microsoft.com/office/officeart/2005/8/layout/hierarchy1"/>
    <dgm:cxn modelId="{FE9BBB8C-2DD0-4FC4-B174-2B7CFA734451}" type="presParOf" srcId="{D221B2D8-93B8-4349-8843-8513A2272653}" destId="{D776ED46-B308-406F-9BB7-17FFF9244F2D}" srcOrd="0" destOrd="0" presId="urn:microsoft.com/office/officeart/2005/8/layout/hierarchy1"/>
    <dgm:cxn modelId="{58C011A1-EAA6-4977-ABCF-A99A096C267A}" type="presParOf" srcId="{D776ED46-B308-406F-9BB7-17FFF9244F2D}" destId="{1FBE0077-5412-41A1-A682-9BE4C8E22491}" srcOrd="0" destOrd="0" presId="urn:microsoft.com/office/officeart/2005/8/layout/hierarchy1"/>
    <dgm:cxn modelId="{7F2348F7-2F6D-4D97-911F-3271D4121338}" type="presParOf" srcId="{D776ED46-B308-406F-9BB7-17FFF9244F2D}" destId="{7760B1B6-AB05-472F-AABA-441C2D2009E2}" srcOrd="1" destOrd="0" presId="urn:microsoft.com/office/officeart/2005/8/layout/hierarchy1"/>
    <dgm:cxn modelId="{F15400E0-BBE3-4A24-98C6-595D53CAE828}" type="presParOf" srcId="{D221B2D8-93B8-4349-8843-8513A2272653}" destId="{4E76300A-0787-44F5-B816-3869BCC61A07}" srcOrd="1" destOrd="0" presId="urn:microsoft.com/office/officeart/2005/8/layout/hierarchy1"/>
    <dgm:cxn modelId="{82737B83-8101-44C7-9C24-BD346E22EF35}" type="presParOf" srcId="{4E76300A-0787-44F5-B816-3869BCC61A07}" destId="{795ACE82-F5FF-4A29-B211-87906505964B}" srcOrd="0" destOrd="0" presId="urn:microsoft.com/office/officeart/2005/8/layout/hierarchy1"/>
    <dgm:cxn modelId="{5DA109E3-896D-44CF-8693-B33BD3F87C20}" type="presParOf" srcId="{4E76300A-0787-44F5-B816-3869BCC61A07}" destId="{3D7456F1-2A56-4904-ADBF-325404A949A2}" srcOrd="1" destOrd="0" presId="urn:microsoft.com/office/officeart/2005/8/layout/hierarchy1"/>
    <dgm:cxn modelId="{4D9ADD83-F3D1-493E-A2AE-728F66BD1EF3}" type="presParOf" srcId="{3D7456F1-2A56-4904-ADBF-325404A949A2}" destId="{077F8737-845C-47E8-9F4E-F5F6FFD9F383}" srcOrd="0" destOrd="0" presId="urn:microsoft.com/office/officeart/2005/8/layout/hierarchy1"/>
    <dgm:cxn modelId="{52786B0A-36B1-4F7D-82DB-B5A0087B0000}" type="presParOf" srcId="{077F8737-845C-47E8-9F4E-F5F6FFD9F383}" destId="{79AAEC87-0591-4AC6-AC4B-40D284801FC9}" srcOrd="0" destOrd="0" presId="urn:microsoft.com/office/officeart/2005/8/layout/hierarchy1"/>
    <dgm:cxn modelId="{DA016356-4C80-4BC5-A5F1-5A2E5BBEF9BA}" type="presParOf" srcId="{077F8737-845C-47E8-9F4E-F5F6FFD9F383}" destId="{A62060F0-167D-4C5A-860D-DCADAAA5B8D0}" srcOrd="1" destOrd="0" presId="urn:microsoft.com/office/officeart/2005/8/layout/hierarchy1"/>
    <dgm:cxn modelId="{9918C15D-B670-4BBF-9639-AE0B01391677}" type="presParOf" srcId="{3D7456F1-2A56-4904-ADBF-325404A949A2}" destId="{3D085958-6EFA-4720-B116-C29C3430C3B2}" srcOrd="1" destOrd="0" presId="urn:microsoft.com/office/officeart/2005/8/layout/hierarchy1"/>
    <dgm:cxn modelId="{9CC9E6D7-FE41-473D-87A1-96C613902AE8}" type="presParOf" srcId="{4E76300A-0787-44F5-B816-3869BCC61A07}" destId="{734BF019-B9D3-4BFE-BCFF-7FB6B574D768}" srcOrd="2" destOrd="0" presId="urn:microsoft.com/office/officeart/2005/8/layout/hierarchy1"/>
    <dgm:cxn modelId="{A8CC01D3-A8F9-41A3-935C-1F3FBB3C299F}" type="presParOf" srcId="{4E76300A-0787-44F5-B816-3869BCC61A07}" destId="{50145620-3456-471A-8E88-E031796D2500}" srcOrd="3" destOrd="0" presId="urn:microsoft.com/office/officeart/2005/8/layout/hierarchy1"/>
    <dgm:cxn modelId="{C22E6839-53BF-42C6-AC7E-1C827674163E}" type="presParOf" srcId="{50145620-3456-471A-8E88-E031796D2500}" destId="{90855C42-5493-4D18-9654-900C175B2F96}" srcOrd="0" destOrd="0" presId="urn:microsoft.com/office/officeart/2005/8/layout/hierarchy1"/>
    <dgm:cxn modelId="{BCE0E08A-AAF3-488C-9320-E1F7C361D959}" type="presParOf" srcId="{90855C42-5493-4D18-9654-900C175B2F96}" destId="{AD814D74-9AC4-4451-8511-818B224B5DA3}" srcOrd="0" destOrd="0" presId="urn:microsoft.com/office/officeart/2005/8/layout/hierarchy1"/>
    <dgm:cxn modelId="{8C1A3914-86D4-43A4-A8C3-D5AE7CEAEFA1}" type="presParOf" srcId="{90855C42-5493-4D18-9654-900C175B2F96}" destId="{9A1C51E4-F0D0-42BF-AACC-8E0A12B173E0}" srcOrd="1" destOrd="0" presId="urn:microsoft.com/office/officeart/2005/8/layout/hierarchy1"/>
    <dgm:cxn modelId="{07EEC242-5D4F-4F4C-A4DD-899C1C384A7F}" type="presParOf" srcId="{50145620-3456-471A-8E88-E031796D2500}" destId="{371E5214-8339-494C-BFE4-6E8B3B127ED2}" srcOrd="1" destOrd="0" presId="urn:microsoft.com/office/officeart/2005/8/layout/hierarchy1"/>
    <dgm:cxn modelId="{B442D504-FE93-4857-BE1B-066942EEB31F}" type="presParOf" srcId="{4E76300A-0787-44F5-B816-3869BCC61A07}" destId="{557E05B8-F818-458E-8A52-E1790E77DF03}" srcOrd="4" destOrd="0" presId="urn:microsoft.com/office/officeart/2005/8/layout/hierarchy1"/>
    <dgm:cxn modelId="{573AC8FD-3655-40E1-B569-8998F2A2CE3B}" type="presParOf" srcId="{4E76300A-0787-44F5-B816-3869BCC61A07}" destId="{F672E891-FDF3-48E6-941A-A0413D563FA7}" srcOrd="5" destOrd="0" presId="urn:microsoft.com/office/officeart/2005/8/layout/hierarchy1"/>
    <dgm:cxn modelId="{611C7585-CBBC-408E-8660-04C32030A797}" type="presParOf" srcId="{F672E891-FDF3-48E6-941A-A0413D563FA7}" destId="{7B0D37BD-CA67-43D5-97AE-77A855AA4F8A}" srcOrd="0" destOrd="0" presId="urn:microsoft.com/office/officeart/2005/8/layout/hierarchy1"/>
    <dgm:cxn modelId="{E1DE8B2E-C04C-4C20-8D43-4DBB79AB00C2}" type="presParOf" srcId="{7B0D37BD-CA67-43D5-97AE-77A855AA4F8A}" destId="{E9AD73F4-97C3-46DC-BAFD-CC351B155A35}" srcOrd="0" destOrd="0" presId="urn:microsoft.com/office/officeart/2005/8/layout/hierarchy1"/>
    <dgm:cxn modelId="{7D35ADCE-5A16-478C-89AF-2688A7700588}" type="presParOf" srcId="{7B0D37BD-CA67-43D5-97AE-77A855AA4F8A}" destId="{94D48074-D949-4217-AC00-7AF41C5D2D49}" srcOrd="1" destOrd="0" presId="urn:microsoft.com/office/officeart/2005/8/layout/hierarchy1"/>
    <dgm:cxn modelId="{CACF1797-ECD8-4922-A365-D81D3F98F575}" type="presParOf" srcId="{F672E891-FDF3-48E6-941A-A0413D563FA7}" destId="{F7584F76-FDBD-4291-8215-412FB31F16B3}" srcOrd="1" destOrd="0" presId="urn:microsoft.com/office/officeart/2005/8/layout/hierarchy1"/>
    <dgm:cxn modelId="{D073B556-1F56-473D-A845-968EFBDC6D37}" type="presParOf" srcId="{4E76300A-0787-44F5-B816-3869BCC61A07}" destId="{09E2FCF9-A021-49DF-BDB6-59921B56314B}" srcOrd="6" destOrd="0" presId="urn:microsoft.com/office/officeart/2005/8/layout/hierarchy1"/>
    <dgm:cxn modelId="{FA664A25-AA2E-4736-A5F3-E8DE5AFA904F}" type="presParOf" srcId="{4E76300A-0787-44F5-B816-3869BCC61A07}" destId="{006C079B-7E8D-489F-8A7C-BA1BC5752C58}" srcOrd="7" destOrd="0" presId="urn:microsoft.com/office/officeart/2005/8/layout/hierarchy1"/>
    <dgm:cxn modelId="{A893F7D3-69C0-4AC2-8131-BE5AF7865614}" type="presParOf" srcId="{006C079B-7E8D-489F-8A7C-BA1BC5752C58}" destId="{23EFBBDB-C1B1-4FEC-B073-57E8545FDD93}" srcOrd="0" destOrd="0" presId="urn:microsoft.com/office/officeart/2005/8/layout/hierarchy1"/>
    <dgm:cxn modelId="{F20C597A-CB19-4933-9377-14AF5DE93636}" type="presParOf" srcId="{23EFBBDB-C1B1-4FEC-B073-57E8545FDD93}" destId="{045041BA-858F-48F0-A15A-A46CD025B332}" srcOrd="0" destOrd="0" presId="urn:microsoft.com/office/officeart/2005/8/layout/hierarchy1"/>
    <dgm:cxn modelId="{03042DFA-196D-4027-B7F3-E6D4E42E5931}" type="presParOf" srcId="{23EFBBDB-C1B1-4FEC-B073-57E8545FDD93}" destId="{862347F8-6BAA-46E7-BDD2-8EA159D4CC8E}" srcOrd="1" destOrd="0" presId="urn:microsoft.com/office/officeart/2005/8/layout/hierarchy1"/>
    <dgm:cxn modelId="{E9D44994-D1E7-49D6-9A30-354ECC952A9F}" type="presParOf" srcId="{006C079B-7E8D-489F-8A7C-BA1BC5752C58}" destId="{9F08E49A-24D0-40CE-B186-5F14AFE68B8B}" srcOrd="1" destOrd="0" presId="urn:microsoft.com/office/officeart/2005/8/layout/hierarchy1"/>
    <dgm:cxn modelId="{FD18D1CD-2867-4C80-A474-230F5BC65BB4}" type="presParOf" srcId="{4E76300A-0787-44F5-B816-3869BCC61A07}" destId="{ED025CFA-A45F-406D-8EE3-EA31EFD61B6C}" srcOrd="8" destOrd="0" presId="urn:microsoft.com/office/officeart/2005/8/layout/hierarchy1"/>
    <dgm:cxn modelId="{A5DF6BC0-0924-4E1A-B237-7C853A80809D}" type="presParOf" srcId="{4E76300A-0787-44F5-B816-3869BCC61A07}" destId="{E88691FC-BE0F-49E5-BD26-69EAD8CB8555}" srcOrd="9" destOrd="0" presId="urn:microsoft.com/office/officeart/2005/8/layout/hierarchy1"/>
    <dgm:cxn modelId="{A5AC653E-E16F-43C0-A720-B3E0994771A3}" type="presParOf" srcId="{E88691FC-BE0F-49E5-BD26-69EAD8CB8555}" destId="{795D9625-4DC5-47E2-A3D1-69E942227669}" srcOrd="0" destOrd="0" presId="urn:microsoft.com/office/officeart/2005/8/layout/hierarchy1"/>
    <dgm:cxn modelId="{E68DE8F6-6EEA-40E6-A357-6C2E49606C69}" type="presParOf" srcId="{795D9625-4DC5-47E2-A3D1-69E942227669}" destId="{F2F79440-E21A-40A2-ACFB-B7FEDC2E9A53}" srcOrd="0" destOrd="0" presId="urn:microsoft.com/office/officeart/2005/8/layout/hierarchy1"/>
    <dgm:cxn modelId="{25D2C333-BA60-40F9-98CD-6510D95F0D28}" type="presParOf" srcId="{795D9625-4DC5-47E2-A3D1-69E942227669}" destId="{8D2733F3-ACE7-446F-9DA0-A101B072EB7F}" srcOrd="1" destOrd="0" presId="urn:microsoft.com/office/officeart/2005/8/layout/hierarchy1"/>
    <dgm:cxn modelId="{D5B494EA-B03A-4EA7-AE74-D4AF14A472B5}" type="presParOf" srcId="{E88691FC-BE0F-49E5-BD26-69EAD8CB8555}" destId="{3BA7532F-B8F5-4EC8-B6DA-4211C06E0FFD}" srcOrd="1" destOrd="0" presId="urn:microsoft.com/office/officeart/2005/8/layout/hierarchy1"/>
    <dgm:cxn modelId="{462174AF-6ED3-4899-B7F1-52E519711C18}" type="presParOf" srcId="{4E76300A-0787-44F5-B816-3869BCC61A07}" destId="{F9B146F1-FC3F-4E2A-90B0-462C3F127A1F}" srcOrd="10" destOrd="0" presId="urn:microsoft.com/office/officeart/2005/8/layout/hierarchy1"/>
    <dgm:cxn modelId="{EB7716FC-4AEE-4799-B5EF-B9521426A7A6}" type="presParOf" srcId="{4E76300A-0787-44F5-B816-3869BCC61A07}" destId="{B1C8A831-8124-4635-A08F-86EE3E392557}" srcOrd="11" destOrd="0" presId="urn:microsoft.com/office/officeart/2005/8/layout/hierarchy1"/>
    <dgm:cxn modelId="{820921C8-42C6-4E63-A6FF-27BDC7B63819}" type="presParOf" srcId="{B1C8A831-8124-4635-A08F-86EE3E392557}" destId="{0D91FFBC-92F2-4F3B-B2EE-4DF57E91B0E7}" srcOrd="0" destOrd="0" presId="urn:microsoft.com/office/officeart/2005/8/layout/hierarchy1"/>
    <dgm:cxn modelId="{D1939C5B-709E-4541-834A-38A0DFCB19A8}" type="presParOf" srcId="{0D91FFBC-92F2-4F3B-B2EE-4DF57E91B0E7}" destId="{AEB5240A-F737-4201-AE65-E3B06ECEEEA1}" srcOrd="0" destOrd="0" presId="urn:microsoft.com/office/officeart/2005/8/layout/hierarchy1"/>
    <dgm:cxn modelId="{A8706232-37D6-4C45-A4DF-AEB968468EB4}" type="presParOf" srcId="{0D91FFBC-92F2-4F3B-B2EE-4DF57E91B0E7}" destId="{7F82E828-DC4A-4C5B-93BC-02C16E2221E7}" srcOrd="1" destOrd="0" presId="urn:microsoft.com/office/officeart/2005/8/layout/hierarchy1"/>
    <dgm:cxn modelId="{32FBBEA7-EC8F-4D17-89A9-E7030BB5B71E}" type="presParOf" srcId="{B1C8A831-8124-4635-A08F-86EE3E392557}" destId="{91FCF3BD-F552-4764-9AEC-93B5E7DD243A}" srcOrd="1" destOrd="0" presId="urn:microsoft.com/office/officeart/2005/8/layout/hierarchy1"/>
    <dgm:cxn modelId="{9AD4A30F-ADD0-4947-85F4-A3C9E83813CB}" type="presParOf" srcId="{91FCF3BD-F552-4764-9AEC-93B5E7DD243A}" destId="{EB2893ED-38A6-439A-86E5-E753BC272B59}" srcOrd="0" destOrd="0" presId="urn:microsoft.com/office/officeart/2005/8/layout/hierarchy1"/>
    <dgm:cxn modelId="{86D2C963-A232-49CE-816B-33F2B9B362BD}" type="presParOf" srcId="{91FCF3BD-F552-4764-9AEC-93B5E7DD243A}" destId="{105F47FC-1A17-430C-9407-E856EA4E0BDC}" srcOrd="1" destOrd="0" presId="urn:microsoft.com/office/officeart/2005/8/layout/hierarchy1"/>
    <dgm:cxn modelId="{8A3BEB0C-C330-457D-93A6-D4284A4B786F}" type="presParOf" srcId="{105F47FC-1A17-430C-9407-E856EA4E0BDC}" destId="{0FDAFCAD-5AC2-48CB-B947-00E22BA2EAB5}" srcOrd="0" destOrd="0" presId="urn:microsoft.com/office/officeart/2005/8/layout/hierarchy1"/>
    <dgm:cxn modelId="{A44021D1-C52F-40F5-9492-68C32E558C4C}" type="presParOf" srcId="{0FDAFCAD-5AC2-48CB-B947-00E22BA2EAB5}" destId="{4AC653C6-7EE4-41F8-8AAF-D002D2DFEE8F}" srcOrd="0" destOrd="0" presId="urn:microsoft.com/office/officeart/2005/8/layout/hierarchy1"/>
    <dgm:cxn modelId="{33ED1FFB-CAC3-4CEF-A39B-F82C9E98CC72}" type="presParOf" srcId="{0FDAFCAD-5AC2-48CB-B947-00E22BA2EAB5}" destId="{FAD69635-5BE3-4C1F-8D69-1B112C5A9255}" srcOrd="1" destOrd="0" presId="urn:microsoft.com/office/officeart/2005/8/layout/hierarchy1"/>
    <dgm:cxn modelId="{815F87C0-111C-40C4-9786-506EBB70BB1E}" type="presParOf" srcId="{105F47FC-1A17-430C-9407-E856EA4E0BDC}" destId="{BCED0A30-6486-4335-BEBB-7105B1451D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55526-C259-4884-B374-93AC1BAB93D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#2" csCatId="accent1" phldr="1"/>
      <dgm:spPr/>
      <dgm:t>
        <a:bodyPr/>
        <a:lstStyle/>
        <a:p>
          <a:endParaRPr lang="es-AR"/>
        </a:p>
      </dgm:t>
    </dgm:pt>
    <dgm:pt modelId="{B194BCE7-6AF1-48C7-9C70-82861204414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CEO</a:t>
          </a:r>
          <a:b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Ignacio  Martínez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4D001C02-89FA-4428-A0E6-5492FFC1525B}" type="parTrans" cxnId="{C7D0967F-2DEA-48DB-B5BB-74202B0A90CC}">
      <dgm:prSet/>
      <dgm:spPr/>
      <dgm:t>
        <a:bodyPr/>
        <a:lstStyle/>
        <a:p>
          <a:endParaRPr lang="es-AR"/>
        </a:p>
      </dgm:t>
    </dgm:pt>
    <dgm:pt modelId="{7C918FCB-3DDA-4D54-AC42-981E340BC6F4}" type="sibTrans" cxnId="{C7D0967F-2DEA-48DB-B5BB-74202B0A90CC}">
      <dgm:prSet/>
      <dgm:spPr/>
      <dgm:t>
        <a:bodyPr/>
        <a:lstStyle/>
        <a:p>
          <a:endParaRPr lang="es-AR"/>
        </a:p>
      </dgm:t>
    </dgm:pt>
    <dgm:pt modelId="{02DBD099-B857-46D0-BDEF-E0607BD7C56C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COO</a:t>
          </a:r>
          <a:b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Fernando Cohen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F8BDD5D-1621-4D09-A1F9-48FD6D583626}" type="parTrans" cxnId="{61FB33B0-D809-4719-946B-F8FD57A7D4A2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DF4BEE4-1910-4ED6-9FE5-623BD4FDBF72}" type="sibTrans" cxnId="{61FB33B0-D809-4719-946B-F8FD57A7D4A2}">
      <dgm:prSet/>
      <dgm:spPr/>
      <dgm:t>
        <a:bodyPr/>
        <a:lstStyle/>
        <a:p>
          <a:endParaRPr lang="es-AR"/>
        </a:p>
      </dgm:t>
    </dgm:pt>
    <dgm:pt modelId="{1553DB95-092D-4C02-B3B2-28B19D40296F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sz="1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sistemas</a:t>
          </a:r>
          <a: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/>
          </a:r>
          <a:b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Marcos </a:t>
          </a:r>
          <a:r>
            <a:rPr lang="es-AR" sz="900" b="1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Sciarra</a:t>
          </a:r>
          <a:endParaRPr lang="es-AR" sz="9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6C5D797-1AF7-442B-AF1A-EAC35C3719BD}" type="parTrans" cxnId="{986788C1-A8FF-47F6-B6E3-39DDE10CA5C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C30853D-5675-41A0-9FFA-BA6D013D258B}" type="sibTrans" cxnId="{986788C1-A8FF-47F6-B6E3-39DDE10CA5CB}">
      <dgm:prSet/>
      <dgm:spPr/>
      <dgm:t>
        <a:bodyPr/>
        <a:lstStyle/>
        <a:p>
          <a:endParaRPr lang="es-AR"/>
        </a:p>
      </dgm:t>
    </dgm:pt>
    <dgm:pt modelId="{71F764FF-86A3-467B-9A6E-50ED3D269B2B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sz="105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compras no productivas</a:t>
          </a:r>
          <a: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/>
          </a:r>
          <a:b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Emilio </a:t>
          </a:r>
          <a:r>
            <a:rPr lang="es-AR" sz="900" b="1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Cohan</a:t>
          </a:r>
          <a:endParaRPr lang="es-AR" sz="9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CC96397-9397-4BD0-9A13-820AE6E0D8E3}" type="parTrans" cxnId="{5B3B3547-141D-4679-BE77-EEC917E78A5D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05A263B4-5F4F-4EAA-847D-420FB442C6A4}" type="sibTrans" cxnId="{5B3B3547-141D-4679-BE77-EEC917E78A5D}">
      <dgm:prSet/>
      <dgm:spPr/>
      <dgm:t>
        <a:bodyPr/>
        <a:lstStyle/>
        <a:p>
          <a:endParaRPr lang="es-AR"/>
        </a:p>
      </dgm:t>
    </dgm:pt>
    <dgm:pt modelId="{2A8B8273-87D5-47E9-82A5-D32CE43F5F0D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Logística</a:t>
          </a:r>
          <a:b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Marcelo </a:t>
          </a:r>
          <a:r>
            <a:rPr lang="es-AR" b="1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Quer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7D56AF1-849F-4433-B66F-7A05052EE01B}" type="parTrans" cxnId="{8B0A5EEB-03CC-4998-A16F-F01E5F45D000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11E1B8B-9A42-488B-B40D-2BEFAC60F0B7}" type="sibTrans" cxnId="{8B0A5EEB-03CC-4998-A16F-F01E5F45D000}">
      <dgm:prSet/>
      <dgm:spPr/>
      <dgm:t>
        <a:bodyPr/>
        <a:lstStyle/>
        <a:p>
          <a:endParaRPr lang="es-AR"/>
        </a:p>
      </dgm:t>
    </dgm:pt>
    <dgm:pt modelId="{A7C6CE47-F1E0-4862-B671-A90A14932F38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</a:t>
          </a:r>
          <a:r>
            <a:rPr lang="es-AR" b="1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Planning</a:t>
          </a:r>
          <a:endParaRPr lang="es-AR" b="1" cap="all" spc="0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Pablo </a:t>
          </a:r>
          <a:r>
            <a:rPr lang="es-AR" b="1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Fernandes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8A9ED74-6A8E-459C-BBE6-5D305FA0F97E}" type="parTrans" cxnId="{9AC71043-D6AE-415B-A62E-E22DAFB01D86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C1613FE-6007-432A-9A82-FDB3B35A0D66}" type="sibTrans" cxnId="{9AC71043-D6AE-415B-A62E-E22DAFB01D86}">
      <dgm:prSet/>
      <dgm:spPr/>
      <dgm:t>
        <a:bodyPr/>
        <a:lstStyle/>
        <a:p>
          <a:endParaRPr lang="es-AR"/>
        </a:p>
      </dgm:t>
    </dgm:pt>
    <dgm:pt modelId="{BFE98927-18B7-4CBB-90C6-FC7CBE1CE6A3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unidad de </a:t>
          </a:r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negocio</a:t>
          </a:r>
        </a:p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Santiago Arias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79ABC669-2164-470F-A8DF-777C90F255D8}" type="parTrans" cxnId="{23785B15-66CA-489F-BBFD-E0B8C6BDB32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B348B9C1-D110-42BE-831E-A0E86B37D5AC}" type="sibTrans" cxnId="{23785B15-66CA-489F-BBFD-E0B8C6BDB324}">
      <dgm:prSet/>
      <dgm:spPr/>
      <dgm:t>
        <a:bodyPr/>
        <a:lstStyle/>
        <a:p>
          <a:endParaRPr lang="es-AR"/>
        </a:p>
      </dgm:t>
    </dgm:pt>
    <dgm:pt modelId="{FE2791AC-EF0F-4B72-A2D2-BA6117C4381B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</a:t>
          </a:r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compras</a:t>
          </a:r>
        </a:p>
        <a:p>
          <a:r>
            <a:rPr lang="es-A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Cristian Suarez</a:t>
          </a:r>
          <a:endParaRPr lang="es-AR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32F63CB4-2D5F-4F57-A339-B0E95AB00912}" type="parTrans" cxnId="{4376472A-D4F1-4A15-B2C4-6FD8FD411DE7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E154A476-79AC-4212-A9AD-3ACB1023AC1E}" type="sibTrans" cxnId="{4376472A-D4F1-4A15-B2C4-6FD8FD411DE7}">
      <dgm:prSet/>
      <dgm:spPr/>
      <dgm:t>
        <a:bodyPr/>
        <a:lstStyle/>
        <a:p>
          <a:endParaRPr lang="es-AR"/>
        </a:p>
      </dgm:t>
    </dgm:pt>
    <dgm:pt modelId="{1C84B28B-319A-4C80-BF83-530BC9E3EE73}" type="pres">
      <dgm:prSet presAssocID="{94055526-C259-4884-B374-93AC1BAB93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3369DBAD-A15F-49BD-B5C4-E447E8E2D4D4}" type="pres">
      <dgm:prSet presAssocID="{B194BCE7-6AF1-48C7-9C70-828612044141}" presName="hierRoot1" presStyleCnt="0"/>
      <dgm:spPr/>
    </dgm:pt>
    <dgm:pt modelId="{0A674BA6-2849-46D2-B74E-344C0DBFAF44}" type="pres">
      <dgm:prSet presAssocID="{B194BCE7-6AF1-48C7-9C70-828612044141}" presName="composite" presStyleCnt="0"/>
      <dgm:spPr/>
    </dgm:pt>
    <dgm:pt modelId="{E73565C9-6471-4A69-A823-0B361D575321}" type="pres">
      <dgm:prSet presAssocID="{B194BCE7-6AF1-48C7-9C70-828612044141}" presName="background" presStyleLbl="node0" presStyleIdx="0" presStyleCnt="1"/>
      <dgm:spPr/>
    </dgm:pt>
    <dgm:pt modelId="{8452BF9A-6400-404F-850A-8F856A743025}" type="pres">
      <dgm:prSet presAssocID="{B194BCE7-6AF1-48C7-9C70-828612044141}" presName="text" presStyleLbl="fgAcc0" presStyleIdx="0" presStyleCnt="1" custScaleX="1673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8B5F821-41D3-4391-A4F4-C74846C2EA41}" type="pres">
      <dgm:prSet presAssocID="{B194BCE7-6AF1-48C7-9C70-828612044141}" presName="hierChild2" presStyleCnt="0"/>
      <dgm:spPr/>
    </dgm:pt>
    <dgm:pt modelId="{E6ECABC4-0E7A-419B-A8D5-442751245F83}" type="pres">
      <dgm:prSet presAssocID="{9F8BDD5D-1621-4D09-A1F9-48FD6D583626}" presName="Name10" presStyleLbl="parChTrans1D2" presStyleIdx="0" presStyleCnt="1"/>
      <dgm:spPr/>
      <dgm:t>
        <a:bodyPr/>
        <a:lstStyle/>
        <a:p>
          <a:endParaRPr lang="es-AR"/>
        </a:p>
      </dgm:t>
    </dgm:pt>
    <dgm:pt modelId="{D221B2D8-93B8-4349-8843-8513A2272653}" type="pres">
      <dgm:prSet presAssocID="{02DBD099-B857-46D0-BDEF-E0607BD7C56C}" presName="hierRoot2" presStyleCnt="0"/>
      <dgm:spPr/>
    </dgm:pt>
    <dgm:pt modelId="{D776ED46-B308-406F-9BB7-17FFF9244F2D}" type="pres">
      <dgm:prSet presAssocID="{02DBD099-B857-46D0-BDEF-E0607BD7C56C}" presName="composite2" presStyleCnt="0"/>
      <dgm:spPr/>
    </dgm:pt>
    <dgm:pt modelId="{1FBE0077-5412-41A1-A682-9BE4C8E22491}" type="pres">
      <dgm:prSet presAssocID="{02DBD099-B857-46D0-BDEF-E0607BD7C56C}" presName="background2" presStyleLbl="node2" presStyleIdx="0" presStyleCnt="1"/>
      <dgm:spPr/>
    </dgm:pt>
    <dgm:pt modelId="{7760B1B6-AB05-472F-AABA-441C2D2009E2}" type="pres">
      <dgm:prSet presAssocID="{02DBD099-B857-46D0-BDEF-E0607BD7C56C}" presName="text2" presStyleLbl="fgAcc2" presStyleIdx="0" presStyleCnt="1" custScaleX="168715" custLinFactNeighborX="-684" custLinFactNeighborY="-2049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76300A-0787-44F5-B816-3869BCC61A07}" type="pres">
      <dgm:prSet presAssocID="{02DBD099-B857-46D0-BDEF-E0607BD7C56C}" presName="hierChild3" presStyleCnt="0"/>
      <dgm:spPr/>
    </dgm:pt>
    <dgm:pt modelId="{795ACE82-F5FF-4A29-B211-87906505964B}" type="pres">
      <dgm:prSet presAssocID="{86C5D797-1AF7-442B-AF1A-EAC35C3719BD}" presName="Name17" presStyleLbl="parChTrans1D3" presStyleIdx="0" presStyleCnt="6"/>
      <dgm:spPr/>
      <dgm:t>
        <a:bodyPr/>
        <a:lstStyle/>
        <a:p>
          <a:endParaRPr lang="es-AR"/>
        </a:p>
      </dgm:t>
    </dgm:pt>
    <dgm:pt modelId="{3D7456F1-2A56-4904-ADBF-325404A949A2}" type="pres">
      <dgm:prSet presAssocID="{1553DB95-092D-4C02-B3B2-28B19D40296F}" presName="hierRoot3" presStyleCnt="0"/>
      <dgm:spPr/>
    </dgm:pt>
    <dgm:pt modelId="{077F8737-845C-47E8-9F4E-F5F6FFD9F383}" type="pres">
      <dgm:prSet presAssocID="{1553DB95-092D-4C02-B3B2-28B19D40296F}" presName="composite3" presStyleCnt="0"/>
      <dgm:spPr/>
    </dgm:pt>
    <dgm:pt modelId="{79AAEC87-0591-4AC6-AC4B-40D284801FC9}" type="pres">
      <dgm:prSet presAssocID="{1553DB95-092D-4C02-B3B2-28B19D40296F}" presName="background3" presStyleLbl="node3" presStyleIdx="0" presStyleCnt="6"/>
      <dgm:spPr/>
    </dgm:pt>
    <dgm:pt modelId="{A62060F0-167D-4C5A-860D-DCADAAA5B8D0}" type="pres">
      <dgm:prSet presAssocID="{1553DB95-092D-4C02-B3B2-28B19D40296F}" presName="text3" presStyleLbl="fgAcc3" presStyleIdx="0" presStyleCnt="6" custScaleX="97537" custLinFactNeighborX="4044" custLinFactNeighborY="-421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D085958-6EFA-4720-B116-C29C3430C3B2}" type="pres">
      <dgm:prSet presAssocID="{1553DB95-092D-4C02-B3B2-28B19D40296F}" presName="hierChild4" presStyleCnt="0"/>
      <dgm:spPr/>
    </dgm:pt>
    <dgm:pt modelId="{734BF019-B9D3-4BFE-BCFF-7FB6B574D768}" type="pres">
      <dgm:prSet presAssocID="{8CC96397-9397-4BD0-9A13-820AE6E0D8E3}" presName="Name17" presStyleLbl="parChTrans1D3" presStyleIdx="1" presStyleCnt="6"/>
      <dgm:spPr/>
      <dgm:t>
        <a:bodyPr/>
        <a:lstStyle/>
        <a:p>
          <a:endParaRPr lang="es-AR"/>
        </a:p>
      </dgm:t>
    </dgm:pt>
    <dgm:pt modelId="{50145620-3456-471A-8E88-E031796D2500}" type="pres">
      <dgm:prSet presAssocID="{71F764FF-86A3-467B-9A6E-50ED3D269B2B}" presName="hierRoot3" presStyleCnt="0"/>
      <dgm:spPr/>
    </dgm:pt>
    <dgm:pt modelId="{90855C42-5493-4D18-9654-900C175B2F96}" type="pres">
      <dgm:prSet presAssocID="{71F764FF-86A3-467B-9A6E-50ED3D269B2B}" presName="composite3" presStyleCnt="0"/>
      <dgm:spPr/>
    </dgm:pt>
    <dgm:pt modelId="{AD814D74-9AC4-4451-8511-818B224B5DA3}" type="pres">
      <dgm:prSet presAssocID="{71F764FF-86A3-467B-9A6E-50ED3D269B2B}" presName="background3" presStyleLbl="node3" presStyleIdx="1" presStyleCnt="6"/>
      <dgm:spPr/>
    </dgm:pt>
    <dgm:pt modelId="{9A1C51E4-F0D0-42BF-AACC-8E0A12B173E0}" type="pres">
      <dgm:prSet presAssocID="{71F764FF-86A3-467B-9A6E-50ED3D269B2B}" presName="text3" presStyleLbl="fgAcc3" presStyleIdx="1" presStyleCnt="6" custScaleX="153234" custLinFactNeighborX="11150" custLinFactNeighborY="-421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71E5214-8339-494C-BFE4-6E8B3B127ED2}" type="pres">
      <dgm:prSet presAssocID="{71F764FF-86A3-467B-9A6E-50ED3D269B2B}" presName="hierChild4" presStyleCnt="0"/>
      <dgm:spPr/>
    </dgm:pt>
    <dgm:pt modelId="{557E05B8-F818-458E-8A52-E1790E77DF03}" type="pres">
      <dgm:prSet presAssocID="{87D56AF1-849F-4433-B66F-7A05052EE01B}" presName="Name17" presStyleLbl="parChTrans1D3" presStyleIdx="2" presStyleCnt="6"/>
      <dgm:spPr/>
      <dgm:t>
        <a:bodyPr/>
        <a:lstStyle/>
        <a:p>
          <a:endParaRPr lang="es-AR"/>
        </a:p>
      </dgm:t>
    </dgm:pt>
    <dgm:pt modelId="{F672E891-FDF3-48E6-941A-A0413D563FA7}" type="pres">
      <dgm:prSet presAssocID="{2A8B8273-87D5-47E9-82A5-D32CE43F5F0D}" presName="hierRoot3" presStyleCnt="0"/>
      <dgm:spPr/>
    </dgm:pt>
    <dgm:pt modelId="{7B0D37BD-CA67-43D5-97AE-77A855AA4F8A}" type="pres">
      <dgm:prSet presAssocID="{2A8B8273-87D5-47E9-82A5-D32CE43F5F0D}" presName="composite3" presStyleCnt="0"/>
      <dgm:spPr/>
    </dgm:pt>
    <dgm:pt modelId="{E9AD73F4-97C3-46DC-BAFD-CC351B155A35}" type="pres">
      <dgm:prSet presAssocID="{2A8B8273-87D5-47E9-82A5-D32CE43F5F0D}" presName="background3" presStyleLbl="node3" presStyleIdx="2" presStyleCnt="6"/>
      <dgm:spPr/>
    </dgm:pt>
    <dgm:pt modelId="{94D48074-D949-4217-AC00-7AF41C5D2D49}" type="pres">
      <dgm:prSet presAssocID="{2A8B8273-87D5-47E9-82A5-D32CE43F5F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584F76-FDBD-4291-8215-412FB31F16B3}" type="pres">
      <dgm:prSet presAssocID="{2A8B8273-87D5-47E9-82A5-D32CE43F5F0D}" presName="hierChild4" presStyleCnt="0"/>
      <dgm:spPr/>
    </dgm:pt>
    <dgm:pt modelId="{09E2FCF9-A021-49DF-BDB6-59921B56314B}" type="pres">
      <dgm:prSet presAssocID="{A8A9ED74-6A8E-459C-BBE6-5D305FA0F97E}" presName="Name17" presStyleLbl="parChTrans1D3" presStyleIdx="3" presStyleCnt="6"/>
      <dgm:spPr/>
      <dgm:t>
        <a:bodyPr/>
        <a:lstStyle/>
        <a:p>
          <a:endParaRPr lang="es-AR"/>
        </a:p>
      </dgm:t>
    </dgm:pt>
    <dgm:pt modelId="{006C079B-7E8D-489F-8A7C-BA1BC5752C58}" type="pres">
      <dgm:prSet presAssocID="{A7C6CE47-F1E0-4862-B671-A90A14932F38}" presName="hierRoot3" presStyleCnt="0"/>
      <dgm:spPr/>
    </dgm:pt>
    <dgm:pt modelId="{23EFBBDB-C1B1-4FEC-B073-57E8545FDD93}" type="pres">
      <dgm:prSet presAssocID="{A7C6CE47-F1E0-4862-B671-A90A14932F38}" presName="composite3" presStyleCnt="0"/>
      <dgm:spPr/>
    </dgm:pt>
    <dgm:pt modelId="{045041BA-858F-48F0-A15A-A46CD025B332}" type="pres">
      <dgm:prSet presAssocID="{A7C6CE47-F1E0-4862-B671-A90A14932F38}" presName="background3" presStyleLbl="node3" presStyleIdx="3" presStyleCnt="6"/>
      <dgm:spPr/>
    </dgm:pt>
    <dgm:pt modelId="{862347F8-6BAA-46E7-BDD2-8EA159D4CC8E}" type="pres">
      <dgm:prSet presAssocID="{A7C6CE47-F1E0-4862-B671-A90A14932F38}" presName="text3" presStyleLbl="fgAcc3" presStyleIdx="3" presStyleCnt="6" custScaleX="99332" custLinFactNeighborX="-3818" custLinFactNeighborY="-277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08E49A-24D0-40CE-B186-5F14AFE68B8B}" type="pres">
      <dgm:prSet presAssocID="{A7C6CE47-F1E0-4862-B671-A90A14932F38}" presName="hierChild4" presStyleCnt="0"/>
      <dgm:spPr/>
    </dgm:pt>
    <dgm:pt modelId="{F9B146F1-FC3F-4E2A-90B0-462C3F127A1F}" type="pres">
      <dgm:prSet presAssocID="{79ABC669-2164-470F-A8DF-777C90F255D8}" presName="Name17" presStyleLbl="parChTrans1D3" presStyleIdx="4" presStyleCnt="6"/>
      <dgm:spPr/>
      <dgm:t>
        <a:bodyPr/>
        <a:lstStyle/>
        <a:p>
          <a:endParaRPr lang="es-AR"/>
        </a:p>
      </dgm:t>
    </dgm:pt>
    <dgm:pt modelId="{B1C8A831-8124-4635-A08F-86EE3E392557}" type="pres">
      <dgm:prSet presAssocID="{BFE98927-18B7-4CBB-90C6-FC7CBE1CE6A3}" presName="hierRoot3" presStyleCnt="0"/>
      <dgm:spPr/>
    </dgm:pt>
    <dgm:pt modelId="{0D91FFBC-92F2-4F3B-B2EE-4DF57E91B0E7}" type="pres">
      <dgm:prSet presAssocID="{BFE98927-18B7-4CBB-90C6-FC7CBE1CE6A3}" presName="composite3" presStyleCnt="0"/>
      <dgm:spPr/>
    </dgm:pt>
    <dgm:pt modelId="{AEB5240A-F737-4201-AE65-E3B06ECEEEA1}" type="pres">
      <dgm:prSet presAssocID="{BFE98927-18B7-4CBB-90C6-FC7CBE1CE6A3}" presName="background3" presStyleLbl="node3" presStyleIdx="4" presStyleCnt="6"/>
      <dgm:spPr/>
    </dgm:pt>
    <dgm:pt modelId="{7F82E828-DC4A-4C5B-93BC-02C16E2221E7}" type="pres">
      <dgm:prSet presAssocID="{BFE98927-18B7-4CBB-90C6-FC7CBE1CE6A3}" presName="text3" presStyleLbl="fgAcc3" presStyleIdx="4" presStyleCnt="6" custScaleX="1318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1FCF3BD-F552-4764-9AEC-93B5E7DD243A}" type="pres">
      <dgm:prSet presAssocID="{BFE98927-18B7-4CBB-90C6-FC7CBE1CE6A3}" presName="hierChild4" presStyleCnt="0"/>
      <dgm:spPr/>
    </dgm:pt>
    <dgm:pt modelId="{B9CEBBDD-1742-49D5-98AD-85C15667FC01}" type="pres">
      <dgm:prSet presAssocID="{32F63CB4-2D5F-4F57-A339-B0E95AB00912}" presName="Name17" presStyleLbl="parChTrans1D3" presStyleIdx="5" presStyleCnt="6"/>
      <dgm:spPr/>
      <dgm:t>
        <a:bodyPr/>
        <a:lstStyle/>
        <a:p>
          <a:endParaRPr lang="es-AR"/>
        </a:p>
      </dgm:t>
    </dgm:pt>
    <dgm:pt modelId="{F4C69E59-444A-41B5-A6F6-88B408AF4405}" type="pres">
      <dgm:prSet presAssocID="{FE2791AC-EF0F-4B72-A2D2-BA6117C4381B}" presName="hierRoot3" presStyleCnt="0"/>
      <dgm:spPr/>
    </dgm:pt>
    <dgm:pt modelId="{FA599E03-C4AF-4827-A75B-4AE565C52100}" type="pres">
      <dgm:prSet presAssocID="{FE2791AC-EF0F-4B72-A2D2-BA6117C4381B}" presName="composite3" presStyleCnt="0"/>
      <dgm:spPr/>
    </dgm:pt>
    <dgm:pt modelId="{B360EC7F-39B2-463D-9CF7-17E321BFF361}" type="pres">
      <dgm:prSet presAssocID="{FE2791AC-EF0F-4B72-A2D2-BA6117C4381B}" presName="background3" presStyleLbl="node3" presStyleIdx="5" presStyleCnt="6"/>
      <dgm:spPr/>
    </dgm:pt>
    <dgm:pt modelId="{92D5B15D-D1BA-4EF9-A958-01FD93B0BEBD}" type="pres">
      <dgm:prSet presAssocID="{FE2791AC-EF0F-4B72-A2D2-BA6117C4381B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1CC7D03-49AD-49BB-B960-EC8AC2BEFDFD}" type="pres">
      <dgm:prSet presAssocID="{FE2791AC-EF0F-4B72-A2D2-BA6117C4381B}" presName="hierChild4" presStyleCnt="0"/>
      <dgm:spPr/>
    </dgm:pt>
  </dgm:ptLst>
  <dgm:cxnLst>
    <dgm:cxn modelId="{6ED731DB-F072-4925-954C-FFB2AB3FB190}" type="presOf" srcId="{32F63CB4-2D5F-4F57-A339-B0E95AB00912}" destId="{B9CEBBDD-1742-49D5-98AD-85C15667FC01}" srcOrd="0" destOrd="0" presId="urn:microsoft.com/office/officeart/2005/8/layout/hierarchy1"/>
    <dgm:cxn modelId="{8B0A5EEB-03CC-4998-A16F-F01E5F45D000}" srcId="{02DBD099-B857-46D0-BDEF-E0607BD7C56C}" destId="{2A8B8273-87D5-47E9-82A5-D32CE43F5F0D}" srcOrd="2" destOrd="0" parTransId="{87D56AF1-849F-4433-B66F-7A05052EE01B}" sibTransId="{D11E1B8B-9A42-488B-B40D-2BEFAC60F0B7}"/>
    <dgm:cxn modelId="{4376472A-D4F1-4A15-B2C4-6FD8FD411DE7}" srcId="{02DBD099-B857-46D0-BDEF-E0607BD7C56C}" destId="{FE2791AC-EF0F-4B72-A2D2-BA6117C4381B}" srcOrd="5" destOrd="0" parTransId="{32F63CB4-2D5F-4F57-A339-B0E95AB00912}" sibTransId="{E154A476-79AC-4212-A9AD-3ACB1023AC1E}"/>
    <dgm:cxn modelId="{682B3CD7-5743-4FFE-8600-98171A1A7CCB}" type="presOf" srcId="{8CC96397-9397-4BD0-9A13-820AE6E0D8E3}" destId="{734BF019-B9D3-4BFE-BCFF-7FB6B574D768}" srcOrd="0" destOrd="0" presId="urn:microsoft.com/office/officeart/2005/8/layout/hierarchy1"/>
    <dgm:cxn modelId="{CFF862E9-2607-4F27-9A23-34AB33674628}" type="presOf" srcId="{BFE98927-18B7-4CBB-90C6-FC7CBE1CE6A3}" destId="{7F82E828-DC4A-4C5B-93BC-02C16E2221E7}" srcOrd="0" destOrd="0" presId="urn:microsoft.com/office/officeart/2005/8/layout/hierarchy1"/>
    <dgm:cxn modelId="{C10D1453-81CD-49CA-86DE-E1291646696E}" type="presOf" srcId="{1553DB95-092D-4C02-B3B2-28B19D40296F}" destId="{A62060F0-167D-4C5A-860D-DCADAAA5B8D0}" srcOrd="0" destOrd="0" presId="urn:microsoft.com/office/officeart/2005/8/layout/hierarchy1"/>
    <dgm:cxn modelId="{E93191C2-BDC4-4385-B272-82ADA978343E}" type="presOf" srcId="{A8A9ED74-6A8E-459C-BBE6-5D305FA0F97E}" destId="{09E2FCF9-A021-49DF-BDB6-59921B56314B}" srcOrd="0" destOrd="0" presId="urn:microsoft.com/office/officeart/2005/8/layout/hierarchy1"/>
    <dgm:cxn modelId="{1F7A6EEA-F1A4-4D50-87DE-CB390E4179DB}" type="presOf" srcId="{A7C6CE47-F1E0-4862-B671-A90A14932F38}" destId="{862347F8-6BAA-46E7-BDD2-8EA159D4CC8E}" srcOrd="0" destOrd="0" presId="urn:microsoft.com/office/officeart/2005/8/layout/hierarchy1"/>
    <dgm:cxn modelId="{9C7C7A77-DCB3-4C0E-B45E-0A3A21937418}" type="presOf" srcId="{87D56AF1-849F-4433-B66F-7A05052EE01B}" destId="{557E05B8-F818-458E-8A52-E1790E77DF03}" srcOrd="0" destOrd="0" presId="urn:microsoft.com/office/officeart/2005/8/layout/hierarchy1"/>
    <dgm:cxn modelId="{8058A79E-F436-4F22-9522-D8392E5691E9}" type="presOf" srcId="{94055526-C259-4884-B374-93AC1BAB93D6}" destId="{1C84B28B-319A-4C80-BF83-530BC9E3EE73}" srcOrd="0" destOrd="0" presId="urn:microsoft.com/office/officeart/2005/8/layout/hierarchy1"/>
    <dgm:cxn modelId="{75C9C9C0-676D-4DE9-A9AF-73FF5FEE5AE0}" type="presOf" srcId="{9F8BDD5D-1621-4D09-A1F9-48FD6D583626}" destId="{E6ECABC4-0E7A-419B-A8D5-442751245F83}" srcOrd="0" destOrd="0" presId="urn:microsoft.com/office/officeart/2005/8/layout/hierarchy1"/>
    <dgm:cxn modelId="{FCDF06E9-E0AA-4270-BFE9-81A86DCD5715}" type="presOf" srcId="{86C5D797-1AF7-442B-AF1A-EAC35C3719BD}" destId="{795ACE82-F5FF-4A29-B211-87906505964B}" srcOrd="0" destOrd="0" presId="urn:microsoft.com/office/officeart/2005/8/layout/hierarchy1"/>
    <dgm:cxn modelId="{61FB33B0-D809-4719-946B-F8FD57A7D4A2}" srcId="{B194BCE7-6AF1-48C7-9C70-828612044141}" destId="{02DBD099-B857-46D0-BDEF-E0607BD7C56C}" srcOrd="0" destOrd="0" parTransId="{9F8BDD5D-1621-4D09-A1F9-48FD6D583626}" sibTransId="{9DF4BEE4-1910-4ED6-9FE5-623BD4FDBF72}"/>
    <dgm:cxn modelId="{C7BB9DEC-23EB-4762-860B-64F1EDF862B3}" type="presOf" srcId="{79ABC669-2164-470F-A8DF-777C90F255D8}" destId="{F9B146F1-FC3F-4E2A-90B0-462C3F127A1F}" srcOrd="0" destOrd="0" presId="urn:microsoft.com/office/officeart/2005/8/layout/hierarchy1"/>
    <dgm:cxn modelId="{5B3B3547-141D-4679-BE77-EEC917E78A5D}" srcId="{02DBD099-B857-46D0-BDEF-E0607BD7C56C}" destId="{71F764FF-86A3-467B-9A6E-50ED3D269B2B}" srcOrd="1" destOrd="0" parTransId="{8CC96397-9397-4BD0-9A13-820AE6E0D8E3}" sibTransId="{05A263B4-5F4F-4EAA-847D-420FB442C6A4}"/>
    <dgm:cxn modelId="{23785B15-66CA-489F-BBFD-E0B8C6BDB324}" srcId="{02DBD099-B857-46D0-BDEF-E0607BD7C56C}" destId="{BFE98927-18B7-4CBB-90C6-FC7CBE1CE6A3}" srcOrd="4" destOrd="0" parTransId="{79ABC669-2164-470F-A8DF-777C90F255D8}" sibTransId="{B348B9C1-D110-42BE-831E-A0E86B37D5AC}"/>
    <dgm:cxn modelId="{1A10E4B7-91A4-4162-82BC-AE8630447682}" type="presOf" srcId="{FE2791AC-EF0F-4B72-A2D2-BA6117C4381B}" destId="{92D5B15D-D1BA-4EF9-A958-01FD93B0BEBD}" srcOrd="0" destOrd="0" presId="urn:microsoft.com/office/officeart/2005/8/layout/hierarchy1"/>
    <dgm:cxn modelId="{0045BF12-8F8A-45E1-B991-9757C790E02C}" type="presOf" srcId="{B194BCE7-6AF1-48C7-9C70-828612044141}" destId="{8452BF9A-6400-404F-850A-8F856A743025}" srcOrd="0" destOrd="0" presId="urn:microsoft.com/office/officeart/2005/8/layout/hierarchy1"/>
    <dgm:cxn modelId="{44D32833-CA6F-4BC1-86B9-A65A3917A578}" type="presOf" srcId="{2A8B8273-87D5-47E9-82A5-D32CE43F5F0D}" destId="{94D48074-D949-4217-AC00-7AF41C5D2D49}" srcOrd="0" destOrd="0" presId="urn:microsoft.com/office/officeart/2005/8/layout/hierarchy1"/>
    <dgm:cxn modelId="{986788C1-A8FF-47F6-B6E3-39DDE10CA5CB}" srcId="{02DBD099-B857-46D0-BDEF-E0607BD7C56C}" destId="{1553DB95-092D-4C02-B3B2-28B19D40296F}" srcOrd="0" destOrd="0" parTransId="{86C5D797-1AF7-442B-AF1A-EAC35C3719BD}" sibTransId="{8C30853D-5675-41A0-9FFA-BA6D013D258B}"/>
    <dgm:cxn modelId="{857C3A11-4F81-4258-B2F4-A9FE1431F00E}" type="presOf" srcId="{02DBD099-B857-46D0-BDEF-E0607BD7C56C}" destId="{7760B1B6-AB05-472F-AABA-441C2D2009E2}" srcOrd="0" destOrd="0" presId="urn:microsoft.com/office/officeart/2005/8/layout/hierarchy1"/>
    <dgm:cxn modelId="{9AC71043-D6AE-415B-A62E-E22DAFB01D86}" srcId="{02DBD099-B857-46D0-BDEF-E0607BD7C56C}" destId="{A7C6CE47-F1E0-4862-B671-A90A14932F38}" srcOrd="3" destOrd="0" parTransId="{A8A9ED74-6A8E-459C-BBE6-5D305FA0F97E}" sibTransId="{8C1613FE-6007-432A-9A82-FDB3B35A0D66}"/>
    <dgm:cxn modelId="{AC099EC6-BE5C-4F80-BC90-250D0F414035}" type="presOf" srcId="{71F764FF-86A3-467B-9A6E-50ED3D269B2B}" destId="{9A1C51E4-F0D0-42BF-AACC-8E0A12B173E0}" srcOrd="0" destOrd="0" presId="urn:microsoft.com/office/officeart/2005/8/layout/hierarchy1"/>
    <dgm:cxn modelId="{C7D0967F-2DEA-48DB-B5BB-74202B0A90CC}" srcId="{94055526-C259-4884-B374-93AC1BAB93D6}" destId="{B194BCE7-6AF1-48C7-9C70-828612044141}" srcOrd="0" destOrd="0" parTransId="{4D001C02-89FA-4428-A0E6-5492FFC1525B}" sibTransId="{7C918FCB-3DDA-4D54-AC42-981E340BC6F4}"/>
    <dgm:cxn modelId="{71851F52-EEBC-428B-A8C4-0E7C5D86A0AC}" type="presParOf" srcId="{1C84B28B-319A-4C80-BF83-530BC9E3EE73}" destId="{3369DBAD-A15F-49BD-B5C4-E447E8E2D4D4}" srcOrd="0" destOrd="0" presId="urn:microsoft.com/office/officeart/2005/8/layout/hierarchy1"/>
    <dgm:cxn modelId="{C82922C5-05CC-4C57-996B-C0029FA0886F}" type="presParOf" srcId="{3369DBAD-A15F-49BD-B5C4-E447E8E2D4D4}" destId="{0A674BA6-2849-46D2-B74E-344C0DBFAF44}" srcOrd="0" destOrd="0" presId="urn:microsoft.com/office/officeart/2005/8/layout/hierarchy1"/>
    <dgm:cxn modelId="{9AE20B88-169C-44FF-96B5-41E837D3B199}" type="presParOf" srcId="{0A674BA6-2849-46D2-B74E-344C0DBFAF44}" destId="{E73565C9-6471-4A69-A823-0B361D575321}" srcOrd="0" destOrd="0" presId="urn:microsoft.com/office/officeart/2005/8/layout/hierarchy1"/>
    <dgm:cxn modelId="{3B06F8FB-5320-4E89-9B01-A762CE8F419A}" type="presParOf" srcId="{0A674BA6-2849-46D2-B74E-344C0DBFAF44}" destId="{8452BF9A-6400-404F-850A-8F856A743025}" srcOrd="1" destOrd="0" presId="urn:microsoft.com/office/officeart/2005/8/layout/hierarchy1"/>
    <dgm:cxn modelId="{78003883-E31F-4BF9-B7A2-8FED9425B1FD}" type="presParOf" srcId="{3369DBAD-A15F-49BD-B5C4-E447E8E2D4D4}" destId="{68B5F821-41D3-4391-A4F4-C74846C2EA41}" srcOrd="1" destOrd="0" presId="urn:microsoft.com/office/officeart/2005/8/layout/hierarchy1"/>
    <dgm:cxn modelId="{E34509C2-6037-4397-807C-0DC86E22A58E}" type="presParOf" srcId="{68B5F821-41D3-4391-A4F4-C74846C2EA41}" destId="{E6ECABC4-0E7A-419B-A8D5-442751245F83}" srcOrd="0" destOrd="0" presId="urn:microsoft.com/office/officeart/2005/8/layout/hierarchy1"/>
    <dgm:cxn modelId="{44B1CEE3-BE6A-42FA-8A7A-714741234003}" type="presParOf" srcId="{68B5F821-41D3-4391-A4F4-C74846C2EA41}" destId="{D221B2D8-93B8-4349-8843-8513A2272653}" srcOrd="1" destOrd="0" presId="urn:microsoft.com/office/officeart/2005/8/layout/hierarchy1"/>
    <dgm:cxn modelId="{E01F0F87-40C9-4832-B2E2-E778F273A447}" type="presParOf" srcId="{D221B2D8-93B8-4349-8843-8513A2272653}" destId="{D776ED46-B308-406F-9BB7-17FFF9244F2D}" srcOrd="0" destOrd="0" presId="urn:microsoft.com/office/officeart/2005/8/layout/hierarchy1"/>
    <dgm:cxn modelId="{4577CC12-34E3-4027-BF2F-D3F3A83132C6}" type="presParOf" srcId="{D776ED46-B308-406F-9BB7-17FFF9244F2D}" destId="{1FBE0077-5412-41A1-A682-9BE4C8E22491}" srcOrd="0" destOrd="0" presId="urn:microsoft.com/office/officeart/2005/8/layout/hierarchy1"/>
    <dgm:cxn modelId="{CAAA0E29-9025-4175-B888-ED26CFC51AB0}" type="presParOf" srcId="{D776ED46-B308-406F-9BB7-17FFF9244F2D}" destId="{7760B1B6-AB05-472F-AABA-441C2D2009E2}" srcOrd="1" destOrd="0" presId="urn:microsoft.com/office/officeart/2005/8/layout/hierarchy1"/>
    <dgm:cxn modelId="{7BF74D99-E6F0-45AB-A320-13ACCFE16147}" type="presParOf" srcId="{D221B2D8-93B8-4349-8843-8513A2272653}" destId="{4E76300A-0787-44F5-B816-3869BCC61A07}" srcOrd="1" destOrd="0" presId="urn:microsoft.com/office/officeart/2005/8/layout/hierarchy1"/>
    <dgm:cxn modelId="{BF357775-0D2C-4BB5-AF88-59A25A6DECC3}" type="presParOf" srcId="{4E76300A-0787-44F5-B816-3869BCC61A07}" destId="{795ACE82-F5FF-4A29-B211-87906505964B}" srcOrd="0" destOrd="0" presId="urn:microsoft.com/office/officeart/2005/8/layout/hierarchy1"/>
    <dgm:cxn modelId="{156AB8FD-E456-4285-A44E-B1279496AB19}" type="presParOf" srcId="{4E76300A-0787-44F5-B816-3869BCC61A07}" destId="{3D7456F1-2A56-4904-ADBF-325404A949A2}" srcOrd="1" destOrd="0" presId="urn:microsoft.com/office/officeart/2005/8/layout/hierarchy1"/>
    <dgm:cxn modelId="{BE628629-ACAE-439F-82F7-4255630E5B38}" type="presParOf" srcId="{3D7456F1-2A56-4904-ADBF-325404A949A2}" destId="{077F8737-845C-47E8-9F4E-F5F6FFD9F383}" srcOrd="0" destOrd="0" presId="urn:microsoft.com/office/officeart/2005/8/layout/hierarchy1"/>
    <dgm:cxn modelId="{2B0DEAAC-EC35-4A5D-8310-5DFF558FE14F}" type="presParOf" srcId="{077F8737-845C-47E8-9F4E-F5F6FFD9F383}" destId="{79AAEC87-0591-4AC6-AC4B-40D284801FC9}" srcOrd="0" destOrd="0" presId="urn:microsoft.com/office/officeart/2005/8/layout/hierarchy1"/>
    <dgm:cxn modelId="{EAF01BE6-1FEB-484F-8D3F-402BB573999A}" type="presParOf" srcId="{077F8737-845C-47E8-9F4E-F5F6FFD9F383}" destId="{A62060F0-167D-4C5A-860D-DCADAAA5B8D0}" srcOrd="1" destOrd="0" presId="urn:microsoft.com/office/officeart/2005/8/layout/hierarchy1"/>
    <dgm:cxn modelId="{A536C044-3A66-4EC7-B932-FE3C0A15EA89}" type="presParOf" srcId="{3D7456F1-2A56-4904-ADBF-325404A949A2}" destId="{3D085958-6EFA-4720-B116-C29C3430C3B2}" srcOrd="1" destOrd="0" presId="urn:microsoft.com/office/officeart/2005/8/layout/hierarchy1"/>
    <dgm:cxn modelId="{94E31864-08C0-4A61-8964-3F4D8854902A}" type="presParOf" srcId="{4E76300A-0787-44F5-B816-3869BCC61A07}" destId="{734BF019-B9D3-4BFE-BCFF-7FB6B574D768}" srcOrd="2" destOrd="0" presId="urn:microsoft.com/office/officeart/2005/8/layout/hierarchy1"/>
    <dgm:cxn modelId="{60E18485-E89A-482D-8B98-24358B19024C}" type="presParOf" srcId="{4E76300A-0787-44F5-B816-3869BCC61A07}" destId="{50145620-3456-471A-8E88-E031796D2500}" srcOrd="3" destOrd="0" presId="urn:microsoft.com/office/officeart/2005/8/layout/hierarchy1"/>
    <dgm:cxn modelId="{BFCB7850-C3B6-4E9A-8034-51B01929B338}" type="presParOf" srcId="{50145620-3456-471A-8E88-E031796D2500}" destId="{90855C42-5493-4D18-9654-900C175B2F96}" srcOrd="0" destOrd="0" presId="urn:microsoft.com/office/officeart/2005/8/layout/hierarchy1"/>
    <dgm:cxn modelId="{9CDA3766-2107-4F79-B967-0FECBEA717C3}" type="presParOf" srcId="{90855C42-5493-4D18-9654-900C175B2F96}" destId="{AD814D74-9AC4-4451-8511-818B224B5DA3}" srcOrd="0" destOrd="0" presId="urn:microsoft.com/office/officeart/2005/8/layout/hierarchy1"/>
    <dgm:cxn modelId="{0574D3F0-2E4B-4BAC-85BC-49CB5C70159C}" type="presParOf" srcId="{90855C42-5493-4D18-9654-900C175B2F96}" destId="{9A1C51E4-F0D0-42BF-AACC-8E0A12B173E0}" srcOrd="1" destOrd="0" presId="urn:microsoft.com/office/officeart/2005/8/layout/hierarchy1"/>
    <dgm:cxn modelId="{7448346A-CE3E-4303-B768-6D40D751A293}" type="presParOf" srcId="{50145620-3456-471A-8E88-E031796D2500}" destId="{371E5214-8339-494C-BFE4-6E8B3B127ED2}" srcOrd="1" destOrd="0" presId="urn:microsoft.com/office/officeart/2005/8/layout/hierarchy1"/>
    <dgm:cxn modelId="{1E516F69-179B-455F-9E29-EB22967BCC07}" type="presParOf" srcId="{4E76300A-0787-44F5-B816-3869BCC61A07}" destId="{557E05B8-F818-458E-8A52-E1790E77DF03}" srcOrd="4" destOrd="0" presId="urn:microsoft.com/office/officeart/2005/8/layout/hierarchy1"/>
    <dgm:cxn modelId="{9581FE52-372E-49E1-8106-AD2B85A39C51}" type="presParOf" srcId="{4E76300A-0787-44F5-B816-3869BCC61A07}" destId="{F672E891-FDF3-48E6-941A-A0413D563FA7}" srcOrd="5" destOrd="0" presId="urn:microsoft.com/office/officeart/2005/8/layout/hierarchy1"/>
    <dgm:cxn modelId="{4E7E1812-47AB-4B77-96EC-8ADE50AEF96B}" type="presParOf" srcId="{F672E891-FDF3-48E6-941A-A0413D563FA7}" destId="{7B0D37BD-CA67-43D5-97AE-77A855AA4F8A}" srcOrd="0" destOrd="0" presId="urn:microsoft.com/office/officeart/2005/8/layout/hierarchy1"/>
    <dgm:cxn modelId="{62F37172-C204-4316-AF22-732296F0197F}" type="presParOf" srcId="{7B0D37BD-CA67-43D5-97AE-77A855AA4F8A}" destId="{E9AD73F4-97C3-46DC-BAFD-CC351B155A35}" srcOrd="0" destOrd="0" presId="urn:microsoft.com/office/officeart/2005/8/layout/hierarchy1"/>
    <dgm:cxn modelId="{D72BB56A-ED97-4EAF-94DC-54899C161C3D}" type="presParOf" srcId="{7B0D37BD-CA67-43D5-97AE-77A855AA4F8A}" destId="{94D48074-D949-4217-AC00-7AF41C5D2D49}" srcOrd="1" destOrd="0" presId="urn:microsoft.com/office/officeart/2005/8/layout/hierarchy1"/>
    <dgm:cxn modelId="{BB854E2A-1174-43EF-B70F-6660703BCA0F}" type="presParOf" srcId="{F672E891-FDF3-48E6-941A-A0413D563FA7}" destId="{F7584F76-FDBD-4291-8215-412FB31F16B3}" srcOrd="1" destOrd="0" presId="urn:microsoft.com/office/officeart/2005/8/layout/hierarchy1"/>
    <dgm:cxn modelId="{913472DD-66E5-413F-88B8-8A12FA125148}" type="presParOf" srcId="{4E76300A-0787-44F5-B816-3869BCC61A07}" destId="{09E2FCF9-A021-49DF-BDB6-59921B56314B}" srcOrd="6" destOrd="0" presId="urn:microsoft.com/office/officeart/2005/8/layout/hierarchy1"/>
    <dgm:cxn modelId="{669ABC5F-8249-4322-9DF3-63EA4D396284}" type="presParOf" srcId="{4E76300A-0787-44F5-B816-3869BCC61A07}" destId="{006C079B-7E8D-489F-8A7C-BA1BC5752C58}" srcOrd="7" destOrd="0" presId="urn:microsoft.com/office/officeart/2005/8/layout/hierarchy1"/>
    <dgm:cxn modelId="{D21F4722-E066-4B43-A612-54C674896159}" type="presParOf" srcId="{006C079B-7E8D-489F-8A7C-BA1BC5752C58}" destId="{23EFBBDB-C1B1-4FEC-B073-57E8545FDD93}" srcOrd="0" destOrd="0" presId="urn:microsoft.com/office/officeart/2005/8/layout/hierarchy1"/>
    <dgm:cxn modelId="{9FDA304F-58A9-419F-A5B9-223F42E21A38}" type="presParOf" srcId="{23EFBBDB-C1B1-4FEC-B073-57E8545FDD93}" destId="{045041BA-858F-48F0-A15A-A46CD025B332}" srcOrd="0" destOrd="0" presId="urn:microsoft.com/office/officeart/2005/8/layout/hierarchy1"/>
    <dgm:cxn modelId="{F7B4F85A-94EC-4DCA-9397-73185A26E07F}" type="presParOf" srcId="{23EFBBDB-C1B1-4FEC-B073-57E8545FDD93}" destId="{862347F8-6BAA-46E7-BDD2-8EA159D4CC8E}" srcOrd="1" destOrd="0" presId="urn:microsoft.com/office/officeart/2005/8/layout/hierarchy1"/>
    <dgm:cxn modelId="{31B73723-F7FC-4DFA-916F-39E6784814BB}" type="presParOf" srcId="{006C079B-7E8D-489F-8A7C-BA1BC5752C58}" destId="{9F08E49A-24D0-40CE-B186-5F14AFE68B8B}" srcOrd="1" destOrd="0" presId="urn:microsoft.com/office/officeart/2005/8/layout/hierarchy1"/>
    <dgm:cxn modelId="{B238F4B8-D4E7-4B8B-B473-8E8F172849BA}" type="presParOf" srcId="{4E76300A-0787-44F5-B816-3869BCC61A07}" destId="{F9B146F1-FC3F-4E2A-90B0-462C3F127A1F}" srcOrd="8" destOrd="0" presId="urn:microsoft.com/office/officeart/2005/8/layout/hierarchy1"/>
    <dgm:cxn modelId="{AF31EFFC-A41E-4A3C-9745-D5FFAFFF9AFC}" type="presParOf" srcId="{4E76300A-0787-44F5-B816-3869BCC61A07}" destId="{B1C8A831-8124-4635-A08F-86EE3E392557}" srcOrd="9" destOrd="0" presId="urn:microsoft.com/office/officeart/2005/8/layout/hierarchy1"/>
    <dgm:cxn modelId="{F4035F1E-76DD-439F-BCB9-7D5DB9A08BA3}" type="presParOf" srcId="{B1C8A831-8124-4635-A08F-86EE3E392557}" destId="{0D91FFBC-92F2-4F3B-B2EE-4DF57E91B0E7}" srcOrd="0" destOrd="0" presId="urn:microsoft.com/office/officeart/2005/8/layout/hierarchy1"/>
    <dgm:cxn modelId="{A2EE465C-47D2-4058-A664-852404A8FC52}" type="presParOf" srcId="{0D91FFBC-92F2-4F3B-B2EE-4DF57E91B0E7}" destId="{AEB5240A-F737-4201-AE65-E3B06ECEEEA1}" srcOrd="0" destOrd="0" presId="urn:microsoft.com/office/officeart/2005/8/layout/hierarchy1"/>
    <dgm:cxn modelId="{FFE47AC8-A3F5-427A-A562-121C7A021235}" type="presParOf" srcId="{0D91FFBC-92F2-4F3B-B2EE-4DF57E91B0E7}" destId="{7F82E828-DC4A-4C5B-93BC-02C16E2221E7}" srcOrd="1" destOrd="0" presId="urn:microsoft.com/office/officeart/2005/8/layout/hierarchy1"/>
    <dgm:cxn modelId="{BE104A07-BC47-4E9D-9E96-46D524006701}" type="presParOf" srcId="{B1C8A831-8124-4635-A08F-86EE3E392557}" destId="{91FCF3BD-F552-4764-9AEC-93B5E7DD243A}" srcOrd="1" destOrd="0" presId="urn:microsoft.com/office/officeart/2005/8/layout/hierarchy1"/>
    <dgm:cxn modelId="{4F4F7C6A-C933-4246-91A5-03AB744E0114}" type="presParOf" srcId="{4E76300A-0787-44F5-B816-3869BCC61A07}" destId="{B9CEBBDD-1742-49D5-98AD-85C15667FC01}" srcOrd="10" destOrd="0" presId="urn:microsoft.com/office/officeart/2005/8/layout/hierarchy1"/>
    <dgm:cxn modelId="{878E2876-9BC5-4523-B63A-9FC98319F70C}" type="presParOf" srcId="{4E76300A-0787-44F5-B816-3869BCC61A07}" destId="{F4C69E59-444A-41B5-A6F6-88B408AF4405}" srcOrd="11" destOrd="0" presId="urn:microsoft.com/office/officeart/2005/8/layout/hierarchy1"/>
    <dgm:cxn modelId="{6F6F7F65-2B86-4043-8A69-7C19D3B9B0E3}" type="presParOf" srcId="{F4C69E59-444A-41B5-A6F6-88B408AF4405}" destId="{FA599E03-C4AF-4827-A75B-4AE565C52100}" srcOrd="0" destOrd="0" presId="urn:microsoft.com/office/officeart/2005/8/layout/hierarchy1"/>
    <dgm:cxn modelId="{0A5E6E58-B7B8-45D3-A983-F2AD97B588C1}" type="presParOf" srcId="{FA599E03-C4AF-4827-A75B-4AE565C52100}" destId="{B360EC7F-39B2-463D-9CF7-17E321BFF361}" srcOrd="0" destOrd="0" presId="urn:microsoft.com/office/officeart/2005/8/layout/hierarchy1"/>
    <dgm:cxn modelId="{966F4764-634A-4794-93F5-DC8498AEA8D5}" type="presParOf" srcId="{FA599E03-C4AF-4827-A75B-4AE565C52100}" destId="{92D5B15D-D1BA-4EF9-A958-01FD93B0BEBD}" srcOrd="1" destOrd="0" presId="urn:microsoft.com/office/officeart/2005/8/layout/hierarchy1"/>
    <dgm:cxn modelId="{54C29595-A7BE-4F62-B391-9CF1656DAC9E}" type="presParOf" srcId="{F4C69E59-444A-41B5-A6F6-88B408AF4405}" destId="{51CC7D03-49AD-49BB-B960-EC8AC2BEFD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046E4-9AE6-4C19-A275-71BE911F7590}" type="doc">
      <dgm:prSet loTypeId="urn:microsoft.com/office/officeart/2005/8/layout/cycle8" loCatId="cycle" qsTypeId="urn:microsoft.com/office/officeart/2005/8/quickstyle/3d2" qsCatId="3D" csTypeId="urn:microsoft.com/office/officeart/2005/8/colors/accent1_2#3" csCatId="accent1" phldr="1"/>
      <dgm:spPr/>
      <dgm:t>
        <a:bodyPr/>
        <a:lstStyle/>
        <a:p>
          <a:endParaRPr lang="es-AR"/>
        </a:p>
      </dgm:t>
    </dgm:pt>
    <dgm:pt modelId="{290D6005-C2A8-43FD-9EE8-599587805817}">
      <dgm:prSet custT="1"/>
      <dgm:spPr/>
      <dgm:t>
        <a:bodyPr/>
        <a:lstStyle/>
        <a:p>
          <a:pPr rtl="0"/>
          <a:r>
            <a:rPr lang="es-AR" sz="1400" baseline="0" dirty="0" smtClean="0">
              <a:latin typeface="Arial" pitchFamily="34" charset="0"/>
            </a:rPr>
            <a:t>Gerencia de </a:t>
          </a:r>
          <a:r>
            <a:rPr lang="es-AR" sz="1400" baseline="0" dirty="0" err="1" smtClean="0">
              <a:latin typeface="Arial" pitchFamily="34" charset="0"/>
            </a:rPr>
            <a:t>planning</a:t>
          </a:r>
          <a:r>
            <a:rPr lang="es-AR" sz="1400" baseline="0" dirty="0" smtClean="0">
              <a:latin typeface="Arial" pitchFamily="34" charset="0"/>
            </a:rPr>
            <a:t> requiere Optimización de controles de planificación de producción</a:t>
          </a:r>
          <a:endParaRPr lang="es-AR" sz="1400" baseline="0" dirty="0">
            <a:latin typeface="Arial" pitchFamily="34" charset="0"/>
          </a:endParaRPr>
        </a:p>
      </dgm:t>
    </dgm:pt>
    <dgm:pt modelId="{DBF01A70-ADD9-4685-B326-8D623E1C8C3A}" type="parTrans" cxnId="{FBB6EC48-5FCA-48C0-BBD8-DAA0E0C18D89}">
      <dgm:prSet/>
      <dgm:spPr/>
      <dgm:t>
        <a:bodyPr/>
        <a:lstStyle/>
        <a:p>
          <a:endParaRPr lang="es-AR"/>
        </a:p>
      </dgm:t>
    </dgm:pt>
    <dgm:pt modelId="{4390CC78-87DE-407F-857B-DD9645B54D6D}" type="sibTrans" cxnId="{FBB6EC48-5FCA-48C0-BBD8-DAA0E0C18D89}">
      <dgm:prSet/>
      <dgm:spPr/>
      <dgm:t>
        <a:bodyPr/>
        <a:lstStyle/>
        <a:p>
          <a:endParaRPr lang="es-AR"/>
        </a:p>
      </dgm:t>
    </dgm:pt>
    <dgm:pt modelId="{07302AEC-F1A8-42C1-87F4-B10E50F6443C}">
      <dgm:prSet custT="1"/>
      <dgm:spPr/>
      <dgm:t>
        <a:bodyPr/>
        <a:lstStyle/>
        <a:p>
          <a:pPr rtl="0"/>
          <a:r>
            <a:rPr lang="es-AR" sz="1400" baseline="0" dirty="0" smtClean="0">
              <a:latin typeface="Arial" pitchFamily="34" charset="0"/>
            </a:rPr>
            <a:t>La gerencia de Unidades de Negocio requiere una herramienta de soporte a la hora de aceptar la fabricación de una tarea </a:t>
          </a:r>
          <a:endParaRPr lang="es-AR" sz="1400" baseline="0" dirty="0">
            <a:latin typeface="Arial" pitchFamily="34" charset="0"/>
          </a:endParaRPr>
        </a:p>
      </dgm:t>
    </dgm:pt>
    <dgm:pt modelId="{77B11451-44D3-49CB-9B32-EB317540B709}" type="parTrans" cxnId="{DF10BD89-1588-4379-B166-110AAA0AA87A}">
      <dgm:prSet/>
      <dgm:spPr/>
      <dgm:t>
        <a:bodyPr/>
        <a:lstStyle/>
        <a:p>
          <a:endParaRPr lang="es-AR"/>
        </a:p>
      </dgm:t>
    </dgm:pt>
    <dgm:pt modelId="{77B3CA9D-B7CB-403D-99D8-C693A1E2A12E}" type="sibTrans" cxnId="{DF10BD89-1588-4379-B166-110AAA0AA87A}">
      <dgm:prSet/>
      <dgm:spPr/>
      <dgm:t>
        <a:bodyPr/>
        <a:lstStyle/>
        <a:p>
          <a:endParaRPr lang="es-AR"/>
        </a:p>
      </dgm:t>
    </dgm:pt>
    <dgm:pt modelId="{4361F5DF-1206-4EE7-9998-31CB1A9EF0FA}">
      <dgm:prSet custT="1"/>
      <dgm:spPr/>
      <dgm:t>
        <a:bodyPr/>
        <a:lstStyle/>
        <a:p>
          <a:pPr rtl="0"/>
          <a:r>
            <a:rPr lang="es-AR" sz="1400" baseline="0" dirty="0" smtClean="0">
              <a:latin typeface="Arial" pitchFamily="34" charset="0"/>
            </a:rPr>
            <a:t>El CEO requiere una herramienta que le facilite la toma de  decisiones a futuro</a:t>
          </a:r>
          <a:endParaRPr lang="es-AR" sz="1400" baseline="0" dirty="0">
            <a:latin typeface="Arial" pitchFamily="34" charset="0"/>
          </a:endParaRPr>
        </a:p>
      </dgm:t>
    </dgm:pt>
    <dgm:pt modelId="{0C79A894-E419-4018-ADA5-73D8E2B63DBA}" type="parTrans" cxnId="{F5CD8ED3-308F-40D3-B7A8-B611B9653104}">
      <dgm:prSet/>
      <dgm:spPr/>
      <dgm:t>
        <a:bodyPr/>
        <a:lstStyle/>
        <a:p>
          <a:endParaRPr lang="es-AR"/>
        </a:p>
      </dgm:t>
    </dgm:pt>
    <dgm:pt modelId="{09D780BF-2986-44F8-B935-FA845C1732E0}" type="sibTrans" cxnId="{F5CD8ED3-308F-40D3-B7A8-B611B9653104}">
      <dgm:prSet/>
      <dgm:spPr/>
      <dgm:t>
        <a:bodyPr/>
        <a:lstStyle/>
        <a:p>
          <a:endParaRPr lang="es-AR"/>
        </a:p>
      </dgm:t>
    </dgm:pt>
    <dgm:pt modelId="{8FBD49A9-E7E2-4E33-B834-2FC0BBB65E6D}">
      <dgm:prSet custT="1"/>
      <dgm:spPr/>
      <dgm:t>
        <a:bodyPr/>
        <a:lstStyle/>
        <a:p>
          <a:pPr rtl="0"/>
          <a:r>
            <a:rPr lang="es-AR" sz="1400" baseline="0" dirty="0" smtClean="0">
              <a:latin typeface="Arial" pitchFamily="34" charset="0"/>
            </a:rPr>
            <a:t>La gerencia de compras no productivas requiere una aprobación ágil de las compras</a:t>
          </a:r>
          <a:endParaRPr lang="es-AR" sz="1400" baseline="0" dirty="0">
            <a:latin typeface="Arial" pitchFamily="34" charset="0"/>
          </a:endParaRPr>
        </a:p>
      </dgm:t>
    </dgm:pt>
    <dgm:pt modelId="{5D8C2F50-EDB9-4B31-944F-939802C26BFB}" type="parTrans" cxnId="{B65897EE-DD13-4380-84D3-8E4C0DA4A337}">
      <dgm:prSet/>
      <dgm:spPr/>
      <dgm:t>
        <a:bodyPr/>
        <a:lstStyle/>
        <a:p>
          <a:endParaRPr lang="es-AR"/>
        </a:p>
      </dgm:t>
    </dgm:pt>
    <dgm:pt modelId="{367E1723-A421-401D-92F7-38CA9707E48C}" type="sibTrans" cxnId="{B65897EE-DD13-4380-84D3-8E4C0DA4A337}">
      <dgm:prSet/>
      <dgm:spPr/>
      <dgm:t>
        <a:bodyPr/>
        <a:lstStyle/>
        <a:p>
          <a:endParaRPr lang="es-AR"/>
        </a:p>
      </dgm:t>
    </dgm:pt>
    <dgm:pt modelId="{56AEC209-44B2-4C69-9357-6414F818DE27}">
      <dgm:prSet custT="1"/>
      <dgm:spPr/>
      <dgm:t>
        <a:bodyPr/>
        <a:lstStyle/>
        <a:p>
          <a:pPr rtl="0"/>
          <a:r>
            <a:rPr lang="es-AR" sz="1400" baseline="0" dirty="0" smtClean="0">
              <a:latin typeface="Arial" pitchFamily="34" charset="0"/>
            </a:rPr>
            <a:t>El CEO quiere conocer el grado de satisfacción de los clientes</a:t>
          </a:r>
          <a:endParaRPr lang="es-AR" sz="1400" baseline="0" dirty="0">
            <a:latin typeface="Arial" pitchFamily="34" charset="0"/>
          </a:endParaRPr>
        </a:p>
      </dgm:t>
    </dgm:pt>
    <dgm:pt modelId="{45B84D27-BEFC-45F3-81F1-38B3A4EF428D}" type="parTrans" cxnId="{DE549727-5799-4814-846A-F1D654982FBA}">
      <dgm:prSet/>
      <dgm:spPr/>
      <dgm:t>
        <a:bodyPr/>
        <a:lstStyle/>
        <a:p>
          <a:endParaRPr lang="es-AR"/>
        </a:p>
      </dgm:t>
    </dgm:pt>
    <dgm:pt modelId="{CD4D925E-1D08-4CF0-BA9E-6164491A4473}" type="sibTrans" cxnId="{DE549727-5799-4814-846A-F1D654982FBA}">
      <dgm:prSet/>
      <dgm:spPr/>
      <dgm:t>
        <a:bodyPr/>
        <a:lstStyle/>
        <a:p>
          <a:endParaRPr lang="es-AR"/>
        </a:p>
      </dgm:t>
    </dgm:pt>
    <dgm:pt modelId="{61180B2C-2AD6-4CCF-8C7C-205D683BE5DB}" type="pres">
      <dgm:prSet presAssocID="{850046E4-9AE6-4C19-A275-71BE911F759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293270C-4973-48B3-AB33-FCA95A812795}" type="pres">
      <dgm:prSet presAssocID="{850046E4-9AE6-4C19-A275-71BE911F7590}" presName="wedge1" presStyleLbl="node1" presStyleIdx="0" presStyleCnt="5" custScaleX="108610" custScaleY="113524"/>
      <dgm:spPr/>
      <dgm:t>
        <a:bodyPr/>
        <a:lstStyle/>
        <a:p>
          <a:endParaRPr lang="es-AR"/>
        </a:p>
      </dgm:t>
    </dgm:pt>
    <dgm:pt modelId="{1B2CE4D6-0FCC-4BBF-967D-3C2356072258}" type="pres">
      <dgm:prSet presAssocID="{850046E4-9AE6-4C19-A275-71BE911F7590}" presName="dummy1a" presStyleCnt="0"/>
      <dgm:spPr/>
      <dgm:t>
        <a:bodyPr/>
        <a:lstStyle/>
        <a:p>
          <a:endParaRPr lang="es-AR"/>
        </a:p>
      </dgm:t>
    </dgm:pt>
    <dgm:pt modelId="{A7A2B96B-64B1-4C42-8754-EB5A284246CD}" type="pres">
      <dgm:prSet presAssocID="{850046E4-9AE6-4C19-A275-71BE911F7590}" presName="dummy1b" presStyleCnt="0"/>
      <dgm:spPr/>
      <dgm:t>
        <a:bodyPr/>
        <a:lstStyle/>
        <a:p>
          <a:endParaRPr lang="es-AR"/>
        </a:p>
      </dgm:t>
    </dgm:pt>
    <dgm:pt modelId="{4E25EEC1-9C4D-4207-9ADF-8F59F91F89F8}" type="pres">
      <dgm:prSet presAssocID="{850046E4-9AE6-4C19-A275-71BE911F759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3ABC9E-CD56-4CDD-9B88-A9123D2810BB}" type="pres">
      <dgm:prSet presAssocID="{850046E4-9AE6-4C19-A275-71BE911F7590}" presName="wedge2" presStyleLbl="node1" presStyleIdx="1" presStyleCnt="5" custScaleX="108610" custScaleY="113524"/>
      <dgm:spPr/>
      <dgm:t>
        <a:bodyPr/>
        <a:lstStyle/>
        <a:p>
          <a:endParaRPr lang="es-AR"/>
        </a:p>
      </dgm:t>
    </dgm:pt>
    <dgm:pt modelId="{301A1C62-71FA-429A-9898-364313DECF19}" type="pres">
      <dgm:prSet presAssocID="{850046E4-9AE6-4C19-A275-71BE911F7590}" presName="dummy2a" presStyleCnt="0"/>
      <dgm:spPr/>
      <dgm:t>
        <a:bodyPr/>
        <a:lstStyle/>
        <a:p>
          <a:endParaRPr lang="es-AR"/>
        </a:p>
      </dgm:t>
    </dgm:pt>
    <dgm:pt modelId="{FA68AC9E-3A16-42F2-8225-5BB12CF81C96}" type="pres">
      <dgm:prSet presAssocID="{850046E4-9AE6-4C19-A275-71BE911F7590}" presName="dummy2b" presStyleCnt="0"/>
      <dgm:spPr/>
      <dgm:t>
        <a:bodyPr/>
        <a:lstStyle/>
        <a:p>
          <a:endParaRPr lang="es-AR"/>
        </a:p>
      </dgm:t>
    </dgm:pt>
    <dgm:pt modelId="{BA78A9FA-9D1A-43F5-8A17-5F5671FF3BFD}" type="pres">
      <dgm:prSet presAssocID="{850046E4-9AE6-4C19-A275-71BE911F759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F8DA9B-78D8-4D6A-A850-3DBFC2C6579F}" type="pres">
      <dgm:prSet presAssocID="{850046E4-9AE6-4C19-A275-71BE911F7590}" presName="wedge3" presStyleLbl="node1" presStyleIdx="2" presStyleCnt="5" custScaleX="108610" custScaleY="113524"/>
      <dgm:spPr/>
      <dgm:t>
        <a:bodyPr/>
        <a:lstStyle/>
        <a:p>
          <a:endParaRPr lang="es-AR"/>
        </a:p>
      </dgm:t>
    </dgm:pt>
    <dgm:pt modelId="{E5998C14-EA2F-4C21-9D09-2A821014BB7D}" type="pres">
      <dgm:prSet presAssocID="{850046E4-9AE6-4C19-A275-71BE911F7590}" presName="dummy3a" presStyleCnt="0"/>
      <dgm:spPr/>
      <dgm:t>
        <a:bodyPr/>
        <a:lstStyle/>
        <a:p>
          <a:endParaRPr lang="es-AR"/>
        </a:p>
      </dgm:t>
    </dgm:pt>
    <dgm:pt modelId="{4044D25E-D26C-4C24-ABEF-3E736269C77D}" type="pres">
      <dgm:prSet presAssocID="{850046E4-9AE6-4C19-A275-71BE911F7590}" presName="dummy3b" presStyleCnt="0"/>
      <dgm:spPr/>
      <dgm:t>
        <a:bodyPr/>
        <a:lstStyle/>
        <a:p>
          <a:endParaRPr lang="es-AR"/>
        </a:p>
      </dgm:t>
    </dgm:pt>
    <dgm:pt modelId="{F1DEA692-8B80-430E-81CA-641741962A14}" type="pres">
      <dgm:prSet presAssocID="{850046E4-9AE6-4C19-A275-71BE911F759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DDC3B3-82DB-4BDC-BC7F-83EFDBA5699F}" type="pres">
      <dgm:prSet presAssocID="{850046E4-9AE6-4C19-A275-71BE911F7590}" presName="wedge4" presStyleLbl="node1" presStyleIdx="3" presStyleCnt="5" custScaleX="108610" custScaleY="113524"/>
      <dgm:spPr/>
      <dgm:t>
        <a:bodyPr/>
        <a:lstStyle/>
        <a:p>
          <a:endParaRPr lang="es-AR"/>
        </a:p>
      </dgm:t>
    </dgm:pt>
    <dgm:pt modelId="{78DE62EB-1BF9-4AB7-BCC0-FC94970711AA}" type="pres">
      <dgm:prSet presAssocID="{850046E4-9AE6-4C19-A275-71BE911F7590}" presName="dummy4a" presStyleCnt="0"/>
      <dgm:spPr/>
      <dgm:t>
        <a:bodyPr/>
        <a:lstStyle/>
        <a:p>
          <a:endParaRPr lang="es-AR"/>
        </a:p>
      </dgm:t>
    </dgm:pt>
    <dgm:pt modelId="{12ECB11E-0D9E-40A9-B293-20E9055B0A37}" type="pres">
      <dgm:prSet presAssocID="{850046E4-9AE6-4C19-A275-71BE911F7590}" presName="dummy4b" presStyleCnt="0"/>
      <dgm:spPr/>
      <dgm:t>
        <a:bodyPr/>
        <a:lstStyle/>
        <a:p>
          <a:endParaRPr lang="es-AR"/>
        </a:p>
      </dgm:t>
    </dgm:pt>
    <dgm:pt modelId="{785D3D16-3C9D-4EF0-9176-629AB8BC9A14}" type="pres">
      <dgm:prSet presAssocID="{850046E4-9AE6-4C19-A275-71BE911F759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C2510A-46F5-4A1E-B6BF-1E4F5D70EA34}" type="pres">
      <dgm:prSet presAssocID="{850046E4-9AE6-4C19-A275-71BE911F7590}" presName="wedge5" presStyleLbl="node1" presStyleIdx="4" presStyleCnt="5" custScaleX="108610" custScaleY="113524"/>
      <dgm:spPr/>
      <dgm:t>
        <a:bodyPr/>
        <a:lstStyle/>
        <a:p>
          <a:endParaRPr lang="es-AR"/>
        </a:p>
      </dgm:t>
    </dgm:pt>
    <dgm:pt modelId="{DC4BF25F-152A-4F89-BEA0-C761109B0669}" type="pres">
      <dgm:prSet presAssocID="{850046E4-9AE6-4C19-A275-71BE911F7590}" presName="dummy5a" presStyleCnt="0"/>
      <dgm:spPr/>
      <dgm:t>
        <a:bodyPr/>
        <a:lstStyle/>
        <a:p>
          <a:endParaRPr lang="es-AR"/>
        </a:p>
      </dgm:t>
    </dgm:pt>
    <dgm:pt modelId="{6A343115-5762-485E-9224-568A737D526E}" type="pres">
      <dgm:prSet presAssocID="{850046E4-9AE6-4C19-A275-71BE911F7590}" presName="dummy5b" presStyleCnt="0"/>
      <dgm:spPr/>
      <dgm:t>
        <a:bodyPr/>
        <a:lstStyle/>
        <a:p>
          <a:endParaRPr lang="es-AR"/>
        </a:p>
      </dgm:t>
    </dgm:pt>
    <dgm:pt modelId="{83F1B975-2393-4F3A-962F-2C66B4A24852}" type="pres">
      <dgm:prSet presAssocID="{850046E4-9AE6-4C19-A275-71BE911F759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54D03B-22DF-4791-B63E-5C7CDA7DDD70}" type="pres">
      <dgm:prSet presAssocID="{CD4D925E-1D08-4CF0-BA9E-6164491A4473}" presName="arrowWedge1" presStyleLbl="fgSibTrans2D1" presStyleIdx="0" presStyleCnt="5" custScaleX="108610" custScaleY="113524"/>
      <dgm:spPr/>
      <dgm:t>
        <a:bodyPr/>
        <a:lstStyle/>
        <a:p>
          <a:endParaRPr lang="es-AR"/>
        </a:p>
      </dgm:t>
    </dgm:pt>
    <dgm:pt modelId="{AECE1E9C-30D3-4F76-83D0-2E90E05C9FEF}" type="pres">
      <dgm:prSet presAssocID="{4390CC78-87DE-407F-857B-DD9645B54D6D}" presName="arrowWedge2" presStyleLbl="fgSibTrans2D1" presStyleIdx="1" presStyleCnt="5" custScaleX="108610" custScaleY="113524"/>
      <dgm:spPr/>
      <dgm:t>
        <a:bodyPr/>
        <a:lstStyle/>
        <a:p>
          <a:endParaRPr lang="es-AR"/>
        </a:p>
      </dgm:t>
    </dgm:pt>
    <dgm:pt modelId="{44093A45-992D-4A52-B372-890FC56482BF}" type="pres">
      <dgm:prSet presAssocID="{77B3CA9D-B7CB-403D-99D8-C693A1E2A12E}" presName="arrowWedge3" presStyleLbl="fgSibTrans2D1" presStyleIdx="2" presStyleCnt="5" custScaleX="108610" custScaleY="113524"/>
      <dgm:spPr/>
      <dgm:t>
        <a:bodyPr/>
        <a:lstStyle/>
        <a:p>
          <a:endParaRPr lang="es-AR"/>
        </a:p>
      </dgm:t>
    </dgm:pt>
    <dgm:pt modelId="{2D349B1A-33AC-4BD0-BD7A-54AC414B303D}" type="pres">
      <dgm:prSet presAssocID="{09D780BF-2986-44F8-B935-FA845C1732E0}" presName="arrowWedge4" presStyleLbl="fgSibTrans2D1" presStyleIdx="3" presStyleCnt="5" custScaleX="108610" custScaleY="113524"/>
      <dgm:spPr/>
      <dgm:t>
        <a:bodyPr/>
        <a:lstStyle/>
        <a:p>
          <a:endParaRPr lang="es-AR"/>
        </a:p>
      </dgm:t>
    </dgm:pt>
    <dgm:pt modelId="{6EA1AA94-C3B7-481D-83EB-4D459FEAC434}" type="pres">
      <dgm:prSet presAssocID="{367E1723-A421-401D-92F7-38CA9707E48C}" presName="arrowWedge5" presStyleLbl="fgSibTrans2D1" presStyleIdx="4" presStyleCnt="5" custScaleX="108610" custScaleY="113524"/>
      <dgm:spPr/>
      <dgm:t>
        <a:bodyPr/>
        <a:lstStyle/>
        <a:p>
          <a:endParaRPr lang="es-AR"/>
        </a:p>
      </dgm:t>
    </dgm:pt>
  </dgm:ptLst>
  <dgm:cxnLst>
    <dgm:cxn modelId="{69AF77C9-04C3-4F8C-AF3A-AEF5D4FEE3F6}" type="presOf" srcId="{290D6005-C2A8-43FD-9EE8-599587805817}" destId="{BA78A9FA-9D1A-43F5-8A17-5F5671FF3BFD}" srcOrd="1" destOrd="0" presId="urn:microsoft.com/office/officeart/2005/8/layout/cycle8"/>
    <dgm:cxn modelId="{6478E769-2891-4602-99E1-1CDB1057ECC1}" type="presOf" srcId="{56AEC209-44B2-4C69-9357-6414F818DE27}" destId="{4E25EEC1-9C4D-4207-9ADF-8F59F91F89F8}" srcOrd="1" destOrd="0" presId="urn:microsoft.com/office/officeart/2005/8/layout/cycle8"/>
    <dgm:cxn modelId="{114C4CD8-8C16-4B79-9B80-45413867854C}" type="presOf" srcId="{8FBD49A9-E7E2-4E33-B834-2FC0BBB65E6D}" destId="{83F1B975-2393-4F3A-962F-2C66B4A24852}" srcOrd="1" destOrd="0" presId="urn:microsoft.com/office/officeart/2005/8/layout/cycle8"/>
    <dgm:cxn modelId="{B65897EE-DD13-4380-84D3-8E4C0DA4A337}" srcId="{850046E4-9AE6-4C19-A275-71BE911F7590}" destId="{8FBD49A9-E7E2-4E33-B834-2FC0BBB65E6D}" srcOrd="4" destOrd="0" parTransId="{5D8C2F50-EDB9-4B31-944F-939802C26BFB}" sibTransId="{367E1723-A421-401D-92F7-38CA9707E48C}"/>
    <dgm:cxn modelId="{6C68ECBC-A000-414A-BE10-BFB0B4F24C5A}" type="presOf" srcId="{4361F5DF-1206-4EE7-9998-31CB1A9EF0FA}" destId="{97DDC3B3-82DB-4BDC-BC7F-83EFDBA5699F}" srcOrd="0" destOrd="0" presId="urn:microsoft.com/office/officeart/2005/8/layout/cycle8"/>
    <dgm:cxn modelId="{84B6B7CC-BD32-414A-9A4A-AEBA796D3497}" type="presOf" srcId="{07302AEC-F1A8-42C1-87F4-B10E50F6443C}" destId="{F1DEA692-8B80-430E-81CA-641741962A14}" srcOrd="1" destOrd="0" presId="urn:microsoft.com/office/officeart/2005/8/layout/cycle8"/>
    <dgm:cxn modelId="{DF10BD89-1588-4379-B166-110AAA0AA87A}" srcId="{850046E4-9AE6-4C19-A275-71BE911F7590}" destId="{07302AEC-F1A8-42C1-87F4-B10E50F6443C}" srcOrd="2" destOrd="0" parTransId="{77B11451-44D3-49CB-9B32-EB317540B709}" sibTransId="{77B3CA9D-B7CB-403D-99D8-C693A1E2A12E}"/>
    <dgm:cxn modelId="{F802259C-A827-4D47-9F3A-242837C16E4D}" type="presOf" srcId="{07302AEC-F1A8-42C1-87F4-B10E50F6443C}" destId="{69F8DA9B-78D8-4D6A-A850-3DBFC2C6579F}" srcOrd="0" destOrd="0" presId="urn:microsoft.com/office/officeart/2005/8/layout/cycle8"/>
    <dgm:cxn modelId="{4FEEF7F2-5905-4D37-9834-A0F046ECAF71}" type="presOf" srcId="{290D6005-C2A8-43FD-9EE8-599587805817}" destId="{003ABC9E-CD56-4CDD-9B88-A9123D2810BB}" srcOrd="0" destOrd="0" presId="urn:microsoft.com/office/officeart/2005/8/layout/cycle8"/>
    <dgm:cxn modelId="{DCBE7D53-C7CA-4551-9241-4FCEC4CADB9F}" type="presOf" srcId="{4361F5DF-1206-4EE7-9998-31CB1A9EF0FA}" destId="{785D3D16-3C9D-4EF0-9176-629AB8BC9A14}" srcOrd="1" destOrd="0" presId="urn:microsoft.com/office/officeart/2005/8/layout/cycle8"/>
    <dgm:cxn modelId="{FBB6EC48-5FCA-48C0-BBD8-DAA0E0C18D89}" srcId="{850046E4-9AE6-4C19-A275-71BE911F7590}" destId="{290D6005-C2A8-43FD-9EE8-599587805817}" srcOrd="1" destOrd="0" parTransId="{DBF01A70-ADD9-4685-B326-8D623E1C8C3A}" sibTransId="{4390CC78-87DE-407F-857B-DD9645B54D6D}"/>
    <dgm:cxn modelId="{F5CD8ED3-308F-40D3-B7A8-B611B9653104}" srcId="{850046E4-9AE6-4C19-A275-71BE911F7590}" destId="{4361F5DF-1206-4EE7-9998-31CB1A9EF0FA}" srcOrd="3" destOrd="0" parTransId="{0C79A894-E419-4018-ADA5-73D8E2B63DBA}" sibTransId="{09D780BF-2986-44F8-B935-FA845C1732E0}"/>
    <dgm:cxn modelId="{4223577C-6EC7-42E2-A631-EE989530EE7C}" type="presOf" srcId="{850046E4-9AE6-4C19-A275-71BE911F7590}" destId="{61180B2C-2AD6-4CCF-8C7C-205D683BE5DB}" srcOrd="0" destOrd="0" presId="urn:microsoft.com/office/officeart/2005/8/layout/cycle8"/>
    <dgm:cxn modelId="{29E5E6AD-2437-4FD2-8739-5B25881F4969}" type="presOf" srcId="{56AEC209-44B2-4C69-9357-6414F818DE27}" destId="{D293270C-4973-48B3-AB33-FCA95A812795}" srcOrd="0" destOrd="0" presId="urn:microsoft.com/office/officeart/2005/8/layout/cycle8"/>
    <dgm:cxn modelId="{DE549727-5799-4814-846A-F1D654982FBA}" srcId="{850046E4-9AE6-4C19-A275-71BE911F7590}" destId="{56AEC209-44B2-4C69-9357-6414F818DE27}" srcOrd="0" destOrd="0" parTransId="{45B84D27-BEFC-45F3-81F1-38B3A4EF428D}" sibTransId="{CD4D925E-1D08-4CF0-BA9E-6164491A4473}"/>
    <dgm:cxn modelId="{55BA0AB6-9B7B-40E2-B5CF-35DB2FC70525}" type="presOf" srcId="{8FBD49A9-E7E2-4E33-B834-2FC0BBB65E6D}" destId="{6AC2510A-46F5-4A1E-B6BF-1E4F5D70EA34}" srcOrd="0" destOrd="0" presId="urn:microsoft.com/office/officeart/2005/8/layout/cycle8"/>
    <dgm:cxn modelId="{0AD3BF8E-4671-45E0-A1DB-2E74BCAECFCC}" type="presParOf" srcId="{61180B2C-2AD6-4CCF-8C7C-205D683BE5DB}" destId="{D293270C-4973-48B3-AB33-FCA95A812795}" srcOrd="0" destOrd="0" presId="urn:microsoft.com/office/officeart/2005/8/layout/cycle8"/>
    <dgm:cxn modelId="{3982A2FF-5BBA-4624-A823-9559D86A0D43}" type="presParOf" srcId="{61180B2C-2AD6-4CCF-8C7C-205D683BE5DB}" destId="{1B2CE4D6-0FCC-4BBF-967D-3C2356072258}" srcOrd="1" destOrd="0" presId="urn:microsoft.com/office/officeart/2005/8/layout/cycle8"/>
    <dgm:cxn modelId="{C15D2323-A344-44A0-9146-97797FDC9489}" type="presParOf" srcId="{61180B2C-2AD6-4CCF-8C7C-205D683BE5DB}" destId="{A7A2B96B-64B1-4C42-8754-EB5A284246CD}" srcOrd="2" destOrd="0" presId="urn:microsoft.com/office/officeart/2005/8/layout/cycle8"/>
    <dgm:cxn modelId="{55C2CBEB-4698-4B67-BC0A-83C73DED6434}" type="presParOf" srcId="{61180B2C-2AD6-4CCF-8C7C-205D683BE5DB}" destId="{4E25EEC1-9C4D-4207-9ADF-8F59F91F89F8}" srcOrd="3" destOrd="0" presId="urn:microsoft.com/office/officeart/2005/8/layout/cycle8"/>
    <dgm:cxn modelId="{17F09D03-5294-4FFA-A93E-6106B0517B06}" type="presParOf" srcId="{61180B2C-2AD6-4CCF-8C7C-205D683BE5DB}" destId="{003ABC9E-CD56-4CDD-9B88-A9123D2810BB}" srcOrd="4" destOrd="0" presId="urn:microsoft.com/office/officeart/2005/8/layout/cycle8"/>
    <dgm:cxn modelId="{F9CAE12C-0878-49E4-A50E-BDF99E0CDC82}" type="presParOf" srcId="{61180B2C-2AD6-4CCF-8C7C-205D683BE5DB}" destId="{301A1C62-71FA-429A-9898-364313DECF19}" srcOrd="5" destOrd="0" presId="urn:microsoft.com/office/officeart/2005/8/layout/cycle8"/>
    <dgm:cxn modelId="{8B10EFCE-225B-4CE9-9DDA-1A18B33916FE}" type="presParOf" srcId="{61180B2C-2AD6-4CCF-8C7C-205D683BE5DB}" destId="{FA68AC9E-3A16-42F2-8225-5BB12CF81C96}" srcOrd="6" destOrd="0" presId="urn:microsoft.com/office/officeart/2005/8/layout/cycle8"/>
    <dgm:cxn modelId="{2067EE05-3203-442E-A5A2-4C71B70EB725}" type="presParOf" srcId="{61180B2C-2AD6-4CCF-8C7C-205D683BE5DB}" destId="{BA78A9FA-9D1A-43F5-8A17-5F5671FF3BFD}" srcOrd="7" destOrd="0" presId="urn:microsoft.com/office/officeart/2005/8/layout/cycle8"/>
    <dgm:cxn modelId="{C659B9E7-837F-4EFF-B233-90C5A9EF8039}" type="presParOf" srcId="{61180B2C-2AD6-4CCF-8C7C-205D683BE5DB}" destId="{69F8DA9B-78D8-4D6A-A850-3DBFC2C6579F}" srcOrd="8" destOrd="0" presId="urn:microsoft.com/office/officeart/2005/8/layout/cycle8"/>
    <dgm:cxn modelId="{68CDE154-65AC-4D5D-B359-7F2FD75BE220}" type="presParOf" srcId="{61180B2C-2AD6-4CCF-8C7C-205D683BE5DB}" destId="{E5998C14-EA2F-4C21-9D09-2A821014BB7D}" srcOrd="9" destOrd="0" presId="urn:microsoft.com/office/officeart/2005/8/layout/cycle8"/>
    <dgm:cxn modelId="{BA1ABE73-2B40-4060-96C5-40C1B3D94D9A}" type="presParOf" srcId="{61180B2C-2AD6-4CCF-8C7C-205D683BE5DB}" destId="{4044D25E-D26C-4C24-ABEF-3E736269C77D}" srcOrd="10" destOrd="0" presId="urn:microsoft.com/office/officeart/2005/8/layout/cycle8"/>
    <dgm:cxn modelId="{6219B068-954B-43A5-8ED0-A32E5CA1D94C}" type="presParOf" srcId="{61180B2C-2AD6-4CCF-8C7C-205D683BE5DB}" destId="{F1DEA692-8B80-430E-81CA-641741962A14}" srcOrd="11" destOrd="0" presId="urn:microsoft.com/office/officeart/2005/8/layout/cycle8"/>
    <dgm:cxn modelId="{2765FB44-61F3-4F36-A141-F757217C849F}" type="presParOf" srcId="{61180B2C-2AD6-4CCF-8C7C-205D683BE5DB}" destId="{97DDC3B3-82DB-4BDC-BC7F-83EFDBA5699F}" srcOrd="12" destOrd="0" presId="urn:microsoft.com/office/officeart/2005/8/layout/cycle8"/>
    <dgm:cxn modelId="{987C2213-7927-4B5B-B8F8-21584F7A57F5}" type="presParOf" srcId="{61180B2C-2AD6-4CCF-8C7C-205D683BE5DB}" destId="{78DE62EB-1BF9-4AB7-BCC0-FC94970711AA}" srcOrd="13" destOrd="0" presId="urn:microsoft.com/office/officeart/2005/8/layout/cycle8"/>
    <dgm:cxn modelId="{6E416D0F-F15E-492D-ADE8-817A56BF3A0B}" type="presParOf" srcId="{61180B2C-2AD6-4CCF-8C7C-205D683BE5DB}" destId="{12ECB11E-0D9E-40A9-B293-20E9055B0A37}" srcOrd="14" destOrd="0" presId="urn:microsoft.com/office/officeart/2005/8/layout/cycle8"/>
    <dgm:cxn modelId="{A8125980-7E52-4B91-8F83-E42CD6331A7B}" type="presParOf" srcId="{61180B2C-2AD6-4CCF-8C7C-205D683BE5DB}" destId="{785D3D16-3C9D-4EF0-9176-629AB8BC9A14}" srcOrd="15" destOrd="0" presId="urn:microsoft.com/office/officeart/2005/8/layout/cycle8"/>
    <dgm:cxn modelId="{45B4905F-4A50-402F-8817-2B2A3680A482}" type="presParOf" srcId="{61180B2C-2AD6-4CCF-8C7C-205D683BE5DB}" destId="{6AC2510A-46F5-4A1E-B6BF-1E4F5D70EA34}" srcOrd="16" destOrd="0" presId="urn:microsoft.com/office/officeart/2005/8/layout/cycle8"/>
    <dgm:cxn modelId="{0E5E2A97-71E9-4C2D-BCBD-297173F93F3A}" type="presParOf" srcId="{61180B2C-2AD6-4CCF-8C7C-205D683BE5DB}" destId="{DC4BF25F-152A-4F89-BEA0-C761109B0669}" srcOrd="17" destOrd="0" presId="urn:microsoft.com/office/officeart/2005/8/layout/cycle8"/>
    <dgm:cxn modelId="{BAF0B8C7-6715-4448-8C1C-F8F4D99E4904}" type="presParOf" srcId="{61180B2C-2AD6-4CCF-8C7C-205D683BE5DB}" destId="{6A343115-5762-485E-9224-568A737D526E}" srcOrd="18" destOrd="0" presId="urn:microsoft.com/office/officeart/2005/8/layout/cycle8"/>
    <dgm:cxn modelId="{ACFE03AC-4492-4344-9C66-D50A93148F10}" type="presParOf" srcId="{61180B2C-2AD6-4CCF-8C7C-205D683BE5DB}" destId="{83F1B975-2393-4F3A-962F-2C66B4A24852}" srcOrd="19" destOrd="0" presId="urn:microsoft.com/office/officeart/2005/8/layout/cycle8"/>
    <dgm:cxn modelId="{1D764E8B-0582-47BF-A09A-2B374A60FE4D}" type="presParOf" srcId="{61180B2C-2AD6-4CCF-8C7C-205D683BE5DB}" destId="{2A54D03B-22DF-4791-B63E-5C7CDA7DDD70}" srcOrd="20" destOrd="0" presId="urn:microsoft.com/office/officeart/2005/8/layout/cycle8"/>
    <dgm:cxn modelId="{9BEDC439-2E10-40AE-8604-D68EDDDE3C1F}" type="presParOf" srcId="{61180B2C-2AD6-4CCF-8C7C-205D683BE5DB}" destId="{AECE1E9C-30D3-4F76-83D0-2E90E05C9FEF}" srcOrd="21" destOrd="0" presId="urn:microsoft.com/office/officeart/2005/8/layout/cycle8"/>
    <dgm:cxn modelId="{2AFDDFDA-C63F-42AB-A4F1-81B03C3BC760}" type="presParOf" srcId="{61180B2C-2AD6-4CCF-8C7C-205D683BE5DB}" destId="{44093A45-992D-4A52-B372-890FC56482BF}" srcOrd="22" destOrd="0" presId="urn:microsoft.com/office/officeart/2005/8/layout/cycle8"/>
    <dgm:cxn modelId="{3AA1521C-1118-4840-BCA2-375322724E53}" type="presParOf" srcId="{61180B2C-2AD6-4CCF-8C7C-205D683BE5DB}" destId="{2D349B1A-33AC-4BD0-BD7A-54AC414B303D}" srcOrd="23" destOrd="0" presId="urn:microsoft.com/office/officeart/2005/8/layout/cycle8"/>
    <dgm:cxn modelId="{D7CB37F3-9BFD-4752-A060-92125E813693}" type="presParOf" srcId="{61180B2C-2AD6-4CCF-8C7C-205D683BE5DB}" destId="{6EA1AA94-C3B7-481D-83EB-4D459FEAC434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84D46-7291-4EF5-A6E5-A1A63B02CE22}" type="doc">
      <dgm:prSet loTypeId="urn:microsoft.com/office/officeart/2005/8/layout/matrix1" loCatId="matrix" qsTypeId="urn:microsoft.com/office/officeart/2005/8/quickstyle/3d7" qsCatId="3D" csTypeId="urn:microsoft.com/office/officeart/2005/8/colors/accent1_2#4" csCatId="accent1" phldr="1"/>
      <dgm:spPr/>
      <dgm:t>
        <a:bodyPr/>
        <a:lstStyle/>
        <a:p>
          <a:endParaRPr lang="es-AR"/>
        </a:p>
      </dgm:t>
    </dgm:pt>
    <dgm:pt modelId="{A142C36D-83B9-46AA-8BC6-2C1E3DEC0CAE}">
      <dgm:prSet phldrT="[Texto]"/>
      <dgm:spPr/>
      <dgm:t>
        <a:bodyPr/>
        <a:lstStyle/>
        <a:p>
          <a:r>
            <a:rPr lang="es-AR" dirty="0" smtClean="0"/>
            <a:t>Gestión Inteligente de planificación</a:t>
          </a:r>
          <a:endParaRPr lang="es-AR" dirty="0"/>
        </a:p>
      </dgm:t>
    </dgm:pt>
    <dgm:pt modelId="{18A92DF8-5902-4359-BD44-E86F1F6DFCC4}" type="parTrans" cxnId="{6D0358B5-E3BC-46EC-91AD-E9CA2D74D62A}">
      <dgm:prSet/>
      <dgm:spPr/>
      <dgm:t>
        <a:bodyPr/>
        <a:lstStyle/>
        <a:p>
          <a:endParaRPr lang="es-AR"/>
        </a:p>
      </dgm:t>
    </dgm:pt>
    <dgm:pt modelId="{71907030-C182-4134-9405-87040BF19EEE}" type="sibTrans" cxnId="{6D0358B5-E3BC-46EC-91AD-E9CA2D74D62A}">
      <dgm:prSet/>
      <dgm:spPr/>
      <dgm:t>
        <a:bodyPr/>
        <a:lstStyle/>
        <a:p>
          <a:endParaRPr lang="es-AR"/>
        </a:p>
      </dgm:t>
    </dgm:pt>
    <dgm:pt modelId="{53752F68-FC6A-4A70-8FD6-862B063EF539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GERENCIA DE PLANNING</a:t>
          </a:r>
          <a:br>
            <a:rPr lang="es-AR" dirty="0" smtClean="0">
              <a:latin typeface="Lucida Sans" pitchFamily="34" charset="0"/>
            </a:rPr>
          </a:br>
          <a:r>
            <a:rPr lang="es-AR" dirty="0" smtClean="0">
              <a:latin typeface="Lucida Sans" pitchFamily="34" charset="0"/>
            </a:rPr>
            <a:t>Control diario de la planificación recibiendo los estados de las tareas del sistema SAP</a:t>
          </a:r>
          <a:endParaRPr lang="es-AR" dirty="0"/>
        </a:p>
      </dgm:t>
    </dgm:pt>
    <dgm:pt modelId="{DE0B410C-ADBC-464C-A213-4CB4C8B96FEB}" type="parTrans" cxnId="{080C8D89-425F-46D8-8FF8-5867C887E5B2}">
      <dgm:prSet/>
      <dgm:spPr/>
      <dgm:t>
        <a:bodyPr/>
        <a:lstStyle/>
        <a:p>
          <a:endParaRPr lang="es-AR"/>
        </a:p>
      </dgm:t>
    </dgm:pt>
    <dgm:pt modelId="{ABDB277A-4F90-4454-96AA-51675FC83437}" type="sibTrans" cxnId="{080C8D89-425F-46D8-8FF8-5867C887E5B2}">
      <dgm:prSet/>
      <dgm:spPr/>
      <dgm:t>
        <a:bodyPr/>
        <a:lstStyle/>
        <a:p>
          <a:endParaRPr lang="es-AR"/>
        </a:p>
      </dgm:t>
    </dgm:pt>
    <dgm:pt modelId="{3727AF74-71B2-4830-8E44-5F04FFE51449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GERENCIA DE COMPRAS</a:t>
          </a:r>
          <a:br>
            <a:rPr lang="es-AR" dirty="0" smtClean="0">
              <a:latin typeface="Lucida Sans" pitchFamily="34" charset="0"/>
            </a:rPr>
          </a:br>
          <a:r>
            <a:rPr lang="es-AR" dirty="0" smtClean="0">
              <a:latin typeface="Lucida Sans" pitchFamily="34" charset="0"/>
            </a:rPr>
            <a:t>Aprobación vía móvil de compras no productivas</a:t>
          </a:r>
          <a:endParaRPr lang="es-AR" dirty="0"/>
        </a:p>
      </dgm:t>
    </dgm:pt>
    <dgm:pt modelId="{2E7C9673-7719-46CF-90D1-38141AB54503}" type="parTrans" cxnId="{31F47F6B-95CE-4C71-905C-F4E26052AF00}">
      <dgm:prSet/>
      <dgm:spPr/>
      <dgm:t>
        <a:bodyPr/>
        <a:lstStyle/>
        <a:p>
          <a:endParaRPr lang="es-AR"/>
        </a:p>
      </dgm:t>
    </dgm:pt>
    <dgm:pt modelId="{92500F44-0281-424D-91CE-C6C2CDAA5D69}" type="sibTrans" cxnId="{31F47F6B-95CE-4C71-905C-F4E26052AF00}">
      <dgm:prSet/>
      <dgm:spPr/>
      <dgm:t>
        <a:bodyPr/>
        <a:lstStyle/>
        <a:p>
          <a:endParaRPr lang="es-AR"/>
        </a:p>
      </dgm:t>
    </dgm:pt>
    <dgm:pt modelId="{9CAC2737-55ED-47A8-B2CE-C7F84AD0EC8A}">
      <dgm:prSet phldrT="[Texto]"/>
      <dgm:spPr/>
      <dgm:t>
        <a:bodyPr/>
        <a:lstStyle/>
        <a:p>
          <a:endParaRPr lang="es-AR" dirty="0"/>
        </a:p>
      </dgm:t>
    </dgm:pt>
    <dgm:pt modelId="{6DB04DB9-3796-45A9-8E62-B57114ECB963}" type="parTrans" cxnId="{E7C7DEE1-9ABB-4A54-A92F-BE21C9C1073B}">
      <dgm:prSet/>
      <dgm:spPr/>
      <dgm:t>
        <a:bodyPr/>
        <a:lstStyle/>
        <a:p>
          <a:endParaRPr lang="es-AR"/>
        </a:p>
      </dgm:t>
    </dgm:pt>
    <dgm:pt modelId="{2D35BCAE-847F-45F9-A38A-3DF51F62E0EE}" type="sibTrans" cxnId="{E7C7DEE1-9ABB-4A54-A92F-BE21C9C1073B}">
      <dgm:prSet/>
      <dgm:spPr/>
      <dgm:t>
        <a:bodyPr/>
        <a:lstStyle/>
        <a:p>
          <a:endParaRPr lang="es-AR"/>
        </a:p>
      </dgm:t>
    </dgm:pt>
    <dgm:pt modelId="{6D02A746-9E6B-4A10-9C8E-18FEA7737D0D}">
      <dgm:prSet phldrT="[Texto]" phldr="1"/>
      <dgm:spPr/>
      <dgm:t>
        <a:bodyPr/>
        <a:lstStyle/>
        <a:p>
          <a:endParaRPr lang="es-AR"/>
        </a:p>
      </dgm:t>
    </dgm:pt>
    <dgm:pt modelId="{D9AFEDCC-C59C-457C-8023-85C767682663}" type="parTrans" cxnId="{D55B0B3B-0258-48D7-AC1A-51B4F69031E6}">
      <dgm:prSet/>
      <dgm:spPr/>
      <dgm:t>
        <a:bodyPr/>
        <a:lstStyle/>
        <a:p>
          <a:endParaRPr lang="es-AR"/>
        </a:p>
      </dgm:t>
    </dgm:pt>
    <dgm:pt modelId="{0A9855D0-8F28-47E4-B47E-B3401CCAE2C5}" type="sibTrans" cxnId="{D55B0B3B-0258-48D7-AC1A-51B4F69031E6}">
      <dgm:prSet/>
      <dgm:spPr/>
      <dgm:t>
        <a:bodyPr/>
        <a:lstStyle/>
        <a:p>
          <a:endParaRPr lang="es-AR"/>
        </a:p>
      </dgm:t>
    </dgm:pt>
    <dgm:pt modelId="{C566C5AA-4E1F-4EA3-8A5E-C08C9543F614}">
      <dgm:prSet/>
      <dgm:spPr/>
      <dgm:t>
        <a:bodyPr/>
        <a:lstStyle/>
        <a:p>
          <a:r>
            <a:rPr lang="es-AR" dirty="0" smtClean="0">
              <a:latin typeface="Lucida Sans" pitchFamily="34" charset="0"/>
            </a:rPr>
            <a:t>CEO </a:t>
          </a:r>
        </a:p>
        <a:p>
          <a:r>
            <a:rPr lang="es-AR" dirty="0" smtClean="0">
              <a:latin typeface="Lucida Sans" pitchFamily="34" charset="0"/>
            </a:rPr>
            <a:t>Simulación de Planificación para poder ver a futuro  el impacto de esa decisión</a:t>
          </a:r>
        </a:p>
        <a:p>
          <a:r>
            <a:rPr lang="es-AR" dirty="0" smtClean="0">
              <a:latin typeface="Lucida Sans" pitchFamily="34" charset="0"/>
            </a:rPr>
            <a:t>- Informe de satisfacción de los clientes</a:t>
          </a:r>
          <a:endParaRPr lang="es-AR" dirty="0">
            <a:latin typeface="Lucida Sans" pitchFamily="34" charset="0"/>
          </a:endParaRPr>
        </a:p>
      </dgm:t>
    </dgm:pt>
    <dgm:pt modelId="{7D3D0AFD-DDF0-4F83-8C5F-57473DF2BE71}" type="parTrans" cxnId="{CC086758-E5A6-4E89-9A78-B2AFC385A475}">
      <dgm:prSet/>
      <dgm:spPr/>
      <dgm:t>
        <a:bodyPr/>
        <a:lstStyle/>
        <a:p>
          <a:endParaRPr lang="es-AR"/>
        </a:p>
      </dgm:t>
    </dgm:pt>
    <dgm:pt modelId="{E59F78A3-5ECD-461C-9153-248B30ADC73F}" type="sibTrans" cxnId="{CC086758-E5A6-4E89-9A78-B2AFC385A475}">
      <dgm:prSet/>
      <dgm:spPr/>
      <dgm:t>
        <a:bodyPr/>
        <a:lstStyle/>
        <a:p>
          <a:endParaRPr lang="es-AR"/>
        </a:p>
      </dgm:t>
    </dgm:pt>
    <dgm:pt modelId="{653DDAD9-2CAA-45A7-94D3-41C67AA5344D}">
      <dgm:prSet/>
      <dgm:spPr/>
      <dgm:t>
        <a:bodyPr/>
        <a:lstStyle/>
        <a:p>
          <a:r>
            <a:rPr lang="es-AR" dirty="0" smtClean="0">
              <a:latin typeface="Lucida Sans" pitchFamily="34" charset="0"/>
            </a:rPr>
            <a:t>GERENCIA DE U. DE NEGOCIO</a:t>
          </a:r>
          <a:br>
            <a:rPr lang="es-AR" dirty="0" smtClean="0">
              <a:latin typeface="Lucida Sans" pitchFamily="34" charset="0"/>
            </a:rPr>
          </a:br>
          <a:r>
            <a:rPr lang="es-AR" dirty="0" smtClean="0">
              <a:latin typeface="Lucida Sans" pitchFamily="34" charset="0"/>
            </a:rPr>
            <a:t>Se verifica si una tarea se podrá realizar en el tiempo fijado</a:t>
          </a:r>
          <a:endParaRPr lang="es-AR" dirty="0">
            <a:latin typeface="Lucida Sans" pitchFamily="34" charset="0"/>
          </a:endParaRPr>
        </a:p>
      </dgm:t>
    </dgm:pt>
    <dgm:pt modelId="{17D6289C-4BD3-48E8-A0A8-1927CFD3FBE8}" type="parTrans" cxnId="{2F2C44D0-CF4A-4E5F-8DEC-88CF5F27D1A7}">
      <dgm:prSet/>
      <dgm:spPr/>
      <dgm:t>
        <a:bodyPr/>
        <a:lstStyle/>
        <a:p>
          <a:endParaRPr lang="es-AR"/>
        </a:p>
      </dgm:t>
    </dgm:pt>
    <dgm:pt modelId="{BB85DA2D-FAAD-4A51-9BB2-89917E46EB4C}" type="sibTrans" cxnId="{2F2C44D0-CF4A-4E5F-8DEC-88CF5F27D1A7}">
      <dgm:prSet/>
      <dgm:spPr/>
      <dgm:t>
        <a:bodyPr/>
        <a:lstStyle/>
        <a:p>
          <a:endParaRPr lang="es-AR"/>
        </a:p>
      </dgm:t>
    </dgm:pt>
    <dgm:pt modelId="{A3AE6DE2-3215-4557-9D73-333B14027976}" type="pres">
      <dgm:prSet presAssocID="{8A084D46-7291-4EF5-A6E5-A1A63B02CE2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B1C952-BCE3-431E-8D01-76E0BC5E296C}" type="pres">
      <dgm:prSet presAssocID="{8A084D46-7291-4EF5-A6E5-A1A63B02CE22}" presName="matrix" presStyleCnt="0"/>
      <dgm:spPr/>
      <dgm:t>
        <a:bodyPr/>
        <a:lstStyle/>
        <a:p>
          <a:endParaRPr lang="es-AR"/>
        </a:p>
      </dgm:t>
    </dgm:pt>
    <dgm:pt modelId="{228208DF-48FA-431A-A432-2C09363C7383}" type="pres">
      <dgm:prSet presAssocID="{8A084D46-7291-4EF5-A6E5-A1A63B02CE22}" presName="tile1" presStyleLbl="node1" presStyleIdx="0" presStyleCnt="4" custLinFactNeighborX="-13398" custLinFactNeighborY="-2767"/>
      <dgm:spPr/>
      <dgm:t>
        <a:bodyPr/>
        <a:lstStyle/>
        <a:p>
          <a:endParaRPr lang="es-AR"/>
        </a:p>
      </dgm:t>
    </dgm:pt>
    <dgm:pt modelId="{FB7C9575-EC12-4D44-9DC9-6576741BB894}" type="pres">
      <dgm:prSet presAssocID="{8A084D46-7291-4EF5-A6E5-A1A63B02CE2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198054D-3C7B-4088-A9D2-7E39EBD83824}" type="pres">
      <dgm:prSet presAssocID="{8A084D46-7291-4EF5-A6E5-A1A63B02CE22}" presName="tile2" presStyleLbl="node1" presStyleIdx="1" presStyleCnt="4" custLinFactNeighborX="3385" custLinFactNeighborY="776"/>
      <dgm:spPr/>
      <dgm:t>
        <a:bodyPr/>
        <a:lstStyle/>
        <a:p>
          <a:endParaRPr lang="es-AR"/>
        </a:p>
      </dgm:t>
    </dgm:pt>
    <dgm:pt modelId="{AB99DB28-1378-4E50-9FDA-AF8A6EE50985}" type="pres">
      <dgm:prSet presAssocID="{8A084D46-7291-4EF5-A6E5-A1A63B02CE2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2230DB-73D2-446E-8EB5-1799E969B119}" type="pres">
      <dgm:prSet presAssocID="{8A084D46-7291-4EF5-A6E5-A1A63B02CE22}" presName="tile3" presStyleLbl="node1" presStyleIdx="2" presStyleCnt="4"/>
      <dgm:spPr/>
      <dgm:t>
        <a:bodyPr/>
        <a:lstStyle/>
        <a:p>
          <a:endParaRPr lang="es-AR"/>
        </a:p>
      </dgm:t>
    </dgm:pt>
    <dgm:pt modelId="{1D85CA8C-CF00-436E-B3DE-5F25CBE550BA}" type="pres">
      <dgm:prSet presAssocID="{8A084D46-7291-4EF5-A6E5-A1A63B02CE2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4297D2-78F6-4BBA-B55F-F12E5FA0AEFC}" type="pres">
      <dgm:prSet presAssocID="{8A084D46-7291-4EF5-A6E5-A1A63B02CE22}" presName="tile4" presStyleLbl="node1" presStyleIdx="3" presStyleCnt="4"/>
      <dgm:spPr/>
      <dgm:t>
        <a:bodyPr/>
        <a:lstStyle/>
        <a:p>
          <a:endParaRPr lang="es-AR"/>
        </a:p>
      </dgm:t>
    </dgm:pt>
    <dgm:pt modelId="{DEBC0F9E-2116-4852-99D9-63D86D5DA152}" type="pres">
      <dgm:prSet presAssocID="{8A084D46-7291-4EF5-A6E5-A1A63B02CE2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5FECE8-6F4A-4BD0-AC7D-338968157914}" type="pres">
      <dgm:prSet presAssocID="{8A084D46-7291-4EF5-A6E5-A1A63B02CE22}" presName="centerTile" presStyleLbl="fgShp" presStyleIdx="0" presStyleCnt="1" custLinFactNeighborX="6140" custLinFactNeighborY="725">
        <dgm:presLayoutVars>
          <dgm:chMax val="0"/>
          <dgm:chPref val="0"/>
        </dgm:presLayoutVars>
      </dgm:prSet>
      <dgm:spPr/>
      <dgm:t>
        <a:bodyPr/>
        <a:lstStyle/>
        <a:p>
          <a:endParaRPr lang="es-AR"/>
        </a:p>
      </dgm:t>
    </dgm:pt>
  </dgm:ptLst>
  <dgm:cxnLst>
    <dgm:cxn modelId="{BBE2D094-172F-4608-A6A1-37D2757CBBAC}" type="presOf" srcId="{8A084D46-7291-4EF5-A6E5-A1A63B02CE22}" destId="{A3AE6DE2-3215-4557-9D73-333B14027976}" srcOrd="0" destOrd="0" presId="urn:microsoft.com/office/officeart/2005/8/layout/matrix1"/>
    <dgm:cxn modelId="{2417D33B-3CDF-4FC9-98AC-07A130F0A80A}" type="presOf" srcId="{653DDAD9-2CAA-45A7-94D3-41C67AA5344D}" destId="{DEBC0F9E-2116-4852-99D9-63D86D5DA152}" srcOrd="1" destOrd="0" presId="urn:microsoft.com/office/officeart/2005/8/layout/matrix1"/>
    <dgm:cxn modelId="{2F2C44D0-CF4A-4E5F-8DEC-88CF5F27D1A7}" srcId="{A142C36D-83B9-46AA-8BC6-2C1E3DEC0CAE}" destId="{653DDAD9-2CAA-45A7-94D3-41C67AA5344D}" srcOrd="3" destOrd="0" parTransId="{17D6289C-4BD3-48E8-A0A8-1927CFD3FBE8}" sibTransId="{BB85DA2D-FAAD-4A51-9BB2-89917E46EB4C}"/>
    <dgm:cxn modelId="{AABE7DA4-0F90-483C-8D02-301194E3EEF5}" type="presOf" srcId="{A142C36D-83B9-46AA-8BC6-2C1E3DEC0CAE}" destId="{885FECE8-6F4A-4BD0-AC7D-338968157914}" srcOrd="0" destOrd="0" presId="urn:microsoft.com/office/officeart/2005/8/layout/matrix1"/>
    <dgm:cxn modelId="{CC086758-E5A6-4E89-9A78-B2AFC385A475}" srcId="{A142C36D-83B9-46AA-8BC6-2C1E3DEC0CAE}" destId="{C566C5AA-4E1F-4EA3-8A5E-C08C9543F614}" srcOrd="2" destOrd="0" parTransId="{7D3D0AFD-DDF0-4F83-8C5F-57473DF2BE71}" sibTransId="{E59F78A3-5ECD-461C-9153-248B30ADC73F}"/>
    <dgm:cxn modelId="{6D0358B5-E3BC-46EC-91AD-E9CA2D74D62A}" srcId="{8A084D46-7291-4EF5-A6E5-A1A63B02CE22}" destId="{A142C36D-83B9-46AA-8BC6-2C1E3DEC0CAE}" srcOrd="0" destOrd="0" parTransId="{18A92DF8-5902-4359-BD44-E86F1F6DFCC4}" sibTransId="{71907030-C182-4134-9405-87040BF19EEE}"/>
    <dgm:cxn modelId="{31F47F6B-95CE-4C71-905C-F4E26052AF00}" srcId="{A142C36D-83B9-46AA-8BC6-2C1E3DEC0CAE}" destId="{3727AF74-71B2-4830-8E44-5F04FFE51449}" srcOrd="1" destOrd="0" parTransId="{2E7C9673-7719-46CF-90D1-38141AB54503}" sibTransId="{92500F44-0281-424D-91CE-C6C2CDAA5D69}"/>
    <dgm:cxn modelId="{6D4E45EA-0032-4791-945E-CC36366691EF}" type="presOf" srcId="{C566C5AA-4E1F-4EA3-8A5E-C08C9543F614}" destId="{002230DB-73D2-446E-8EB5-1799E969B119}" srcOrd="0" destOrd="0" presId="urn:microsoft.com/office/officeart/2005/8/layout/matrix1"/>
    <dgm:cxn modelId="{080C8D89-425F-46D8-8FF8-5867C887E5B2}" srcId="{A142C36D-83B9-46AA-8BC6-2C1E3DEC0CAE}" destId="{53752F68-FC6A-4A70-8FD6-862B063EF539}" srcOrd="0" destOrd="0" parTransId="{DE0B410C-ADBC-464C-A213-4CB4C8B96FEB}" sibTransId="{ABDB277A-4F90-4454-96AA-51675FC83437}"/>
    <dgm:cxn modelId="{4A8E7E73-1980-432E-9C7D-AFE3358C91AF}" type="presOf" srcId="{53752F68-FC6A-4A70-8FD6-862B063EF539}" destId="{FB7C9575-EC12-4D44-9DC9-6576741BB894}" srcOrd="1" destOrd="0" presId="urn:microsoft.com/office/officeart/2005/8/layout/matrix1"/>
    <dgm:cxn modelId="{E7C7DEE1-9ABB-4A54-A92F-BE21C9C1073B}" srcId="{8A084D46-7291-4EF5-A6E5-A1A63B02CE22}" destId="{9CAC2737-55ED-47A8-B2CE-C7F84AD0EC8A}" srcOrd="1" destOrd="0" parTransId="{6DB04DB9-3796-45A9-8E62-B57114ECB963}" sibTransId="{2D35BCAE-847F-45F9-A38A-3DF51F62E0EE}"/>
    <dgm:cxn modelId="{A976FDFE-52F4-45BA-8EC8-0EEB0373AAFB}" type="presOf" srcId="{53752F68-FC6A-4A70-8FD6-862B063EF539}" destId="{228208DF-48FA-431A-A432-2C09363C7383}" srcOrd="0" destOrd="0" presId="urn:microsoft.com/office/officeart/2005/8/layout/matrix1"/>
    <dgm:cxn modelId="{D55B0B3B-0258-48D7-AC1A-51B4F69031E6}" srcId="{9CAC2737-55ED-47A8-B2CE-C7F84AD0EC8A}" destId="{6D02A746-9E6B-4A10-9C8E-18FEA7737D0D}" srcOrd="0" destOrd="0" parTransId="{D9AFEDCC-C59C-457C-8023-85C767682663}" sibTransId="{0A9855D0-8F28-47E4-B47E-B3401CCAE2C5}"/>
    <dgm:cxn modelId="{FC4C30A6-F6C7-42EB-82C7-B129BCC312FF}" type="presOf" srcId="{653DDAD9-2CAA-45A7-94D3-41C67AA5344D}" destId="{B94297D2-78F6-4BBA-B55F-F12E5FA0AEFC}" srcOrd="0" destOrd="0" presId="urn:microsoft.com/office/officeart/2005/8/layout/matrix1"/>
    <dgm:cxn modelId="{06D72096-03B0-4956-B50C-3BC8190EA605}" type="presOf" srcId="{3727AF74-71B2-4830-8E44-5F04FFE51449}" destId="{AB99DB28-1378-4E50-9FDA-AF8A6EE50985}" srcOrd="1" destOrd="0" presId="urn:microsoft.com/office/officeart/2005/8/layout/matrix1"/>
    <dgm:cxn modelId="{717E351E-9741-45DF-9A38-BE5BA17F78B4}" type="presOf" srcId="{C566C5AA-4E1F-4EA3-8A5E-C08C9543F614}" destId="{1D85CA8C-CF00-436E-B3DE-5F25CBE550BA}" srcOrd="1" destOrd="0" presId="urn:microsoft.com/office/officeart/2005/8/layout/matrix1"/>
    <dgm:cxn modelId="{D6196F9B-E955-4A49-AC6D-B3347C6F259D}" type="presOf" srcId="{3727AF74-71B2-4830-8E44-5F04FFE51449}" destId="{9198054D-3C7B-4088-A9D2-7E39EBD83824}" srcOrd="0" destOrd="0" presId="urn:microsoft.com/office/officeart/2005/8/layout/matrix1"/>
    <dgm:cxn modelId="{36C6C62D-16C0-4403-93E8-376ACAE6D4FC}" type="presParOf" srcId="{A3AE6DE2-3215-4557-9D73-333B14027976}" destId="{9EB1C952-BCE3-431E-8D01-76E0BC5E296C}" srcOrd="0" destOrd="0" presId="urn:microsoft.com/office/officeart/2005/8/layout/matrix1"/>
    <dgm:cxn modelId="{30CE6584-A4BB-4E1A-94B9-BBB7B093E020}" type="presParOf" srcId="{9EB1C952-BCE3-431E-8D01-76E0BC5E296C}" destId="{228208DF-48FA-431A-A432-2C09363C7383}" srcOrd="0" destOrd="0" presId="urn:microsoft.com/office/officeart/2005/8/layout/matrix1"/>
    <dgm:cxn modelId="{0A567504-7CDD-469B-B299-1FAC797FB7F6}" type="presParOf" srcId="{9EB1C952-BCE3-431E-8D01-76E0BC5E296C}" destId="{FB7C9575-EC12-4D44-9DC9-6576741BB894}" srcOrd="1" destOrd="0" presId="urn:microsoft.com/office/officeart/2005/8/layout/matrix1"/>
    <dgm:cxn modelId="{6FC2DBF1-AD39-4A74-B924-052C650A9AE8}" type="presParOf" srcId="{9EB1C952-BCE3-431E-8D01-76E0BC5E296C}" destId="{9198054D-3C7B-4088-A9D2-7E39EBD83824}" srcOrd="2" destOrd="0" presId="urn:microsoft.com/office/officeart/2005/8/layout/matrix1"/>
    <dgm:cxn modelId="{E9F9281B-9FE0-42A1-861D-EE22D7EDB58A}" type="presParOf" srcId="{9EB1C952-BCE3-431E-8D01-76E0BC5E296C}" destId="{AB99DB28-1378-4E50-9FDA-AF8A6EE50985}" srcOrd="3" destOrd="0" presId="urn:microsoft.com/office/officeart/2005/8/layout/matrix1"/>
    <dgm:cxn modelId="{9987EC0F-40E4-49A5-BAF9-04248F3FD747}" type="presParOf" srcId="{9EB1C952-BCE3-431E-8D01-76E0BC5E296C}" destId="{002230DB-73D2-446E-8EB5-1799E969B119}" srcOrd="4" destOrd="0" presId="urn:microsoft.com/office/officeart/2005/8/layout/matrix1"/>
    <dgm:cxn modelId="{4B5AE741-7D76-40A1-8176-1881B7F3E273}" type="presParOf" srcId="{9EB1C952-BCE3-431E-8D01-76E0BC5E296C}" destId="{1D85CA8C-CF00-436E-B3DE-5F25CBE550BA}" srcOrd="5" destOrd="0" presId="urn:microsoft.com/office/officeart/2005/8/layout/matrix1"/>
    <dgm:cxn modelId="{299EE5BB-C236-4A5C-BA56-42883AD815AC}" type="presParOf" srcId="{9EB1C952-BCE3-431E-8D01-76E0BC5E296C}" destId="{B94297D2-78F6-4BBA-B55F-F12E5FA0AEFC}" srcOrd="6" destOrd="0" presId="urn:microsoft.com/office/officeart/2005/8/layout/matrix1"/>
    <dgm:cxn modelId="{A97AE7B4-4BA0-4D4F-B7AA-65144E2768F0}" type="presParOf" srcId="{9EB1C952-BCE3-431E-8D01-76E0BC5E296C}" destId="{DEBC0F9E-2116-4852-99D9-63D86D5DA152}" srcOrd="7" destOrd="0" presId="urn:microsoft.com/office/officeart/2005/8/layout/matrix1"/>
    <dgm:cxn modelId="{517D1909-67FF-4F7C-951F-DD365CB57888}" type="presParOf" srcId="{A3AE6DE2-3215-4557-9D73-333B14027976}" destId="{885FECE8-6F4A-4BD0-AC7D-33896815791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49E89E-0035-4CEE-A29F-4618840EDD79}" type="doc">
      <dgm:prSet loTypeId="urn:microsoft.com/office/officeart/2005/8/layout/pyramid1" loCatId="pyramid" qsTypeId="urn:microsoft.com/office/officeart/2005/8/quickstyle/3d7" qsCatId="3D" csTypeId="urn:microsoft.com/office/officeart/2005/8/colors/accent1_3" csCatId="accent1" phldr="1"/>
      <dgm:spPr/>
    </dgm:pt>
    <dgm:pt modelId="{34ACDE67-50BD-43DA-901E-90708F698041}">
      <dgm:prSet phldrT="[Texto]" custT="1"/>
      <dgm:spPr/>
      <dgm:t>
        <a:bodyPr/>
        <a:lstStyle/>
        <a:p>
          <a:r>
            <a:rPr lang="es-AR" sz="1650" b="1" dirty="0" smtClean="0"/>
            <a:t>Estratégico</a:t>
          </a:r>
          <a:endParaRPr lang="es-AR" sz="1650" b="1" dirty="0"/>
        </a:p>
      </dgm:t>
    </dgm:pt>
    <dgm:pt modelId="{C9FC63B3-EB55-4A8E-BE8B-5032C462F286}" type="parTrans" cxnId="{E6C3D36D-75E1-4591-9E00-61DC1AF3C556}">
      <dgm:prSet/>
      <dgm:spPr/>
      <dgm:t>
        <a:bodyPr/>
        <a:lstStyle/>
        <a:p>
          <a:endParaRPr lang="es-AR"/>
        </a:p>
      </dgm:t>
    </dgm:pt>
    <dgm:pt modelId="{61D1A6FB-55AB-4C79-859E-807AEC6F7344}" type="sibTrans" cxnId="{E6C3D36D-75E1-4591-9E00-61DC1AF3C556}">
      <dgm:prSet/>
      <dgm:spPr/>
      <dgm:t>
        <a:bodyPr/>
        <a:lstStyle/>
        <a:p>
          <a:endParaRPr lang="es-AR"/>
        </a:p>
      </dgm:t>
    </dgm:pt>
    <dgm:pt modelId="{8C8B1AB6-C44A-47CD-A81D-4DC0BBCDBF13}">
      <dgm:prSet phldrT="[Texto]" custT="1"/>
      <dgm:spPr/>
      <dgm:t>
        <a:bodyPr/>
        <a:lstStyle/>
        <a:p>
          <a:r>
            <a:rPr lang="es-AR" sz="1650" b="1" dirty="0" smtClean="0"/>
            <a:t>Táctico</a:t>
          </a:r>
          <a:endParaRPr lang="es-AR" sz="1650" b="1" dirty="0"/>
        </a:p>
      </dgm:t>
    </dgm:pt>
    <dgm:pt modelId="{F41B0DCD-71FE-4E02-94C3-DA025B227D89}" type="parTrans" cxnId="{852F2E98-CEA9-4EE7-B587-D7CAEB33A313}">
      <dgm:prSet/>
      <dgm:spPr/>
      <dgm:t>
        <a:bodyPr/>
        <a:lstStyle/>
        <a:p>
          <a:endParaRPr lang="es-AR"/>
        </a:p>
      </dgm:t>
    </dgm:pt>
    <dgm:pt modelId="{5A32AAED-8EA3-4CCC-81F8-C313C8552B50}" type="sibTrans" cxnId="{852F2E98-CEA9-4EE7-B587-D7CAEB33A313}">
      <dgm:prSet/>
      <dgm:spPr/>
      <dgm:t>
        <a:bodyPr/>
        <a:lstStyle/>
        <a:p>
          <a:endParaRPr lang="es-AR"/>
        </a:p>
      </dgm:t>
    </dgm:pt>
    <dgm:pt modelId="{637C7B5D-DB77-4189-933C-6C4699E9B670}">
      <dgm:prSet phldrT="[Texto]" custT="1"/>
      <dgm:spPr/>
      <dgm:t>
        <a:bodyPr/>
        <a:lstStyle/>
        <a:p>
          <a:r>
            <a:rPr lang="es-AR" sz="1650" b="1" smtClean="0"/>
            <a:t>Operativo</a:t>
          </a:r>
          <a:endParaRPr lang="es-AR" sz="1650" b="1" dirty="0"/>
        </a:p>
      </dgm:t>
    </dgm:pt>
    <dgm:pt modelId="{72AB72AA-C76B-4985-AA00-AA8C0242B906}" type="parTrans" cxnId="{D09D4BB5-1A5D-462D-997A-C9CED7029768}">
      <dgm:prSet/>
      <dgm:spPr/>
      <dgm:t>
        <a:bodyPr/>
        <a:lstStyle/>
        <a:p>
          <a:endParaRPr lang="es-AR"/>
        </a:p>
      </dgm:t>
    </dgm:pt>
    <dgm:pt modelId="{C81AD313-E4D9-45FF-84C4-447B1804A4F4}" type="sibTrans" cxnId="{D09D4BB5-1A5D-462D-997A-C9CED7029768}">
      <dgm:prSet/>
      <dgm:spPr/>
      <dgm:t>
        <a:bodyPr/>
        <a:lstStyle/>
        <a:p>
          <a:endParaRPr lang="es-AR"/>
        </a:p>
      </dgm:t>
    </dgm:pt>
    <dgm:pt modelId="{8C1F1E29-3780-41FD-AD8C-CB48611E165A}" type="pres">
      <dgm:prSet presAssocID="{4549E89E-0035-4CEE-A29F-4618840EDD79}" presName="Name0" presStyleCnt="0">
        <dgm:presLayoutVars>
          <dgm:dir/>
          <dgm:animLvl val="lvl"/>
          <dgm:resizeHandles val="exact"/>
        </dgm:presLayoutVars>
      </dgm:prSet>
      <dgm:spPr/>
    </dgm:pt>
    <dgm:pt modelId="{D806F0F7-79A9-43D7-B425-1CA1A7CBD05C}" type="pres">
      <dgm:prSet presAssocID="{34ACDE67-50BD-43DA-901E-90708F698041}" presName="Name8" presStyleCnt="0"/>
      <dgm:spPr/>
    </dgm:pt>
    <dgm:pt modelId="{24139B1A-F7FF-4AF3-90CA-56B97E854D04}" type="pres">
      <dgm:prSet presAssocID="{34ACDE67-50BD-43DA-901E-90708F698041}" presName="level" presStyleLbl="node1" presStyleIdx="0" presStyleCnt="3" custScaleX="104178" custScaleY="81875" custLinFactNeighborX="1122" custLinFactNeighborY="-697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D810D-4A0B-491A-B680-13A5A615DCFF}" type="pres">
      <dgm:prSet presAssocID="{34ACDE67-50BD-43DA-901E-90708F6980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471B756-CB65-4662-8B88-F33202419A9B}" type="pres">
      <dgm:prSet presAssocID="{8C8B1AB6-C44A-47CD-A81D-4DC0BBCDBF13}" presName="Name8" presStyleCnt="0"/>
      <dgm:spPr/>
    </dgm:pt>
    <dgm:pt modelId="{95BC8B44-EAAC-4B79-B2D5-B0AD52587E8B}" type="pres">
      <dgm:prSet presAssocID="{8C8B1AB6-C44A-47CD-A81D-4DC0BBCDBF13}" presName="level" presStyleLbl="node1" presStyleIdx="1" presStyleCnt="3" custScaleY="64287" custLinFactNeighborX="966" custLinFactNeighborY="28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6627DA-08D0-4112-8FCE-159E0EC6CD02}" type="pres">
      <dgm:prSet presAssocID="{8C8B1AB6-C44A-47CD-A81D-4DC0BBCDB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70F0917-D8C1-48E2-86D0-D6132DAF3340}" type="pres">
      <dgm:prSet presAssocID="{637C7B5D-DB77-4189-933C-6C4699E9B670}" presName="Name8" presStyleCnt="0"/>
      <dgm:spPr/>
    </dgm:pt>
    <dgm:pt modelId="{C264EAD2-6205-4CE9-93CE-45C778F47C8E}" type="pres">
      <dgm:prSet presAssocID="{637C7B5D-DB77-4189-933C-6C4699E9B670}" presName="level" presStyleLbl="node1" presStyleIdx="2" presStyleCnt="3" custScaleY="6696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FF9BB6-73A3-4C56-94E6-5B72888A7974}" type="pres">
      <dgm:prSet presAssocID="{637C7B5D-DB77-4189-933C-6C4699E9B6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09D4BB5-1A5D-462D-997A-C9CED7029768}" srcId="{4549E89E-0035-4CEE-A29F-4618840EDD79}" destId="{637C7B5D-DB77-4189-933C-6C4699E9B670}" srcOrd="2" destOrd="0" parTransId="{72AB72AA-C76B-4985-AA00-AA8C0242B906}" sibTransId="{C81AD313-E4D9-45FF-84C4-447B1804A4F4}"/>
    <dgm:cxn modelId="{E6C3D36D-75E1-4591-9E00-61DC1AF3C556}" srcId="{4549E89E-0035-4CEE-A29F-4618840EDD79}" destId="{34ACDE67-50BD-43DA-901E-90708F698041}" srcOrd="0" destOrd="0" parTransId="{C9FC63B3-EB55-4A8E-BE8B-5032C462F286}" sibTransId="{61D1A6FB-55AB-4C79-859E-807AEC6F7344}"/>
    <dgm:cxn modelId="{6E9887FD-FF9B-46FD-A7AB-6F23438F6875}" type="presOf" srcId="{4549E89E-0035-4CEE-A29F-4618840EDD79}" destId="{8C1F1E29-3780-41FD-AD8C-CB48611E165A}" srcOrd="0" destOrd="0" presId="urn:microsoft.com/office/officeart/2005/8/layout/pyramid1"/>
    <dgm:cxn modelId="{8E2650DB-99CE-4B17-9C35-A09E581B7EA1}" type="presOf" srcId="{637C7B5D-DB77-4189-933C-6C4699E9B670}" destId="{B5FF9BB6-73A3-4C56-94E6-5B72888A7974}" srcOrd="1" destOrd="0" presId="urn:microsoft.com/office/officeart/2005/8/layout/pyramid1"/>
    <dgm:cxn modelId="{97CBA5C4-60B5-44A8-9DD6-7363CA202709}" type="presOf" srcId="{637C7B5D-DB77-4189-933C-6C4699E9B670}" destId="{C264EAD2-6205-4CE9-93CE-45C778F47C8E}" srcOrd="0" destOrd="0" presId="urn:microsoft.com/office/officeart/2005/8/layout/pyramid1"/>
    <dgm:cxn modelId="{B548AC07-8183-4B7E-9E99-0BA8DB4A145D}" type="presOf" srcId="{8C8B1AB6-C44A-47CD-A81D-4DC0BBCDBF13}" destId="{95BC8B44-EAAC-4B79-B2D5-B0AD52587E8B}" srcOrd="0" destOrd="0" presId="urn:microsoft.com/office/officeart/2005/8/layout/pyramid1"/>
    <dgm:cxn modelId="{F2F35F0F-E986-496A-B5F1-673D4C2F9734}" type="presOf" srcId="{8C8B1AB6-C44A-47CD-A81D-4DC0BBCDBF13}" destId="{7F6627DA-08D0-4112-8FCE-159E0EC6CD02}" srcOrd="1" destOrd="0" presId="urn:microsoft.com/office/officeart/2005/8/layout/pyramid1"/>
    <dgm:cxn modelId="{852F2E98-CEA9-4EE7-B587-D7CAEB33A313}" srcId="{4549E89E-0035-4CEE-A29F-4618840EDD79}" destId="{8C8B1AB6-C44A-47CD-A81D-4DC0BBCDBF13}" srcOrd="1" destOrd="0" parTransId="{F41B0DCD-71FE-4E02-94C3-DA025B227D89}" sibTransId="{5A32AAED-8EA3-4CCC-81F8-C313C8552B50}"/>
    <dgm:cxn modelId="{0474255E-0DD5-4AFE-918E-ECAEC7A7D639}" type="presOf" srcId="{34ACDE67-50BD-43DA-901E-90708F698041}" destId="{D8DD810D-4A0B-491A-B680-13A5A615DCFF}" srcOrd="1" destOrd="0" presId="urn:microsoft.com/office/officeart/2005/8/layout/pyramid1"/>
    <dgm:cxn modelId="{A0E8EB72-683A-4504-AAB5-1970F86CCEE7}" type="presOf" srcId="{34ACDE67-50BD-43DA-901E-90708F698041}" destId="{24139B1A-F7FF-4AF3-90CA-56B97E854D04}" srcOrd="0" destOrd="0" presId="urn:microsoft.com/office/officeart/2005/8/layout/pyramid1"/>
    <dgm:cxn modelId="{8D9DC7DF-35F6-4230-8EF6-F74B4EAA6552}" type="presParOf" srcId="{8C1F1E29-3780-41FD-AD8C-CB48611E165A}" destId="{D806F0F7-79A9-43D7-B425-1CA1A7CBD05C}" srcOrd="0" destOrd="0" presId="urn:microsoft.com/office/officeart/2005/8/layout/pyramid1"/>
    <dgm:cxn modelId="{6E8E7C43-2970-4213-BC28-77B771D24854}" type="presParOf" srcId="{D806F0F7-79A9-43D7-B425-1CA1A7CBD05C}" destId="{24139B1A-F7FF-4AF3-90CA-56B97E854D04}" srcOrd="0" destOrd="0" presId="urn:microsoft.com/office/officeart/2005/8/layout/pyramid1"/>
    <dgm:cxn modelId="{D76657C5-0E77-4BD1-9C46-BB934CD49961}" type="presParOf" srcId="{D806F0F7-79A9-43D7-B425-1CA1A7CBD05C}" destId="{D8DD810D-4A0B-491A-B680-13A5A615DCFF}" srcOrd="1" destOrd="0" presId="urn:microsoft.com/office/officeart/2005/8/layout/pyramid1"/>
    <dgm:cxn modelId="{583BB443-D0AE-4FB3-BC4F-AE06BC9D479F}" type="presParOf" srcId="{8C1F1E29-3780-41FD-AD8C-CB48611E165A}" destId="{F471B756-CB65-4662-8B88-F33202419A9B}" srcOrd="1" destOrd="0" presId="urn:microsoft.com/office/officeart/2005/8/layout/pyramid1"/>
    <dgm:cxn modelId="{BFFD65FE-66A7-45AD-A3CC-97C55508364C}" type="presParOf" srcId="{F471B756-CB65-4662-8B88-F33202419A9B}" destId="{95BC8B44-EAAC-4B79-B2D5-B0AD52587E8B}" srcOrd="0" destOrd="0" presId="urn:microsoft.com/office/officeart/2005/8/layout/pyramid1"/>
    <dgm:cxn modelId="{FC33757E-1624-4B0E-8E63-7B11FCD433FB}" type="presParOf" srcId="{F471B756-CB65-4662-8B88-F33202419A9B}" destId="{7F6627DA-08D0-4112-8FCE-159E0EC6CD02}" srcOrd="1" destOrd="0" presId="urn:microsoft.com/office/officeart/2005/8/layout/pyramid1"/>
    <dgm:cxn modelId="{608086A3-C075-4067-B410-CFD4ABC17866}" type="presParOf" srcId="{8C1F1E29-3780-41FD-AD8C-CB48611E165A}" destId="{870F0917-D8C1-48E2-86D0-D6132DAF3340}" srcOrd="2" destOrd="0" presId="urn:microsoft.com/office/officeart/2005/8/layout/pyramid1"/>
    <dgm:cxn modelId="{377AF8FC-821A-4704-A93D-E53DAAF5152A}" type="presParOf" srcId="{870F0917-D8C1-48E2-86D0-D6132DAF3340}" destId="{C264EAD2-6205-4CE9-93CE-45C778F47C8E}" srcOrd="0" destOrd="0" presId="urn:microsoft.com/office/officeart/2005/8/layout/pyramid1"/>
    <dgm:cxn modelId="{DC50FC86-1991-490B-A3AE-2DB56B811771}" type="presParOf" srcId="{870F0917-D8C1-48E2-86D0-D6132DAF3340}" destId="{B5FF9BB6-73A3-4C56-94E6-5B72888A797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4D8842-ED92-4828-AA36-E5B6E46C9525}" type="doc">
      <dgm:prSet loTypeId="urn:microsoft.com/office/officeart/2005/8/layout/target3" loCatId="relationship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s-AR"/>
        </a:p>
      </dgm:t>
    </dgm:pt>
    <dgm:pt modelId="{CF652253-FD18-4886-AA54-DA9EE96931E5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Confección de Casos de Uso a Trazo Fino y Secuencias</a:t>
          </a:r>
          <a:endParaRPr lang="es-AR" dirty="0"/>
        </a:p>
      </dgm:t>
    </dgm:pt>
    <dgm:pt modelId="{F1B8D10D-40C6-4469-BD49-6F08628FB02B}" type="parTrans" cxnId="{6261FD04-8273-4364-83DE-AB400E93721B}">
      <dgm:prSet/>
      <dgm:spPr/>
      <dgm:t>
        <a:bodyPr/>
        <a:lstStyle/>
        <a:p>
          <a:endParaRPr lang="es-AR"/>
        </a:p>
      </dgm:t>
    </dgm:pt>
    <dgm:pt modelId="{96C3FBA2-D485-4965-95A3-44E90A8391E8}" type="sibTrans" cxnId="{6261FD04-8273-4364-83DE-AB400E93721B}">
      <dgm:prSet/>
      <dgm:spPr/>
      <dgm:t>
        <a:bodyPr/>
        <a:lstStyle/>
        <a:p>
          <a:endParaRPr lang="es-AR"/>
        </a:p>
      </dgm:t>
    </dgm:pt>
    <dgm:pt modelId="{46A8B710-5BDD-4FAB-8DB4-403D589D05FA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Confección de Mapa de Navegación y Prototipo GUI</a:t>
          </a:r>
          <a:endParaRPr lang="es-AR" dirty="0"/>
        </a:p>
      </dgm:t>
    </dgm:pt>
    <dgm:pt modelId="{6A72689B-C3BE-4865-867F-FC64159A29FF}" type="parTrans" cxnId="{59CCAF5D-8F81-4525-8F1C-34CE3A5E8BE4}">
      <dgm:prSet/>
      <dgm:spPr/>
      <dgm:t>
        <a:bodyPr/>
        <a:lstStyle/>
        <a:p>
          <a:endParaRPr lang="es-AR"/>
        </a:p>
      </dgm:t>
    </dgm:pt>
    <dgm:pt modelId="{190C1B4C-791C-4A56-991B-C06A160F3C20}" type="sibTrans" cxnId="{59CCAF5D-8F81-4525-8F1C-34CE3A5E8BE4}">
      <dgm:prSet/>
      <dgm:spPr/>
      <dgm:t>
        <a:bodyPr/>
        <a:lstStyle/>
        <a:p>
          <a:endParaRPr lang="es-AR"/>
        </a:p>
      </dgm:t>
    </dgm:pt>
    <dgm:pt modelId="{7FD7A068-6853-4185-9FB3-17FF9C8FC9DC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Confección del Diagrama de Clases</a:t>
          </a:r>
          <a:endParaRPr lang="es-AR" dirty="0"/>
        </a:p>
      </dgm:t>
    </dgm:pt>
    <dgm:pt modelId="{059A4E7F-5638-492B-9308-29E5E2F59910}" type="parTrans" cxnId="{2089665E-BE65-49C3-8B5D-AA8CF1E0DDF6}">
      <dgm:prSet/>
      <dgm:spPr/>
      <dgm:t>
        <a:bodyPr/>
        <a:lstStyle/>
        <a:p>
          <a:endParaRPr lang="es-AR"/>
        </a:p>
      </dgm:t>
    </dgm:pt>
    <dgm:pt modelId="{62EACEF0-B9AD-4948-AE68-8F5CAAF6ADB4}" type="sibTrans" cxnId="{2089665E-BE65-49C3-8B5D-AA8CF1E0DDF6}">
      <dgm:prSet/>
      <dgm:spPr/>
      <dgm:t>
        <a:bodyPr/>
        <a:lstStyle/>
        <a:p>
          <a:endParaRPr lang="es-AR"/>
        </a:p>
      </dgm:t>
    </dgm:pt>
    <dgm:pt modelId="{715EAE6E-A5E1-491D-8319-A7F8F90CB3E7}">
      <dgm:prSet/>
      <dgm:spPr/>
      <dgm:t>
        <a:bodyPr/>
        <a:lstStyle/>
        <a:p>
          <a:r>
            <a:rPr lang="es-AR" smtClean="0">
              <a:latin typeface="Lucida Sans" pitchFamily="34" charset="0"/>
            </a:rPr>
            <a:t>Refinamiento de la Arquitectura</a:t>
          </a:r>
          <a:endParaRPr lang="es-AR" dirty="0">
            <a:latin typeface="Lucida Sans" pitchFamily="34" charset="0"/>
          </a:endParaRPr>
        </a:p>
      </dgm:t>
    </dgm:pt>
    <dgm:pt modelId="{5B660247-6552-4B27-BE8F-B333B908742F}" type="parTrans" cxnId="{F586B04F-375F-4FB2-B0DF-518B1C256DB7}">
      <dgm:prSet/>
      <dgm:spPr/>
      <dgm:t>
        <a:bodyPr/>
        <a:lstStyle/>
        <a:p>
          <a:endParaRPr lang="es-AR"/>
        </a:p>
      </dgm:t>
    </dgm:pt>
    <dgm:pt modelId="{F2A9EDBD-1F76-449A-A198-C912F9AADEEA}" type="sibTrans" cxnId="{F586B04F-375F-4FB2-B0DF-518B1C256DB7}">
      <dgm:prSet/>
      <dgm:spPr/>
      <dgm:t>
        <a:bodyPr/>
        <a:lstStyle/>
        <a:p>
          <a:endParaRPr lang="es-AR"/>
        </a:p>
      </dgm:t>
    </dgm:pt>
    <dgm:pt modelId="{757CA959-15E2-484B-BBB8-A82F63CA1252}" type="pres">
      <dgm:prSet presAssocID="{104D8842-ED92-4828-AA36-E5B6E46C952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8F2C03-C10B-4891-B184-A9E7D660D724}" type="pres">
      <dgm:prSet presAssocID="{CF652253-FD18-4886-AA54-DA9EE96931E5}" presName="circle1" presStyleLbl="node1" presStyleIdx="0" presStyleCnt="4"/>
      <dgm:spPr/>
      <dgm:t>
        <a:bodyPr/>
        <a:lstStyle/>
        <a:p>
          <a:endParaRPr lang="es-AR"/>
        </a:p>
      </dgm:t>
    </dgm:pt>
    <dgm:pt modelId="{D10BA3B6-A29A-44E0-A4B1-78381879CEE0}" type="pres">
      <dgm:prSet presAssocID="{CF652253-FD18-4886-AA54-DA9EE96931E5}" presName="space" presStyleCnt="0"/>
      <dgm:spPr/>
      <dgm:t>
        <a:bodyPr/>
        <a:lstStyle/>
        <a:p>
          <a:endParaRPr lang="es-AR"/>
        </a:p>
      </dgm:t>
    </dgm:pt>
    <dgm:pt modelId="{14058620-7423-441F-A651-A2B0DF294481}" type="pres">
      <dgm:prSet presAssocID="{CF652253-FD18-4886-AA54-DA9EE96931E5}" presName="rect1" presStyleLbl="alignAcc1" presStyleIdx="0" presStyleCnt="4" custScaleY="100000"/>
      <dgm:spPr/>
      <dgm:t>
        <a:bodyPr/>
        <a:lstStyle/>
        <a:p>
          <a:endParaRPr lang="es-AR"/>
        </a:p>
      </dgm:t>
    </dgm:pt>
    <dgm:pt modelId="{D9FE8B99-152E-4605-A9E5-623E20F6FB01}" type="pres">
      <dgm:prSet presAssocID="{46A8B710-5BDD-4FAB-8DB4-403D589D05FA}" presName="vertSpace2" presStyleLbl="node1" presStyleIdx="0" presStyleCnt="4"/>
      <dgm:spPr/>
      <dgm:t>
        <a:bodyPr/>
        <a:lstStyle/>
        <a:p>
          <a:endParaRPr lang="es-AR"/>
        </a:p>
      </dgm:t>
    </dgm:pt>
    <dgm:pt modelId="{B5E9FBB0-A1DF-4B14-AD9D-DEF4E8EB40A8}" type="pres">
      <dgm:prSet presAssocID="{46A8B710-5BDD-4FAB-8DB4-403D589D05FA}" presName="circle2" presStyleLbl="node1" presStyleIdx="1" presStyleCnt="4"/>
      <dgm:spPr/>
      <dgm:t>
        <a:bodyPr/>
        <a:lstStyle/>
        <a:p>
          <a:endParaRPr lang="es-AR"/>
        </a:p>
      </dgm:t>
    </dgm:pt>
    <dgm:pt modelId="{13C7B697-34CA-4ED3-ABF3-F543DC6C4A41}" type="pres">
      <dgm:prSet presAssocID="{46A8B710-5BDD-4FAB-8DB4-403D589D05FA}" presName="rect2" presStyleLbl="alignAcc1" presStyleIdx="1" presStyleCnt="4"/>
      <dgm:spPr/>
      <dgm:t>
        <a:bodyPr/>
        <a:lstStyle/>
        <a:p>
          <a:endParaRPr lang="es-AR"/>
        </a:p>
      </dgm:t>
    </dgm:pt>
    <dgm:pt modelId="{A1E842B5-A8A4-41E9-A974-F2F0DDE8DB3B}" type="pres">
      <dgm:prSet presAssocID="{715EAE6E-A5E1-491D-8319-A7F8F90CB3E7}" presName="vertSpace3" presStyleLbl="node1" presStyleIdx="1" presStyleCnt="4"/>
      <dgm:spPr/>
      <dgm:t>
        <a:bodyPr/>
        <a:lstStyle/>
        <a:p>
          <a:endParaRPr lang="es-AR"/>
        </a:p>
      </dgm:t>
    </dgm:pt>
    <dgm:pt modelId="{EAF6448D-9350-48F3-9F31-87A94D39D304}" type="pres">
      <dgm:prSet presAssocID="{715EAE6E-A5E1-491D-8319-A7F8F90CB3E7}" presName="circle3" presStyleLbl="node1" presStyleIdx="2" presStyleCnt="4"/>
      <dgm:spPr/>
      <dgm:t>
        <a:bodyPr/>
        <a:lstStyle/>
        <a:p>
          <a:endParaRPr lang="es-AR"/>
        </a:p>
      </dgm:t>
    </dgm:pt>
    <dgm:pt modelId="{16EC1EDE-A29A-413A-8087-C17955A5616C}" type="pres">
      <dgm:prSet presAssocID="{715EAE6E-A5E1-491D-8319-A7F8F90CB3E7}" presName="rect3" presStyleLbl="alignAcc1" presStyleIdx="2" presStyleCnt="4"/>
      <dgm:spPr/>
      <dgm:t>
        <a:bodyPr/>
        <a:lstStyle/>
        <a:p>
          <a:endParaRPr lang="es-AR"/>
        </a:p>
      </dgm:t>
    </dgm:pt>
    <dgm:pt modelId="{8AAFF335-E5FF-4698-8B09-78AF92E660A6}" type="pres">
      <dgm:prSet presAssocID="{7FD7A068-6853-4185-9FB3-17FF9C8FC9DC}" presName="vertSpace4" presStyleLbl="node1" presStyleIdx="2" presStyleCnt="4"/>
      <dgm:spPr/>
      <dgm:t>
        <a:bodyPr/>
        <a:lstStyle/>
        <a:p>
          <a:endParaRPr lang="es-AR"/>
        </a:p>
      </dgm:t>
    </dgm:pt>
    <dgm:pt modelId="{3BD166B0-291F-418B-9037-5F7367A65CAB}" type="pres">
      <dgm:prSet presAssocID="{7FD7A068-6853-4185-9FB3-17FF9C8FC9DC}" presName="circle4" presStyleLbl="node1" presStyleIdx="3" presStyleCnt="4"/>
      <dgm:spPr/>
      <dgm:t>
        <a:bodyPr/>
        <a:lstStyle/>
        <a:p>
          <a:endParaRPr lang="es-AR"/>
        </a:p>
      </dgm:t>
    </dgm:pt>
    <dgm:pt modelId="{819722DB-49AC-48F3-9608-039072F7CBDF}" type="pres">
      <dgm:prSet presAssocID="{7FD7A068-6853-4185-9FB3-17FF9C8FC9DC}" presName="rect4" presStyleLbl="alignAcc1" presStyleIdx="3" presStyleCnt="4"/>
      <dgm:spPr/>
      <dgm:t>
        <a:bodyPr/>
        <a:lstStyle/>
        <a:p>
          <a:endParaRPr lang="es-AR"/>
        </a:p>
      </dgm:t>
    </dgm:pt>
    <dgm:pt modelId="{10824CF9-5E10-4C3A-98BA-56C35BB10052}" type="pres">
      <dgm:prSet presAssocID="{CF652253-FD18-4886-AA54-DA9EE96931E5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DD49FC-41A5-4545-9480-185036B24BE8}" type="pres">
      <dgm:prSet presAssocID="{46A8B710-5BDD-4FAB-8DB4-403D589D05FA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5C9ACA-2F9F-4666-8ECB-35BEED72589E}" type="pres">
      <dgm:prSet presAssocID="{715EAE6E-A5E1-491D-8319-A7F8F90CB3E7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883AD4-FF5A-4D08-B0C8-565377A65643}" type="pres">
      <dgm:prSet presAssocID="{7FD7A068-6853-4185-9FB3-17FF9C8FC9DC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775225-B483-4D0D-A6CC-9698F55E0DAE}" type="presOf" srcId="{46A8B710-5BDD-4FAB-8DB4-403D589D05FA}" destId="{13C7B697-34CA-4ED3-ABF3-F543DC6C4A41}" srcOrd="0" destOrd="0" presId="urn:microsoft.com/office/officeart/2005/8/layout/target3"/>
    <dgm:cxn modelId="{6261FD04-8273-4364-83DE-AB400E93721B}" srcId="{104D8842-ED92-4828-AA36-E5B6E46C9525}" destId="{CF652253-FD18-4886-AA54-DA9EE96931E5}" srcOrd="0" destOrd="0" parTransId="{F1B8D10D-40C6-4469-BD49-6F08628FB02B}" sibTransId="{96C3FBA2-D485-4965-95A3-44E90A8391E8}"/>
    <dgm:cxn modelId="{0BAC32C4-A733-471A-B982-ABCEA332165B}" type="presOf" srcId="{CF652253-FD18-4886-AA54-DA9EE96931E5}" destId="{14058620-7423-441F-A651-A2B0DF294481}" srcOrd="0" destOrd="0" presId="urn:microsoft.com/office/officeart/2005/8/layout/target3"/>
    <dgm:cxn modelId="{2089665E-BE65-49C3-8B5D-AA8CF1E0DDF6}" srcId="{104D8842-ED92-4828-AA36-E5B6E46C9525}" destId="{7FD7A068-6853-4185-9FB3-17FF9C8FC9DC}" srcOrd="3" destOrd="0" parTransId="{059A4E7F-5638-492B-9308-29E5E2F59910}" sibTransId="{62EACEF0-B9AD-4948-AE68-8F5CAAF6ADB4}"/>
    <dgm:cxn modelId="{498AD075-112B-41C8-8776-FD0A34D316A9}" type="presOf" srcId="{CF652253-FD18-4886-AA54-DA9EE96931E5}" destId="{10824CF9-5E10-4C3A-98BA-56C35BB10052}" srcOrd="1" destOrd="0" presId="urn:microsoft.com/office/officeart/2005/8/layout/target3"/>
    <dgm:cxn modelId="{59CCAF5D-8F81-4525-8F1C-34CE3A5E8BE4}" srcId="{104D8842-ED92-4828-AA36-E5B6E46C9525}" destId="{46A8B710-5BDD-4FAB-8DB4-403D589D05FA}" srcOrd="1" destOrd="0" parTransId="{6A72689B-C3BE-4865-867F-FC64159A29FF}" sibTransId="{190C1B4C-791C-4A56-991B-C06A160F3C20}"/>
    <dgm:cxn modelId="{B8A3EFA0-92D8-4C8C-B1DF-BDC4CEFC36B6}" type="presOf" srcId="{7FD7A068-6853-4185-9FB3-17FF9C8FC9DC}" destId="{0C883AD4-FF5A-4D08-B0C8-565377A65643}" srcOrd="1" destOrd="0" presId="urn:microsoft.com/office/officeart/2005/8/layout/target3"/>
    <dgm:cxn modelId="{F586B04F-375F-4FB2-B0DF-518B1C256DB7}" srcId="{104D8842-ED92-4828-AA36-E5B6E46C9525}" destId="{715EAE6E-A5E1-491D-8319-A7F8F90CB3E7}" srcOrd="2" destOrd="0" parTransId="{5B660247-6552-4B27-BE8F-B333B908742F}" sibTransId="{F2A9EDBD-1F76-449A-A198-C912F9AADEEA}"/>
    <dgm:cxn modelId="{1D807E7D-D056-4F07-A529-172EA7FA2605}" type="presOf" srcId="{7FD7A068-6853-4185-9FB3-17FF9C8FC9DC}" destId="{819722DB-49AC-48F3-9608-039072F7CBDF}" srcOrd="0" destOrd="0" presId="urn:microsoft.com/office/officeart/2005/8/layout/target3"/>
    <dgm:cxn modelId="{402EFE02-4B68-4A83-898B-4230E1244813}" type="presOf" srcId="{715EAE6E-A5E1-491D-8319-A7F8F90CB3E7}" destId="{A05C9ACA-2F9F-4666-8ECB-35BEED72589E}" srcOrd="1" destOrd="0" presId="urn:microsoft.com/office/officeart/2005/8/layout/target3"/>
    <dgm:cxn modelId="{FD73DB88-F36D-4921-B60F-8F07EE07712C}" type="presOf" srcId="{46A8B710-5BDD-4FAB-8DB4-403D589D05FA}" destId="{57DD49FC-41A5-4545-9480-185036B24BE8}" srcOrd="1" destOrd="0" presId="urn:microsoft.com/office/officeart/2005/8/layout/target3"/>
    <dgm:cxn modelId="{2CB68F6E-0218-4BEA-BE6D-7DCBBE892F8D}" type="presOf" srcId="{715EAE6E-A5E1-491D-8319-A7F8F90CB3E7}" destId="{16EC1EDE-A29A-413A-8087-C17955A5616C}" srcOrd="0" destOrd="0" presId="urn:microsoft.com/office/officeart/2005/8/layout/target3"/>
    <dgm:cxn modelId="{178C348F-2374-4B05-A426-264F30DE5B91}" type="presOf" srcId="{104D8842-ED92-4828-AA36-E5B6E46C9525}" destId="{757CA959-15E2-484B-BBB8-A82F63CA1252}" srcOrd="0" destOrd="0" presId="urn:microsoft.com/office/officeart/2005/8/layout/target3"/>
    <dgm:cxn modelId="{A962B358-A040-4919-885E-335DBBFD5FEE}" type="presParOf" srcId="{757CA959-15E2-484B-BBB8-A82F63CA1252}" destId="{E78F2C03-C10B-4891-B184-A9E7D660D724}" srcOrd="0" destOrd="0" presId="urn:microsoft.com/office/officeart/2005/8/layout/target3"/>
    <dgm:cxn modelId="{41960E95-3E21-4F3B-93F6-2DCB61C6E43C}" type="presParOf" srcId="{757CA959-15E2-484B-BBB8-A82F63CA1252}" destId="{D10BA3B6-A29A-44E0-A4B1-78381879CEE0}" srcOrd="1" destOrd="0" presId="urn:microsoft.com/office/officeart/2005/8/layout/target3"/>
    <dgm:cxn modelId="{4EDCC78A-FFE6-4F99-A356-95BCB9DD31A5}" type="presParOf" srcId="{757CA959-15E2-484B-BBB8-A82F63CA1252}" destId="{14058620-7423-441F-A651-A2B0DF294481}" srcOrd="2" destOrd="0" presId="urn:microsoft.com/office/officeart/2005/8/layout/target3"/>
    <dgm:cxn modelId="{775EEEA0-1F16-43B8-82CE-642F511E022C}" type="presParOf" srcId="{757CA959-15E2-484B-BBB8-A82F63CA1252}" destId="{D9FE8B99-152E-4605-A9E5-623E20F6FB01}" srcOrd="3" destOrd="0" presId="urn:microsoft.com/office/officeart/2005/8/layout/target3"/>
    <dgm:cxn modelId="{C1D63968-0F22-4553-9416-BDF8D1E3320C}" type="presParOf" srcId="{757CA959-15E2-484B-BBB8-A82F63CA1252}" destId="{B5E9FBB0-A1DF-4B14-AD9D-DEF4E8EB40A8}" srcOrd="4" destOrd="0" presId="urn:microsoft.com/office/officeart/2005/8/layout/target3"/>
    <dgm:cxn modelId="{88EB375F-38BC-41C4-9A22-7B1C7FEB39B3}" type="presParOf" srcId="{757CA959-15E2-484B-BBB8-A82F63CA1252}" destId="{13C7B697-34CA-4ED3-ABF3-F543DC6C4A41}" srcOrd="5" destOrd="0" presId="urn:microsoft.com/office/officeart/2005/8/layout/target3"/>
    <dgm:cxn modelId="{E2627349-BC20-4B72-802C-AA4408F76424}" type="presParOf" srcId="{757CA959-15E2-484B-BBB8-A82F63CA1252}" destId="{A1E842B5-A8A4-41E9-A974-F2F0DDE8DB3B}" srcOrd="6" destOrd="0" presId="urn:microsoft.com/office/officeart/2005/8/layout/target3"/>
    <dgm:cxn modelId="{85C46213-DA1E-475C-97EC-CF1E5602C1AE}" type="presParOf" srcId="{757CA959-15E2-484B-BBB8-A82F63CA1252}" destId="{EAF6448D-9350-48F3-9F31-87A94D39D304}" srcOrd="7" destOrd="0" presId="urn:microsoft.com/office/officeart/2005/8/layout/target3"/>
    <dgm:cxn modelId="{041A7EF7-49CB-4284-B7A2-5A9E9488390A}" type="presParOf" srcId="{757CA959-15E2-484B-BBB8-A82F63CA1252}" destId="{16EC1EDE-A29A-413A-8087-C17955A5616C}" srcOrd="8" destOrd="0" presId="urn:microsoft.com/office/officeart/2005/8/layout/target3"/>
    <dgm:cxn modelId="{43D5DB2B-F354-40A4-8082-10137AB16067}" type="presParOf" srcId="{757CA959-15E2-484B-BBB8-A82F63CA1252}" destId="{8AAFF335-E5FF-4698-8B09-78AF92E660A6}" srcOrd="9" destOrd="0" presId="urn:microsoft.com/office/officeart/2005/8/layout/target3"/>
    <dgm:cxn modelId="{4831A40A-85FA-4792-A541-5DD2F7FEC3CA}" type="presParOf" srcId="{757CA959-15E2-484B-BBB8-A82F63CA1252}" destId="{3BD166B0-291F-418B-9037-5F7367A65CAB}" srcOrd="10" destOrd="0" presId="urn:microsoft.com/office/officeart/2005/8/layout/target3"/>
    <dgm:cxn modelId="{ED395A4B-C022-46A3-B098-AC1E6E4E255D}" type="presParOf" srcId="{757CA959-15E2-484B-BBB8-A82F63CA1252}" destId="{819722DB-49AC-48F3-9608-039072F7CBDF}" srcOrd="11" destOrd="0" presId="urn:microsoft.com/office/officeart/2005/8/layout/target3"/>
    <dgm:cxn modelId="{E6268347-0835-467C-89ED-2C89BD9E5136}" type="presParOf" srcId="{757CA959-15E2-484B-BBB8-A82F63CA1252}" destId="{10824CF9-5E10-4C3A-98BA-56C35BB10052}" srcOrd="12" destOrd="0" presId="urn:microsoft.com/office/officeart/2005/8/layout/target3"/>
    <dgm:cxn modelId="{11A4255C-E8BE-4BF9-BC49-61A89CE754C7}" type="presParOf" srcId="{757CA959-15E2-484B-BBB8-A82F63CA1252}" destId="{57DD49FC-41A5-4545-9480-185036B24BE8}" srcOrd="13" destOrd="0" presId="urn:microsoft.com/office/officeart/2005/8/layout/target3"/>
    <dgm:cxn modelId="{AC8C84F6-19C0-47DD-8A54-5523F7122D9A}" type="presParOf" srcId="{757CA959-15E2-484B-BBB8-A82F63CA1252}" destId="{A05C9ACA-2F9F-4666-8ECB-35BEED72589E}" srcOrd="14" destOrd="0" presId="urn:microsoft.com/office/officeart/2005/8/layout/target3"/>
    <dgm:cxn modelId="{9C71A82E-58A9-40CD-A5A4-74E4AAD2E13B}" type="presParOf" srcId="{757CA959-15E2-484B-BBB8-A82F63CA1252}" destId="{0C883AD4-FF5A-4D08-B0C8-565377A6564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8B501A-B638-4D34-B572-8ACC695A113F}" type="doc">
      <dgm:prSet loTypeId="urn:microsoft.com/office/officeart/2005/8/layout/target3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AR"/>
        </a:p>
      </dgm:t>
    </dgm:pt>
    <dgm:pt modelId="{2A7FB402-7742-4A81-A1D5-6651D8BBE98F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Planificación por iteraciones</a:t>
          </a:r>
          <a:endParaRPr lang="es-AR" dirty="0"/>
        </a:p>
      </dgm:t>
    </dgm:pt>
    <dgm:pt modelId="{A3AB034C-6439-4258-8202-E3B385A7E796}" type="parTrans" cxnId="{B2040E59-B49D-4A8B-B7CA-E7EB1B68142E}">
      <dgm:prSet/>
      <dgm:spPr/>
      <dgm:t>
        <a:bodyPr/>
        <a:lstStyle/>
        <a:p>
          <a:endParaRPr lang="es-AR"/>
        </a:p>
      </dgm:t>
    </dgm:pt>
    <dgm:pt modelId="{E2C40447-28E3-4546-82E0-6B6334C70533}" type="sibTrans" cxnId="{B2040E59-B49D-4A8B-B7CA-E7EB1B68142E}">
      <dgm:prSet/>
      <dgm:spPr/>
      <dgm:t>
        <a:bodyPr/>
        <a:lstStyle/>
        <a:p>
          <a:endParaRPr lang="es-AR"/>
        </a:p>
      </dgm:t>
    </dgm:pt>
    <dgm:pt modelId="{3E1FC6BC-E4CB-40ED-8C1F-80644B0196D6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Control de Riesgos</a:t>
          </a:r>
          <a:endParaRPr lang="es-AR" dirty="0"/>
        </a:p>
      </dgm:t>
    </dgm:pt>
    <dgm:pt modelId="{A40E1B02-1763-4245-BF75-F7A964791957}" type="parTrans" cxnId="{4A75788F-AB88-4E3F-8311-0F114AA96781}">
      <dgm:prSet/>
      <dgm:spPr/>
      <dgm:t>
        <a:bodyPr/>
        <a:lstStyle/>
        <a:p>
          <a:endParaRPr lang="es-AR"/>
        </a:p>
      </dgm:t>
    </dgm:pt>
    <dgm:pt modelId="{0FDC9CB2-265A-4C9E-9949-79DC65044045}" type="sibTrans" cxnId="{4A75788F-AB88-4E3F-8311-0F114AA96781}">
      <dgm:prSet/>
      <dgm:spPr/>
      <dgm:t>
        <a:bodyPr/>
        <a:lstStyle/>
        <a:p>
          <a:endParaRPr lang="es-AR"/>
        </a:p>
      </dgm:t>
    </dgm:pt>
    <dgm:pt modelId="{B86601C1-FB45-4CF8-8884-6B6A9DC29184}">
      <dgm:prSet phldrT="[Texto]"/>
      <dgm:spPr/>
      <dgm:t>
        <a:bodyPr/>
        <a:lstStyle/>
        <a:p>
          <a:r>
            <a:rPr lang="es-AR" dirty="0" smtClean="0">
              <a:latin typeface="Lucida Sans" pitchFamily="34" charset="0"/>
            </a:rPr>
            <a:t>La metodología sea un reflejo de cómo realizamos el proyecto</a:t>
          </a:r>
          <a:endParaRPr lang="es-AR" dirty="0"/>
        </a:p>
      </dgm:t>
    </dgm:pt>
    <dgm:pt modelId="{9C93380E-AB5B-46C8-9FE5-0DA6C8E12E1C}" type="parTrans" cxnId="{D07E129A-AA54-4CAE-89AF-338E7B0D4F7C}">
      <dgm:prSet/>
      <dgm:spPr/>
      <dgm:t>
        <a:bodyPr/>
        <a:lstStyle/>
        <a:p>
          <a:endParaRPr lang="es-AR"/>
        </a:p>
      </dgm:t>
    </dgm:pt>
    <dgm:pt modelId="{B9CA348D-E29C-47B9-BF02-31C323C7D5C0}" type="sibTrans" cxnId="{D07E129A-AA54-4CAE-89AF-338E7B0D4F7C}">
      <dgm:prSet/>
      <dgm:spPr/>
      <dgm:t>
        <a:bodyPr/>
        <a:lstStyle/>
        <a:p>
          <a:endParaRPr lang="es-AR"/>
        </a:p>
      </dgm:t>
    </dgm:pt>
    <dgm:pt modelId="{79DD0286-EABE-43A7-BD78-DA955F5A3F41}">
      <dgm:prSet/>
      <dgm:spPr/>
      <dgm:t>
        <a:bodyPr/>
        <a:lstStyle/>
        <a:p>
          <a:r>
            <a:rPr lang="es-AR" smtClean="0">
              <a:latin typeface="Lucida Sans" pitchFamily="34" charset="0"/>
            </a:rPr>
            <a:t>Importancia del versionado</a:t>
          </a:r>
          <a:endParaRPr lang="es-AR" dirty="0">
            <a:latin typeface="Lucida Sans" pitchFamily="34" charset="0"/>
          </a:endParaRPr>
        </a:p>
      </dgm:t>
    </dgm:pt>
    <dgm:pt modelId="{FCF80DE6-9187-46A6-910A-DD97BDEE959D}" type="parTrans" cxnId="{836C329B-809A-4844-BFC0-3092C2BA96DE}">
      <dgm:prSet/>
      <dgm:spPr/>
      <dgm:t>
        <a:bodyPr/>
        <a:lstStyle/>
        <a:p>
          <a:endParaRPr lang="es-AR"/>
        </a:p>
      </dgm:t>
    </dgm:pt>
    <dgm:pt modelId="{3DB813BC-FFCF-463F-85E6-85D2E30CF91E}" type="sibTrans" cxnId="{836C329B-809A-4844-BFC0-3092C2BA96DE}">
      <dgm:prSet/>
      <dgm:spPr/>
      <dgm:t>
        <a:bodyPr/>
        <a:lstStyle/>
        <a:p>
          <a:endParaRPr lang="es-AR"/>
        </a:p>
      </dgm:t>
    </dgm:pt>
    <dgm:pt modelId="{C6626869-A5CD-4239-8F1F-0930D005D4EA}">
      <dgm:prSet/>
      <dgm:spPr/>
      <dgm:t>
        <a:bodyPr/>
        <a:lstStyle/>
        <a:p>
          <a:r>
            <a:rPr lang="es-AR" smtClean="0">
              <a:latin typeface="Lucida Sans" pitchFamily="34" charset="0"/>
            </a:rPr>
            <a:t>Checklist de artefactos</a:t>
          </a:r>
          <a:endParaRPr lang="es-AR" dirty="0">
            <a:latin typeface="Lucida Sans" pitchFamily="34" charset="0"/>
          </a:endParaRPr>
        </a:p>
      </dgm:t>
    </dgm:pt>
    <dgm:pt modelId="{9B9FC745-EB6C-419A-9989-9E24F25A0BF1}" type="parTrans" cxnId="{EE7FDAAF-6998-4BCD-8AE3-C716CF4530F4}">
      <dgm:prSet/>
      <dgm:spPr/>
      <dgm:t>
        <a:bodyPr/>
        <a:lstStyle/>
        <a:p>
          <a:endParaRPr lang="es-AR"/>
        </a:p>
      </dgm:t>
    </dgm:pt>
    <dgm:pt modelId="{5F311529-F6C0-4601-8162-6860E2F47EAD}" type="sibTrans" cxnId="{EE7FDAAF-6998-4BCD-8AE3-C716CF4530F4}">
      <dgm:prSet/>
      <dgm:spPr/>
      <dgm:t>
        <a:bodyPr/>
        <a:lstStyle/>
        <a:p>
          <a:endParaRPr lang="es-AR"/>
        </a:p>
      </dgm:t>
    </dgm:pt>
    <dgm:pt modelId="{4FB3EFFF-BEBE-4F44-90CE-C26C1BD6A9BB}" type="pres">
      <dgm:prSet presAssocID="{718B501A-B638-4D34-B572-8ACC695A113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FF07A99-A190-49B6-93F2-6D89858CD343}" type="pres">
      <dgm:prSet presAssocID="{2A7FB402-7742-4A81-A1D5-6651D8BBE98F}" presName="circle1" presStyleLbl="node1" presStyleIdx="0" presStyleCnt="5"/>
      <dgm:spPr/>
      <dgm:t>
        <a:bodyPr/>
        <a:lstStyle/>
        <a:p>
          <a:endParaRPr lang="es-AR"/>
        </a:p>
      </dgm:t>
    </dgm:pt>
    <dgm:pt modelId="{691FF6CE-5363-4EFC-AC9A-53BED2368351}" type="pres">
      <dgm:prSet presAssocID="{2A7FB402-7742-4A81-A1D5-6651D8BBE98F}" presName="space" presStyleCnt="0"/>
      <dgm:spPr/>
      <dgm:t>
        <a:bodyPr/>
        <a:lstStyle/>
        <a:p>
          <a:endParaRPr lang="es-AR"/>
        </a:p>
      </dgm:t>
    </dgm:pt>
    <dgm:pt modelId="{439E2714-CEC5-4B63-AC79-127786D94C54}" type="pres">
      <dgm:prSet presAssocID="{2A7FB402-7742-4A81-A1D5-6651D8BBE98F}" presName="rect1" presStyleLbl="alignAcc1" presStyleIdx="0" presStyleCnt="5"/>
      <dgm:spPr/>
      <dgm:t>
        <a:bodyPr/>
        <a:lstStyle/>
        <a:p>
          <a:endParaRPr lang="es-AR"/>
        </a:p>
      </dgm:t>
    </dgm:pt>
    <dgm:pt modelId="{8982C45E-F7D7-4EE2-89FA-AF24B36EED52}" type="pres">
      <dgm:prSet presAssocID="{3E1FC6BC-E4CB-40ED-8C1F-80644B0196D6}" presName="vertSpace2" presStyleLbl="node1" presStyleIdx="0" presStyleCnt="5"/>
      <dgm:spPr/>
      <dgm:t>
        <a:bodyPr/>
        <a:lstStyle/>
        <a:p>
          <a:endParaRPr lang="es-AR"/>
        </a:p>
      </dgm:t>
    </dgm:pt>
    <dgm:pt modelId="{807833E3-4E0A-46CB-BDCE-159B6FDB07D7}" type="pres">
      <dgm:prSet presAssocID="{3E1FC6BC-E4CB-40ED-8C1F-80644B0196D6}" presName="circle2" presStyleLbl="node1" presStyleIdx="1" presStyleCnt="5"/>
      <dgm:spPr/>
      <dgm:t>
        <a:bodyPr/>
        <a:lstStyle/>
        <a:p>
          <a:endParaRPr lang="es-AR"/>
        </a:p>
      </dgm:t>
    </dgm:pt>
    <dgm:pt modelId="{66359D7C-22F8-4D11-87C1-68986D9B399D}" type="pres">
      <dgm:prSet presAssocID="{3E1FC6BC-E4CB-40ED-8C1F-80644B0196D6}" presName="rect2" presStyleLbl="alignAcc1" presStyleIdx="1" presStyleCnt="5"/>
      <dgm:spPr/>
      <dgm:t>
        <a:bodyPr/>
        <a:lstStyle/>
        <a:p>
          <a:endParaRPr lang="es-AR"/>
        </a:p>
      </dgm:t>
    </dgm:pt>
    <dgm:pt modelId="{0D6DFC79-3620-4C8D-A0DF-E516737EF8FE}" type="pres">
      <dgm:prSet presAssocID="{79DD0286-EABE-43A7-BD78-DA955F5A3F41}" presName="vertSpace3" presStyleLbl="node1" presStyleIdx="1" presStyleCnt="5"/>
      <dgm:spPr/>
      <dgm:t>
        <a:bodyPr/>
        <a:lstStyle/>
        <a:p>
          <a:endParaRPr lang="es-AR"/>
        </a:p>
      </dgm:t>
    </dgm:pt>
    <dgm:pt modelId="{2AB0906C-8436-4FE7-837F-EA29A1D78E64}" type="pres">
      <dgm:prSet presAssocID="{79DD0286-EABE-43A7-BD78-DA955F5A3F41}" presName="circle3" presStyleLbl="node1" presStyleIdx="2" presStyleCnt="5"/>
      <dgm:spPr/>
      <dgm:t>
        <a:bodyPr/>
        <a:lstStyle/>
        <a:p>
          <a:endParaRPr lang="es-AR"/>
        </a:p>
      </dgm:t>
    </dgm:pt>
    <dgm:pt modelId="{1917DD1A-4F4A-4FBD-82E7-BFD875404F8C}" type="pres">
      <dgm:prSet presAssocID="{79DD0286-EABE-43A7-BD78-DA955F5A3F41}" presName="rect3" presStyleLbl="alignAcc1" presStyleIdx="2" presStyleCnt="5"/>
      <dgm:spPr/>
      <dgm:t>
        <a:bodyPr/>
        <a:lstStyle/>
        <a:p>
          <a:endParaRPr lang="es-AR"/>
        </a:p>
      </dgm:t>
    </dgm:pt>
    <dgm:pt modelId="{E954BA78-AE99-4519-BDAF-89D3351F7D51}" type="pres">
      <dgm:prSet presAssocID="{C6626869-A5CD-4239-8F1F-0930D005D4EA}" presName="vertSpace4" presStyleLbl="node1" presStyleIdx="2" presStyleCnt="5"/>
      <dgm:spPr/>
      <dgm:t>
        <a:bodyPr/>
        <a:lstStyle/>
        <a:p>
          <a:endParaRPr lang="es-AR"/>
        </a:p>
      </dgm:t>
    </dgm:pt>
    <dgm:pt modelId="{40DB6F32-0399-4EFB-ADB0-FDE34E058271}" type="pres">
      <dgm:prSet presAssocID="{C6626869-A5CD-4239-8F1F-0930D005D4EA}" presName="circle4" presStyleLbl="node1" presStyleIdx="3" presStyleCnt="5"/>
      <dgm:spPr/>
      <dgm:t>
        <a:bodyPr/>
        <a:lstStyle/>
        <a:p>
          <a:endParaRPr lang="es-AR"/>
        </a:p>
      </dgm:t>
    </dgm:pt>
    <dgm:pt modelId="{29F6455E-513E-4FC8-B323-5A6EE10C6228}" type="pres">
      <dgm:prSet presAssocID="{C6626869-A5CD-4239-8F1F-0930D005D4EA}" presName="rect4" presStyleLbl="alignAcc1" presStyleIdx="3" presStyleCnt="5"/>
      <dgm:spPr/>
      <dgm:t>
        <a:bodyPr/>
        <a:lstStyle/>
        <a:p>
          <a:endParaRPr lang="es-AR"/>
        </a:p>
      </dgm:t>
    </dgm:pt>
    <dgm:pt modelId="{92668DFD-6426-4B14-AE66-F93173484246}" type="pres">
      <dgm:prSet presAssocID="{B86601C1-FB45-4CF8-8884-6B6A9DC29184}" presName="vertSpace5" presStyleLbl="node1" presStyleIdx="3" presStyleCnt="5"/>
      <dgm:spPr/>
      <dgm:t>
        <a:bodyPr/>
        <a:lstStyle/>
        <a:p>
          <a:endParaRPr lang="es-AR"/>
        </a:p>
      </dgm:t>
    </dgm:pt>
    <dgm:pt modelId="{5E72777A-1719-4EA6-A4CE-8896A7BD2618}" type="pres">
      <dgm:prSet presAssocID="{B86601C1-FB45-4CF8-8884-6B6A9DC29184}" presName="circle5" presStyleLbl="node1" presStyleIdx="4" presStyleCnt="5"/>
      <dgm:spPr/>
      <dgm:t>
        <a:bodyPr/>
        <a:lstStyle/>
        <a:p>
          <a:endParaRPr lang="es-AR"/>
        </a:p>
      </dgm:t>
    </dgm:pt>
    <dgm:pt modelId="{6FCF26DA-861A-467A-A5A6-981C63DB7CBA}" type="pres">
      <dgm:prSet presAssocID="{B86601C1-FB45-4CF8-8884-6B6A9DC29184}" presName="rect5" presStyleLbl="alignAcc1" presStyleIdx="4" presStyleCnt="5"/>
      <dgm:spPr/>
      <dgm:t>
        <a:bodyPr/>
        <a:lstStyle/>
        <a:p>
          <a:endParaRPr lang="es-AR"/>
        </a:p>
      </dgm:t>
    </dgm:pt>
    <dgm:pt modelId="{B4A28E80-7FCC-4417-A742-706F82793041}" type="pres">
      <dgm:prSet presAssocID="{2A7FB402-7742-4A81-A1D5-6651D8BBE98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ED11887-BE09-4F76-B563-019D555AAD1B}" type="pres">
      <dgm:prSet presAssocID="{3E1FC6BC-E4CB-40ED-8C1F-80644B0196D6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684E843-B8E5-4F6A-BF6D-288840315D05}" type="pres">
      <dgm:prSet presAssocID="{79DD0286-EABE-43A7-BD78-DA955F5A3F4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A337A7-88F3-4DAA-82B8-B24DBB6BF1C6}" type="pres">
      <dgm:prSet presAssocID="{C6626869-A5CD-4239-8F1F-0930D005D4EA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13EA6C-E26D-496F-B631-A54EBC488056}" type="pres">
      <dgm:prSet presAssocID="{B86601C1-FB45-4CF8-8884-6B6A9DC29184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D6B1FFB-648A-40E2-8318-C7CA8BB75C26}" type="presOf" srcId="{B86601C1-FB45-4CF8-8884-6B6A9DC29184}" destId="{6FCF26DA-861A-467A-A5A6-981C63DB7CBA}" srcOrd="0" destOrd="0" presId="urn:microsoft.com/office/officeart/2005/8/layout/target3"/>
    <dgm:cxn modelId="{7CD5AC0E-E2F3-4DDD-80CF-7B7F54F134D3}" type="presOf" srcId="{C6626869-A5CD-4239-8F1F-0930D005D4EA}" destId="{D9A337A7-88F3-4DAA-82B8-B24DBB6BF1C6}" srcOrd="1" destOrd="0" presId="urn:microsoft.com/office/officeart/2005/8/layout/target3"/>
    <dgm:cxn modelId="{21253DC8-4B0F-4E3B-B63D-98FA4FFF8E0C}" type="presOf" srcId="{3E1FC6BC-E4CB-40ED-8C1F-80644B0196D6}" destId="{66359D7C-22F8-4D11-87C1-68986D9B399D}" srcOrd="0" destOrd="0" presId="urn:microsoft.com/office/officeart/2005/8/layout/target3"/>
    <dgm:cxn modelId="{FDE2D458-CAEC-4315-8827-A95D02291A23}" type="presOf" srcId="{C6626869-A5CD-4239-8F1F-0930D005D4EA}" destId="{29F6455E-513E-4FC8-B323-5A6EE10C6228}" srcOrd="0" destOrd="0" presId="urn:microsoft.com/office/officeart/2005/8/layout/target3"/>
    <dgm:cxn modelId="{074B04C9-36A6-4986-95ED-8CE69EF37376}" type="presOf" srcId="{2A7FB402-7742-4A81-A1D5-6651D8BBE98F}" destId="{B4A28E80-7FCC-4417-A742-706F82793041}" srcOrd="1" destOrd="0" presId="urn:microsoft.com/office/officeart/2005/8/layout/target3"/>
    <dgm:cxn modelId="{72F10E1A-1EBE-4FD0-8444-0AE88079480F}" type="presOf" srcId="{3E1FC6BC-E4CB-40ED-8C1F-80644B0196D6}" destId="{4ED11887-BE09-4F76-B563-019D555AAD1B}" srcOrd="1" destOrd="0" presId="urn:microsoft.com/office/officeart/2005/8/layout/target3"/>
    <dgm:cxn modelId="{6A8E302C-2A16-4268-9416-66B307221251}" type="presOf" srcId="{79DD0286-EABE-43A7-BD78-DA955F5A3F41}" destId="{6684E843-B8E5-4F6A-BF6D-288840315D05}" srcOrd="1" destOrd="0" presId="urn:microsoft.com/office/officeart/2005/8/layout/target3"/>
    <dgm:cxn modelId="{13165271-3937-4F95-9D25-FA480FD6A31A}" type="presOf" srcId="{2A7FB402-7742-4A81-A1D5-6651D8BBE98F}" destId="{439E2714-CEC5-4B63-AC79-127786D94C54}" srcOrd="0" destOrd="0" presId="urn:microsoft.com/office/officeart/2005/8/layout/target3"/>
    <dgm:cxn modelId="{EE7FDAAF-6998-4BCD-8AE3-C716CF4530F4}" srcId="{718B501A-B638-4D34-B572-8ACC695A113F}" destId="{C6626869-A5CD-4239-8F1F-0930D005D4EA}" srcOrd="3" destOrd="0" parTransId="{9B9FC745-EB6C-419A-9989-9E24F25A0BF1}" sibTransId="{5F311529-F6C0-4601-8162-6860E2F47EAD}"/>
    <dgm:cxn modelId="{B2040E59-B49D-4A8B-B7CA-E7EB1B68142E}" srcId="{718B501A-B638-4D34-B572-8ACC695A113F}" destId="{2A7FB402-7742-4A81-A1D5-6651D8BBE98F}" srcOrd="0" destOrd="0" parTransId="{A3AB034C-6439-4258-8202-E3B385A7E796}" sibTransId="{E2C40447-28E3-4546-82E0-6B6334C70533}"/>
    <dgm:cxn modelId="{0DB173D9-4F52-420B-B85C-E435A6F77052}" type="presOf" srcId="{B86601C1-FB45-4CF8-8884-6B6A9DC29184}" destId="{6313EA6C-E26D-496F-B631-A54EBC488056}" srcOrd="1" destOrd="0" presId="urn:microsoft.com/office/officeart/2005/8/layout/target3"/>
    <dgm:cxn modelId="{D07E129A-AA54-4CAE-89AF-338E7B0D4F7C}" srcId="{718B501A-B638-4D34-B572-8ACC695A113F}" destId="{B86601C1-FB45-4CF8-8884-6B6A9DC29184}" srcOrd="4" destOrd="0" parTransId="{9C93380E-AB5B-46C8-9FE5-0DA6C8E12E1C}" sibTransId="{B9CA348D-E29C-47B9-BF02-31C323C7D5C0}"/>
    <dgm:cxn modelId="{89930FE5-F58E-43BA-B8E7-1FA5A115A040}" type="presOf" srcId="{79DD0286-EABE-43A7-BD78-DA955F5A3F41}" destId="{1917DD1A-4F4A-4FBD-82E7-BFD875404F8C}" srcOrd="0" destOrd="0" presId="urn:microsoft.com/office/officeart/2005/8/layout/target3"/>
    <dgm:cxn modelId="{4A75788F-AB88-4E3F-8311-0F114AA96781}" srcId="{718B501A-B638-4D34-B572-8ACC695A113F}" destId="{3E1FC6BC-E4CB-40ED-8C1F-80644B0196D6}" srcOrd="1" destOrd="0" parTransId="{A40E1B02-1763-4245-BF75-F7A964791957}" sibTransId="{0FDC9CB2-265A-4C9E-9949-79DC65044045}"/>
    <dgm:cxn modelId="{F2E8698B-5BA3-4D4D-AC91-DFB04F09B0AF}" type="presOf" srcId="{718B501A-B638-4D34-B572-8ACC695A113F}" destId="{4FB3EFFF-BEBE-4F44-90CE-C26C1BD6A9BB}" srcOrd="0" destOrd="0" presId="urn:microsoft.com/office/officeart/2005/8/layout/target3"/>
    <dgm:cxn modelId="{836C329B-809A-4844-BFC0-3092C2BA96DE}" srcId="{718B501A-B638-4D34-B572-8ACC695A113F}" destId="{79DD0286-EABE-43A7-BD78-DA955F5A3F41}" srcOrd="2" destOrd="0" parTransId="{FCF80DE6-9187-46A6-910A-DD97BDEE959D}" sibTransId="{3DB813BC-FFCF-463F-85E6-85D2E30CF91E}"/>
    <dgm:cxn modelId="{492AF863-E12B-4B7F-ABA7-E92C5F3182A7}" type="presParOf" srcId="{4FB3EFFF-BEBE-4F44-90CE-C26C1BD6A9BB}" destId="{8FF07A99-A190-49B6-93F2-6D89858CD343}" srcOrd="0" destOrd="0" presId="urn:microsoft.com/office/officeart/2005/8/layout/target3"/>
    <dgm:cxn modelId="{0C1A2EC7-4190-42AD-BD83-BB367519B2F9}" type="presParOf" srcId="{4FB3EFFF-BEBE-4F44-90CE-C26C1BD6A9BB}" destId="{691FF6CE-5363-4EFC-AC9A-53BED2368351}" srcOrd="1" destOrd="0" presId="urn:microsoft.com/office/officeart/2005/8/layout/target3"/>
    <dgm:cxn modelId="{0C1D80FD-5A45-47B4-B1A3-717BB9B7196C}" type="presParOf" srcId="{4FB3EFFF-BEBE-4F44-90CE-C26C1BD6A9BB}" destId="{439E2714-CEC5-4B63-AC79-127786D94C54}" srcOrd="2" destOrd="0" presId="urn:microsoft.com/office/officeart/2005/8/layout/target3"/>
    <dgm:cxn modelId="{163A8199-4B63-4314-88EF-4354B3E5B05C}" type="presParOf" srcId="{4FB3EFFF-BEBE-4F44-90CE-C26C1BD6A9BB}" destId="{8982C45E-F7D7-4EE2-89FA-AF24B36EED52}" srcOrd="3" destOrd="0" presId="urn:microsoft.com/office/officeart/2005/8/layout/target3"/>
    <dgm:cxn modelId="{6BE1A31A-CC7B-40D5-A1B8-DC924E6FADDF}" type="presParOf" srcId="{4FB3EFFF-BEBE-4F44-90CE-C26C1BD6A9BB}" destId="{807833E3-4E0A-46CB-BDCE-159B6FDB07D7}" srcOrd="4" destOrd="0" presId="urn:microsoft.com/office/officeart/2005/8/layout/target3"/>
    <dgm:cxn modelId="{6D367A7F-4202-408D-B346-4DCC084822DF}" type="presParOf" srcId="{4FB3EFFF-BEBE-4F44-90CE-C26C1BD6A9BB}" destId="{66359D7C-22F8-4D11-87C1-68986D9B399D}" srcOrd="5" destOrd="0" presId="urn:microsoft.com/office/officeart/2005/8/layout/target3"/>
    <dgm:cxn modelId="{C302FA42-F221-4B0F-AAEE-C6683A19CB0E}" type="presParOf" srcId="{4FB3EFFF-BEBE-4F44-90CE-C26C1BD6A9BB}" destId="{0D6DFC79-3620-4C8D-A0DF-E516737EF8FE}" srcOrd="6" destOrd="0" presId="urn:microsoft.com/office/officeart/2005/8/layout/target3"/>
    <dgm:cxn modelId="{64921E5F-5BF9-486D-8329-C4D82D5DEBD0}" type="presParOf" srcId="{4FB3EFFF-BEBE-4F44-90CE-C26C1BD6A9BB}" destId="{2AB0906C-8436-4FE7-837F-EA29A1D78E64}" srcOrd="7" destOrd="0" presId="urn:microsoft.com/office/officeart/2005/8/layout/target3"/>
    <dgm:cxn modelId="{20FC95FA-43FE-4A70-A201-B1CC3DF4E2E0}" type="presParOf" srcId="{4FB3EFFF-BEBE-4F44-90CE-C26C1BD6A9BB}" destId="{1917DD1A-4F4A-4FBD-82E7-BFD875404F8C}" srcOrd="8" destOrd="0" presId="urn:microsoft.com/office/officeart/2005/8/layout/target3"/>
    <dgm:cxn modelId="{4DE4C917-4379-44A5-9296-210EC2FA8E66}" type="presParOf" srcId="{4FB3EFFF-BEBE-4F44-90CE-C26C1BD6A9BB}" destId="{E954BA78-AE99-4519-BDAF-89D3351F7D51}" srcOrd="9" destOrd="0" presId="urn:microsoft.com/office/officeart/2005/8/layout/target3"/>
    <dgm:cxn modelId="{5E623B8A-D549-4E14-8791-B0EACE94EB3B}" type="presParOf" srcId="{4FB3EFFF-BEBE-4F44-90CE-C26C1BD6A9BB}" destId="{40DB6F32-0399-4EFB-ADB0-FDE34E058271}" srcOrd="10" destOrd="0" presId="urn:microsoft.com/office/officeart/2005/8/layout/target3"/>
    <dgm:cxn modelId="{F24D1745-9309-4D91-B3C7-6BD2FB367D7B}" type="presParOf" srcId="{4FB3EFFF-BEBE-4F44-90CE-C26C1BD6A9BB}" destId="{29F6455E-513E-4FC8-B323-5A6EE10C6228}" srcOrd="11" destOrd="0" presId="urn:microsoft.com/office/officeart/2005/8/layout/target3"/>
    <dgm:cxn modelId="{16122AC9-7E09-45B3-B63D-657CAF37C3B0}" type="presParOf" srcId="{4FB3EFFF-BEBE-4F44-90CE-C26C1BD6A9BB}" destId="{92668DFD-6426-4B14-AE66-F93173484246}" srcOrd="12" destOrd="0" presId="urn:microsoft.com/office/officeart/2005/8/layout/target3"/>
    <dgm:cxn modelId="{6E3DD96B-A5C1-4AE9-8ADF-76480BAE0EDC}" type="presParOf" srcId="{4FB3EFFF-BEBE-4F44-90CE-C26C1BD6A9BB}" destId="{5E72777A-1719-4EA6-A4CE-8896A7BD2618}" srcOrd="13" destOrd="0" presId="urn:microsoft.com/office/officeart/2005/8/layout/target3"/>
    <dgm:cxn modelId="{2B8F4DDC-3974-4A1A-A653-7D32DC24BA42}" type="presParOf" srcId="{4FB3EFFF-BEBE-4F44-90CE-C26C1BD6A9BB}" destId="{6FCF26DA-861A-467A-A5A6-981C63DB7CBA}" srcOrd="14" destOrd="0" presId="urn:microsoft.com/office/officeart/2005/8/layout/target3"/>
    <dgm:cxn modelId="{D7278380-7CA0-4FE4-8A52-DBC697E46569}" type="presParOf" srcId="{4FB3EFFF-BEBE-4F44-90CE-C26C1BD6A9BB}" destId="{B4A28E80-7FCC-4417-A742-706F82793041}" srcOrd="15" destOrd="0" presId="urn:microsoft.com/office/officeart/2005/8/layout/target3"/>
    <dgm:cxn modelId="{16472F9E-0AE7-4E67-97E8-58DE532CE843}" type="presParOf" srcId="{4FB3EFFF-BEBE-4F44-90CE-C26C1BD6A9BB}" destId="{4ED11887-BE09-4F76-B563-019D555AAD1B}" srcOrd="16" destOrd="0" presId="urn:microsoft.com/office/officeart/2005/8/layout/target3"/>
    <dgm:cxn modelId="{340F48D6-508A-4958-8535-4E765A5FC6D1}" type="presParOf" srcId="{4FB3EFFF-BEBE-4F44-90CE-C26C1BD6A9BB}" destId="{6684E843-B8E5-4F6A-BF6D-288840315D05}" srcOrd="17" destOrd="0" presId="urn:microsoft.com/office/officeart/2005/8/layout/target3"/>
    <dgm:cxn modelId="{5C44BE8E-9197-4F96-BA12-1E045ABB586D}" type="presParOf" srcId="{4FB3EFFF-BEBE-4F44-90CE-C26C1BD6A9BB}" destId="{D9A337A7-88F3-4DAA-82B8-B24DBB6BF1C6}" srcOrd="18" destOrd="0" presId="urn:microsoft.com/office/officeart/2005/8/layout/target3"/>
    <dgm:cxn modelId="{A616483D-A89D-48E7-B449-A98D0144F1E2}" type="presParOf" srcId="{4FB3EFFF-BEBE-4F44-90CE-C26C1BD6A9BB}" destId="{6313EA6C-E26D-496F-B631-A54EBC488056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93ED-38A6-439A-86E5-E753BC272B59}">
      <dsp:nvSpPr>
        <dsp:cNvPr id="0" name=""/>
        <dsp:cNvSpPr/>
      </dsp:nvSpPr>
      <dsp:spPr>
        <a:xfrm>
          <a:off x="8089306" y="3848026"/>
          <a:ext cx="91440" cy="35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46F1-FC3F-4E2A-90B0-462C3F127A1F}">
      <dsp:nvSpPr>
        <dsp:cNvPr id="0" name=""/>
        <dsp:cNvSpPr/>
      </dsp:nvSpPr>
      <dsp:spPr>
        <a:xfrm>
          <a:off x="4369433" y="2548147"/>
          <a:ext cx="3765592" cy="51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80"/>
              </a:lnTo>
              <a:lnTo>
                <a:pt x="3765592" y="404180"/>
              </a:lnTo>
              <a:lnTo>
                <a:pt x="3765592" y="5182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5CFA-A45F-406D-8EE3-EA31EFD61B6C}">
      <dsp:nvSpPr>
        <dsp:cNvPr id="0" name=""/>
        <dsp:cNvSpPr/>
      </dsp:nvSpPr>
      <dsp:spPr>
        <a:xfrm>
          <a:off x="4369433" y="2548147"/>
          <a:ext cx="2261079" cy="51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80"/>
              </a:lnTo>
              <a:lnTo>
                <a:pt x="2261079" y="404180"/>
              </a:lnTo>
              <a:lnTo>
                <a:pt x="2261079" y="5182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FCF9-A021-49DF-BDB6-59921B56314B}">
      <dsp:nvSpPr>
        <dsp:cNvPr id="0" name=""/>
        <dsp:cNvSpPr/>
      </dsp:nvSpPr>
      <dsp:spPr>
        <a:xfrm>
          <a:off x="4369433" y="2548147"/>
          <a:ext cx="706440" cy="548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164"/>
              </a:lnTo>
              <a:lnTo>
                <a:pt x="706440" y="434164"/>
              </a:lnTo>
              <a:lnTo>
                <a:pt x="706440" y="54820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E05B8-F818-458E-8A52-E1790E77DF03}">
      <dsp:nvSpPr>
        <dsp:cNvPr id="0" name=""/>
        <dsp:cNvSpPr/>
      </dsp:nvSpPr>
      <dsp:spPr>
        <a:xfrm>
          <a:off x="3629707" y="2548147"/>
          <a:ext cx="739725" cy="518215"/>
        </a:xfrm>
        <a:custGeom>
          <a:avLst/>
          <a:gdLst/>
          <a:ahLst/>
          <a:cxnLst/>
          <a:rect l="0" t="0" r="0" b="0"/>
          <a:pathLst>
            <a:path>
              <a:moveTo>
                <a:pt x="739725" y="0"/>
              </a:moveTo>
              <a:lnTo>
                <a:pt x="739725" y="404180"/>
              </a:lnTo>
              <a:lnTo>
                <a:pt x="0" y="404180"/>
              </a:lnTo>
              <a:lnTo>
                <a:pt x="0" y="5182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BF019-B9D3-4BFE-BCFF-7FB6B574D768}">
      <dsp:nvSpPr>
        <dsp:cNvPr id="0" name=""/>
        <dsp:cNvSpPr/>
      </dsp:nvSpPr>
      <dsp:spPr>
        <a:xfrm>
          <a:off x="2125193" y="2548147"/>
          <a:ext cx="2244239" cy="518215"/>
        </a:xfrm>
        <a:custGeom>
          <a:avLst/>
          <a:gdLst/>
          <a:ahLst/>
          <a:cxnLst/>
          <a:rect l="0" t="0" r="0" b="0"/>
          <a:pathLst>
            <a:path>
              <a:moveTo>
                <a:pt x="2244239" y="0"/>
              </a:moveTo>
              <a:lnTo>
                <a:pt x="2244239" y="404180"/>
              </a:lnTo>
              <a:lnTo>
                <a:pt x="0" y="404180"/>
              </a:lnTo>
              <a:lnTo>
                <a:pt x="0" y="5182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CE82-F5FF-4A29-B211-87906505964B}">
      <dsp:nvSpPr>
        <dsp:cNvPr id="0" name=""/>
        <dsp:cNvSpPr/>
      </dsp:nvSpPr>
      <dsp:spPr>
        <a:xfrm>
          <a:off x="478708" y="2548147"/>
          <a:ext cx="3890724" cy="496258"/>
        </a:xfrm>
        <a:custGeom>
          <a:avLst/>
          <a:gdLst/>
          <a:ahLst/>
          <a:cxnLst/>
          <a:rect l="0" t="0" r="0" b="0"/>
          <a:pathLst>
            <a:path>
              <a:moveTo>
                <a:pt x="3890724" y="0"/>
              </a:moveTo>
              <a:lnTo>
                <a:pt x="3890724" y="382223"/>
              </a:lnTo>
              <a:lnTo>
                <a:pt x="0" y="382223"/>
              </a:lnTo>
              <a:lnTo>
                <a:pt x="0" y="4962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CABC4-0E7A-419B-A8D5-442751245F83}">
      <dsp:nvSpPr>
        <dsp:cNvPr id="0" name=""/>
        <dsp:cNvSpPr/>
      </dsp:nvSpPr>
      <dsp:spPr>
        <a:xfrm>
          <a:off x="4323713" y="1568688"/>
          <a:ext cx="91440" cy="197796"/>
        </a:xfrm>
        <a:custGeom>
          <a:avLst/>
          <a:gdLst/>
          <a:ahLst/>
          <a:cxnLst/>
          <a:rect l="0" t="0" r="0" b="0"/>
          <a:pathLst>
            <a:path>
              <a:moveTo>
                <a:pt x="54139" y="0"/>
              </a:moveTo>
              <a:lnTo>
                <a:pt x="54139" y="83760"/>
              </a:lnTo>
              <a:lnTo>
                <a:pt x="45720" y="83760"/>
              </a:lnTo>
              <a:lnTo>
                <a:pt x="45720" y="1977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565C9-6471-4A69-A823-0B361D575321}">
      <dsp:nvSpPr>
        <dsp:cNvPr id="0" name=""/>
        <dsp:cNvSpPr/>
      </dsp:nvSpPr>
      <dsp:spPr>
        <a:xfrm>
          <a:off x="3762370" y="787024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2BF9A-6400-404F-850A-8F856A743025}">
      <dsp:nvSpPr>
        <dsp:cNvPr id="0" name=""/>
        <dsp:cNvSpPr/>
      </dsp:nvSpPr>
      <dsp:spPr>
        <a:xfrm>
          <a:off x="3899144" y="916960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Gerencia</a:t>
          </a:r>
          <a:endParaRPr lang="es-AR" sz="1200" kern="1200" dirty="0"/>
        </a:p>
      </dsp:txBody>
      <dsp:txXfrm>
        <a:off x="3922038" y="939854"/>
        <a:ext cx="1185177" cy="735875"/>
      </dsp:txXfrm>
    </dsp:sp>
    <dsp:sp modelId="{1FBE0077-5412-41A1-A682-9BE4C8E22491}">
      <dsp:nvSpPr>
        <dsp:cNvPr id="0" name=""/>
        <dsp:cNvSpPr/>
      </dsp:nvSpPr>
      <dsp:spPr>
        <a:xfrm>
          <a:off x="3753950" y="1766484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0B1B6-AB05-472F-AABA-441C2D2009E2}">
      <dsp:nvSpPr>
        <dsp:cNvPr id="0" name=""/>
        <dsp:cNvSpPr/>
      </dsp:nvSpPr>
      <dsp:spPr>
        <a:xfrm>
          <a:off x="3890724" y="1896419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Project Manager</a:t>
          </a:r>
          <a:endParaRPr lang="es-AR" sz="1200" kern="1200" dirty="0"/>
        </a:p>
      </dsp:txBody>
      <dsp:txXfrm>
        <a:off x="3913618" y="1919313"/>
        <a:ext cx="1185177" cy="735875"/>
      </dsp:txXfrm>
    </dsp:sp>
    <dsp:sp modelId="{79AAEC87-0591-4AC6-AC4B-40D284801FC9}">
      <dsp:nvSpPr>
        <dsp:cNvPr id="0" name=""/>
        <dsp:cNvSpPr/>
      </dsp:nvSpPr>
      <dsp:spPr>
        <a:xfrm>
          <a:off x="-136773" y="3044406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060F0-167D-4C5A-860D-DCADAAA5B8D0}">
      <dsp:nvSpPr>
        <dsp:cNvPr id="0" name=""/>
        <dsp:cNvSpPr/>
      </dsp:nvSpPr>
      <dsp:spPr>
        <a:xfrm>
          <a:off x="0" y="3174341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QA</a:t>
          </a:r>
          <a:endParaRPr lang="es-AR" sz="1200" kern="1200" dirty="0"/>
        </a:p>
      </dsp:txBody>
      <dsp:txXfrm>
        <a:off x="22894" y="3197235"/>
        <a:ext cx="1185177" cy="735875"/>
      </dsp:txXfrm>
    </dsp:sp>
    <dsp:sp modelId="{AD814D74-9AC4-4451-8511-818B224B5DA3}">
      <dsp:nvSpPr>
        <dsp:cNvPr id="0" name=""/>
        <dsp:cNvSpPr/>
      </dsp:nvSpPr>
      <dsp:spPr>
        <a:xfrm>
          <a:off x="1509710" y="3066363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1C51E4-F0D0-42BF-AACC-8E0A12B173E0}">
      <dsp:nvSpPr>
        <dsp:cNvPr id="0" name=""/>
        <dsp:cNvSpPr/>
      </dsp:nvSpPr>
      <dsp:spPr>
        <a:xfrm>
          <a:off x="1646484" y="3196298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Arquitecto de Software</a:t>
          </a:r>
          <a:endParaRPr lang="es-AR" sz="1200" kern="1200" dirty="0"/>
        </a:p>
      </dsp:txBody>
      <dsp:txXfrm>
        <a:off x="1669378" y="3219192"/>
        <a:ext cx="1185177" cy="735875"/>
      </dsp:txXfrm>
    </dsp:sp>
    <dsp:sp modelId="{E9AD73F4-97C3-46DC-BAFD-CC351B155A35}">
      <dsp:nvSpPr>
        <dsp:cNvPr id="0" name=""/>
        <dsp:cNvSpPr/>
      </dsp:nvSpPr>
      <dsp:spPr>
        <a:xfrm>
          <a:off x="3014224" y="3066363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48074-D949-4217-AC00-7AF41C5D2D49}">
      <dsp:nvSpPr>
        <dsp:cNvPr id="0" name=""/>
        <dsp:cNvSpPr/>
      </dsp:nvSpPr>
      <dsp:spPr>
        <a:xfrm>
          <a:off x="3150998" y="3196298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smtClean="0"/>
            <a:t>Diseñador</a:t>
          </a:r>
          <a:endParaRPr lang="es-AR" sz="1200" kern="1200" dirty="0"/>
        </a:p>
      </dsp:txBody>
      <dsp:txXfrm>
        <a:off x="3173892" y="3219192"/>
        <a:ext cx="1185177" cy="735875"/>
      </dsp:txXfrm>
    </dsp:sp>
    <dsp:sp modelId="{045041BA-858F-48F0-A15A-A46CD025B332}">
      <dsp:nvSpPr>
        <dsp:cNvPr id="0" name=""/>
        <dsp:cNvSpPr/>
      </dsp:nvSpPr>
      <dsp:spPr>
        <a:xfrm>
          <a:off x="4464502" y="3096347"/>
          <a:ext cx="1222743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2347F8-6BAA-46E7-BDD2-8EA159D4CC8E}">
      <dsp:nvSpPr>
        <dsp:cNvPr id="0" name=""/>
        <dsp:cNvSpPr/>
      </dsp:nvSpPr>
      <dsp:spPr>
        <a:xfrm>
          <a:off x="4601276" y="3226283"/>
          <a:ext cx="1222743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Administrador de la Configuración</a:t>
          </a:r>
          <a:endParaRPr lang="es-AR" sz="1200" kern="1200" dirty="0"/>
        </a:p>
      </dsp:txBody>
      <dsp:txXfrm>
        <a:off x="4624170" y="3249177"/>
        <a:ext cx="1176955" cy="735875"/>
      </dsp:txXfrm>
    </dsp:sp>
    <dsp:sp modelId="{F2F79440-E21A-40A2-ACFB-B7FEDC2E9A53}">
      <dsp:nvSpPr>
        <dsp:cNvPr id="0" name=""/>
        <dsp:cNvSpPr/>
      </dsp:nvSpPr>
      <dsp:spPr>
        <a:xfrm>
          <a:off x="6015029" y="3066363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733F3-ACE7-446F-9DA0-A101B072EB7F}">
      <dsp:nvSpPr>
        <dsp:cNvPr id="0" name=""/>
        <dsp:cNvSpPr/>
      </dsp:nvSpPr>
      <dsp:spPr>
        <a:xfrm>
          <a:off x="6151803" y="3196298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 smtClean="0"/>
            <a:t>Testing</a:t>
          </a:r>
          <a:endParaRPr lang="es-AR" sz="1200" kern="1200" dirty="0"/>
        </a:p>
      </dsp:txBody>
      <dsp:txXfrm>
        <a:off x="6174697" y="3219192"/>
        <a:ext cx="1185177" cy="735875"/>
      </dsp:txXfrm>
    </dsp:sp>
    <dsp:sp modelId="{AEB5240A-F737-4201-AE65-E3B06ECEEEA1}">
      <dsp:nvSpPr>
        <dsp:cNvPr id="0" name=""/>
        <dsp:cNvSpPr/>
      </dsp:nvSpPr>
      <dsp:spPr>
        <a:xfrm>
          <a:off x="7519543" y="3066363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82E828-DC4A-4C5B-93BC-02C16E2221E7}">
      <dsp:nvSpPr>
        <dsp:cNvPr id="0" name=""/>
        <dsp:cNvSpPr/>
      </dsp:nvSpPr>
      <dsp:spPr>
        <a:xfrm>
          <a:off x="7656317" y="3196298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Analista Funcional</a:t>
          </a:r>
          <a:endParaRPr lang="es-AR" sz="1200" kern="1200" dirty="0"/>
        </a:p>
      </dsp:txBody>
      <dsp:txXfrm>
        <a:off x="7679211" y="3219192"/>
        <a:ext cx="1185177" cy="735875"/>
      </dsp:txXfrm>
    </dsp:sp>
    <dsp:sp modelId="{4AC653C6-7EE4-41F8-8AAF-D002D2DFEE8F}">
      <dsp:nvSpPr>
        <dsp:cNvPr id="0" name=""/>
        <dsp:cNvSpPr/>
      </dsp:nvSpPr>
      <dsp:spPr>
        <a:xfrm>
          <a:off x="7519543" y="4206032"/>
          <a:ext cx="1230965" cy="781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D69635-5BE3-4C1F-8D69-1B112C5A9255}">
      <dsp:nvSpPr>
        <dsp:cNvPr id="0" name=""/>
        <dsp:cNvSpPr/>
      </dsp:nvSpPr>
      <dsp:spPr>
        <a:xfrm>
          <a:off x="7656317" y="4335967"/>
          <a:ext cx="1230965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Programador</a:t>
          </a:r>
          <a:endParaRPr lang="es-AR" sz="1200" kern="1200" dirty="0"/>
        </a:p>
      </dsp:txBody>
      <dsp:txXfrm>
        <a:off x="7679211" y="4358861"/>
        <a:ext cx="1185177" cy="735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BBDD-1742-49D5-98AD-85C15667FC01}">
      <dsp:nvSpPr>
        <dsp:cNvPr id="0" name=""/>
        <dsp:cNvSpPr/>
      </dsp:nvSpPr>
      <dsp:spPr>
        <a:xfrm>
          <a:off x="4501169" y="3581765"/>
          <a:ext cx="3941629" cy="47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731"/>
              </a:lnTo>
              <a:lnTo>
                <a:pt x="3941629" y="372731"/>
              </a:lnTo>
              <a:lnTo>
                <a:pt x="3941629" y="4778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46F1-FC3F-4E2A-90B0-462C3F127A1F}">
      <dsp:nvSpPr>
        <dsp:cNvPr id="0" name=""/>
        <dsp:cNvSpPr/>
      </dsp:nvSpPr>
      <dsp:spPr>
        <a:xfrm>
          <a:off x="4501169" y="3581765"/>
          <a:ext cx="2373321" cy="47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731"/>
              </a:lnTo>
              <a:lnTo>
                <a:pt x="2373321" y="372731"/>
              </a:lnTo>
              <a:lnTo>
                <a:pt x="2373321" y="4778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FCF9-A021-49DF-BDB6-59921B56314B}">
      <dsp:nvSpPr>
        <dsp:cNvPr id="0" name=""/>
        <dsp:cNvSpPr/>
      </dsp:nvSpPr>
      <dsp:spPr>
        <a:xfrm>
          <a:off x="4501169" y="3581765"/>
          <a:ext cx="765463" cy="45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706"/>
              </a:lnTo>
              <a:lnTo>
                <a:pt x="765463" y="352706"/>
              </a:lnTo>
              <a:lnTo>
                <a:pt x="765463" y="4578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E05B8-F818-458E-8A52-E1790E77DF03}">
      <dsp:nvSpPr>
        <dsp:cNvPr id="0" name=""/>
        <dsp:cNvSpPr/>
      </dsp:nvSpPr>
      <dsp:spPr>
        <a:xfrm>
          <a:off x="3926315" y="3581765"/>
          <a:ext cx="574854" cy="477894"/>
        </a:xfrm>
        <a:custGeom>
          <a:avLst/>
          <a:gdLst/>
          <a:ahLst/>
          <a:cxnLst/>
          <a:rect l="0" t="0" r="0" b="0"/>
          <a:pathLst>
            <a:path>
              <a:moveTo>
                <a:pt x="574854" y="0"/>
              </a:moveTo>
              <a:lnTo>
                <a:pt x="574854" y="372731"/>
              </a:lnTo>
              <a:lnTo>
                <a:pt x="0" y="372731"/>
              </a:lnTo>
              <a:lnTo>
                <a:pt x="0" y="4778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BF019-B9D3-4BFE-BCFF-7FB6B574D768}">
      <dsp:nvSpPr>
        <dsp:cNvPr id="0" name=""/>
        <dsp:cNvSpPr/>
      </dsp:nvSpPr>
      <dsp:spPr>
        <a:xfrm>
          <a:off x="2363285" y="3581765"/>
          <a:ext cx="2137883" cy="447488"/>
        </a:xfrm>
        <a:custGeom>
          <a:avLst/>
          <a:gdLst/>
          <a:ahLst/>
          <a:cxnLst/>
          <a:rect l="0" t="0" r="0" b="0"/>
          <a:pathLst>
            <a:path>
              <a:moveTo>
                <a:pt x="2137883" y="0"/>
              </a:moveTo>
              <a:lnTo>
                <a:pt x="2137883" y="342326"/>
              </a:lnTo>
              <a:lnTo>
                <a:pt x="0" y="342326"/>
              </a:lnTo>
              <a:lnTo>
                <a:pt x="0" y="4474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CE82-F5FF-4A29-B211-87906505964B}">
      <dsp:nvSpPr>
        <dsp:cNvPr id="0" name=""/>
        <dsp:cNvSpPr/>
      </dsp:nvSpPr>
      <dsp:spPr>
        <a:xfrm>
          <a:off x="606996" y="3581765"/>
          <a:ext cx="3894172" cy="447488"/>
        </a:xfrm>
        <a:custGeom>
          <a:avLst/>
          <a:gdLst/>
          <a:ahLst/>
          <a:cxnLst/>
          <a:rect l="0" t="0" r="0" b="0"/>
          <a:pathLst>
            <a:path>
              <a:moveTo>
                <a:pt x="3894172" y="0"/>
              </a:moveTo>
              <a:lnTo>
                <a:pt x="3894172" y="342326"/>
              </a:lnTo>
              <a:lnTo>
                <a:pt x="0" y="342326"/>
              </a:lnTo>
              <a:lnTo>
                <a:pt x="0" y="4474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CABC4-0E7A-419B-A8D5-442751245F83}">
      <dsp:nvSpPr>
        <dsp:cNvPr id="0" name=""/>
        <dsp:cNvSpPr/>
      </dsp:nvSpPr>
      <dsp:spPr>
        <a:xfrm>
          <a:off x="4455449" y="2678515"/>
          <a:ext cx="91440" cy="182406"/>
        </a:xfrm>
        <a:custGeom>
          <a:avLst/>
          <a:gdLst/>
          <a:ahLst/>
          <a:cxnLst/>
          <a:rect l="0" t="0" r="0" b="0"/>
          <a:pathLst>
            <a:path>
              <a:moveTo>
                <a:pt x="53484" y="0"/>
              </a:moveTo>
              <a:lnTo>
                <a:pt x="53484" y="77243"/>
              </a:lnTo>
              <a:lnTo>
                <a:pt x="45720" y="77243"/>
              </a:lnTo>
              <a:lnTo>
                <a:pt x="45720" y="1824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565C9-6471-4A69-A823-0B361D575321}">
      <dsp:nvSpPr>
        <dsp:cNvPr id="0" name=""/>
        <dsp:cNvSpPr/>
      </dsp:nvSpPr>
      <dsp:spPr>
        <a:xfrm>
          <a:off x="3559083" y="1957672"/>
          <a:ext cx="1899700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2BF9A-6400-404F-850A-8F856A743025}">
      <dsp:nvSpPr>
        <dsp:cNvPr id="0" name=""/>
        <dsp:cNvSpPr/>
      </dsp:nvSpPr>
      <dsp:spPr>
        <a:xfrm>
          <a:off x="3685215" y="2077497"/>
          <a:ext cx="1899700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CEO</a:t>
          </a:r>
          <a:b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Ignacio  Martínez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706328" y="2098610"/>
        <a:ext cx="1857474" cy="678617"/>
      </dsp:txXfrm>
    </dsp:sp>
    <dsp:sp modelId="{1FBE0077-5412-41A1-A682-9BE4C8E22491}">
      <dsp:nvSpPr>
        <dsp:cNvPr id="0" name=""/>
        <dsp:cNvSpPr/>
      </dsp:nvSpPr>
      <dsp:spPr>
        <a:xfrm>
          <a:off x="3543554" y="2860921"/>
          <a:ext cx="1915229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0B1B6-AB05-472F-AABA-441C2D2009E2}">
      <dsp:nvSpPr>
        <dsp:cNvPr id="0" name=""/>
        <dsp:cNvSpPr/>
      </dsp:nvSpPr>
      <dsp:spPr>
        <a:xfrm>
          <a:off x="3669686" y="2980746"/>
          <a:ext cx="1915229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COO</a:t>
          </a:r>
          <a:b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Fernando Cohen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690799" y="3001859"/>
        <a:ext cx="1873003" cy="678617"/>
      </dsp:txXfrm>
    </dsp:sp>
    <dsp:sp modelId="{79AAEC87-0591-4AC6-AC4B-40D284801FC9}">
      <dsp:nvSpPr>
        <dsp:cNvPr id="0" name=""/>
        <dsp:cNvSpPr/>
      </dsp:nvSpPr>
      <dsp:spPr>
        <a:xfrm>
          <a:off x="53383" y="4029254"/>
          <a:ext cx="1107226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060F0-167D-4C5A-860D-DCADAAA5B8D0}">
      <dsp:nvSpPr>
        <dsp:cNvPr id="0" name=""/>
        <dsp:cNvSpPr/>
      </dsp:nvSpPr>
      <dsp:spPr>
        <a:xfrm>
          <a:off x="179514" y="4149079"/>
          <a:ext cx="1107226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sistemas</a:t>
          </a: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/>
          </a:r>
          <a:b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Marcos </a:t>
          </a:r>
          <a:r>
            <a:rPr lang="es-AR" sz="900" b="1" kern="1200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Sciarra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200627" y="4170192"/>
        <a:ext cx="1065000" cy="678617"/>
      </dsp:txXfrm>
    </dsp:sp>
    <dsp:sp modelId="{AD814D74-9AC4-4451-8511-818B224B5DA3}">
      <dsp:nvSpPr>
        <dsp:cNvPr id="0" name=""/>
        <dsp:cNvSpPr/>
      </dsp:nvSpPr>
      <dsp:spPr>
        <a:xfrm>
          <a:off x="1493540" y="4029254"/>
          <a:ext cx="1739491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1C51E4-F0D0-42BF-AACC-8E0A12B173E0}">
      <dsp:nvSpPr>
        <dsp:cNvPr id="0" name=""/>
        <dsp:cNvSpPr/>
      </dsp:nvSpPr>
      <dsp:spPr>
        <a:xfrm>
          <a:off x="1619671" y="4149079"/>
          <a:ext cx="1739491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5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compras no productivas</a:t>
          </a: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/>
          </a:r>
          <a:b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Emilio </a:t>
          </a:r>
          <a:r>
            <a:rPr lang="es-AR" sz="900" b="1" kern="1200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Cohan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1640784" y="4170192"/>
        <a:ext cx="1697265" cy="678617"/>
      </dsp:txXfrm>
    </dsp:sp>
    <dsp:sp modelId="{E9AD73F4-97C3-46DC-BAFD-CC351B155A35}">
      <dsp:nvSpPr>
        <dsp:cNvPr id="0" name=""/>
        <dsp:cNvSpPr/>
      </dsp:nvSpPr>
      <dsp:spPr>
        <a:xfrm>
          <a:off x="3358722" y="4059659"/>
          <a:ext cx="1135186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48074-D949-4217-AC00-7AF41C5D2D49}">
      <dsp:nvSpPr>
        <dsp:cNvPr id="0" name=""/>
        <dsp:cNvSpPr/>
      </dsp:nvSpPr>
      <dsp:spPr>
        <a:xfrm>
          <a:off x="3484853" y="4179484"/>
          <a:ext cx="1135186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Logística</a:t>
          </a:r>
          <a:b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</a:b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Marcelo </a:t>
          </a:r>
          <a:r>
            <a:rPr lang="es-AR" sz="900" b="1" kern="1200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Quer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505966" y="4200597"/>
        <a:ext cx="1092960" cy="678617"/>
      </dsp:txXfrm>
    </dsp:sp>
    <dsp:sp modelId="{045041BA-858F-48F0-A15A-A46CD025B332}">
      <dsp:nvSpPr>
        <dsp:cNvPr id="0" name=""/>
        <dsp:cNvSpPr/>
      </dsp:nvSpPr>
      <dsp:spPr>
        <a:xfrm>
          <a:off x="4702830" y="4039634"/>
          <a:ext cx="1127603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2347F8-6BAA-46E7-BDD2-8EA159D4CC8E}">
      <dsp:nvSpPr>
        <dsp:cNvPr id="0" name=""/>
        <dsp:cNvSpPr/>
      </dsp:nvSpPr>
      <dsp:spPr>
        <a:xfrm>
          <a:off x="4828962" y="4159459"/>
          <a:ext cx="1127603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</a:t>
          </a:r>
          <a:r>
            <a:rPr lang="es-AR" sz="900" b="1" kern="1200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Planning</a:t>
          </a:r>
          <a:endParaRPr lang="es-AR" sz="900" b="1" kern="1200" cap="all" spc="0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Pablo </a:t>
          </a:r>
          <a:r>
            <a:rPr lang="es-AR" sz="900" b="1" kern="1200" cap="all" spc="0" dirty="0" err="1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Fernandes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4850075" y="4180572"/>
        <a:ext cx="1085377" cy="678617"/>
      </dsp:txXfrm>
    </dsp:sp>
    <dsp:sp modelId="{AEB5240A-F737-4201-AE65-E3B06ECEEEA1}">
      <dsp:nvSpPr>
        <dsp:cNvPr id="0" name=""/>
        <dsp:cNvSpPr/>
      </dsp:nvSpPr>
      <dsp:spPr>
        <a:xfrm>
          <a:off x="6126039" y="4059659"/>
          <a:ext cx="1496902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82E828-DC4A-4C5B-93BC-02C16E2221E7}">
      <dsp:nvSpPr>
        <dsp:cNvPr id="0" name=""/>
        <dsp:cNvSpPr/>
      </dsp:nvSpPr>
      <dsp:spPr>
        <a:xfrm>
          <a:off x="6252171" y="4179484"/>
          <a:ext cx="1496902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unidad de </a:t>
          </a: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negocio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Santiago Arias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6273284" y="4200597"/>
        <a:ext cx="1454676" cy="678617"/>
      </dsp:txXfrm>
    </dsp:sp>
    <dsp:sp modelId="{B360EC7F-39B2-463D-9CF7-17E321BFF361}">
      <dsp:nvSpPr>
        <dsp:cNvPr id="0" name=""/>
        <dsp:cNvSpPr/>
      </dsp:nvSpPr>
      <dsp:spPr>
        <a:xfrm>
          <a:off x="7875205" y="4059659"/>
          <a:ext cx="1135186" cy="72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5B15D-D1BA-4EF9-A958-01FD93B0BEBD}">
      <dsp:nvSpPr>
        <dsp:cNvPr id="0" name=""/>
        <dsp:cNvSpPr/>
      </dsp:nvSpPr>
      <dsp:spPr>
        <a:xfrm>
          <a:off x="8001337" y="4179484"/>
          <a:ext cx="1135186" cy="7208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Gerencia de </a:t>
          </a: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compras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Cristian Suarez</a:t>
          </a:r>
          <a:endParaRPr lang="es-AR" sz="9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8022450" y="4200597"/>
        <a:ext cx="1092960" cy="678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3270C-4973-48B3-AB33-FCA95A812795}">
      <dsp:nvSpPr>
        <dsp:cNvPr id="0" name=""/>
        <dsp:cNvSpPr/>
      </dsp:nvSpPr>
      <dsp:spPr>
        <a:xfrm>
          <a:off x="1380449" y="28779"/>
          <a:ext cx="5149163" cy="5382135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baseline="0" dirty="0" smtClean="0">
              <a:latin typeface="Arial" pitchFamily="34" charset="0"/>
            </a:rPr>
            <a:t>El CEO quiere conocer el grado de satisfacción de los clientes</a:t>
          </a:r>
          <a:endParaRPr lang="es-AR" sz="1400" kern="1200" baseline="0" dirty="0">
            <a:latin typeface="Arial" pitchFamily="34" charset="0"/>
          </a:endParaRPr>
        </a:p>
      </dsp:txBody>
      <dsp:txXfrm>
        <a:off x="4066596" y="933491"/>
        <a:ext cx="1655088" cy="1153314"/>
      </dsp:txXfrm>
    </dsp:sp>
    <dsp:sp modelId="{003ABC9E-CD56-4CDD-9B88-A9123D2810BB}">
      <dsp:nvSpPr>
        <dsp:cNvPr id="0" name=""/>
        <dsp:cNvSpPr/>
      </dsp:nvSpPr>
      <dsp:spPr>
        <a:xfrm>
          <a:off x="1421086" y="155205"/>
          <a:ext cx="5149163" cy="5382135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baseline="0" dirty="0" smtClean="0">
              <a:latin typeface="Arial" pitchFamily="34" charset="0"/>
            </a:rPr>
            <a:t>Gerencia de </a:t>
          </a:r>
          <a:r>
            <a:rPr lang="es-AR" sz="1400" kern="1200" baseline="0" dirty="0" err="1" smtClean="0">
              <a:latin typeface="Arial" pitchFamily="34" charset="0"/>
            </a:rPr>
            <a:t>planning</a:t>
          </a:r>
          <a:r>
            <a:rPr lang="es-AR" sz="1400" kern="1200" baseline="0" dirty="0" smtClean="0">
              <a:latin typeface="Arial" pitchFamily="34" charset="0"/>
            </a:rPr>
            <a:t> requiere Optimización de controles de planificación de producción</a:t>
          </a:r>
          <a:endParaRPr lang="es-AR" sz="1400" kern="1200" baseline="0" dirty="0">
            <a:latin typeface="Arial" pitchFamily="34" charset="0"/>
          </a:endParaRPr>
        </a:p>
      </dsp:txBody>
      <dsp:txXfrm>
        <a:off x="4737392" y="2614328"/>
        <a:ext cx="1532489" cy="1281460"/>
      </dsp:txXfrm>
    </dsp:sp>
    <dsp:sp modelId="{69F8DA9B-78D8-4D6A-A850-3DBFC2C6579F}">
      <dsp:nvSpPr>
        <dsp:cNvPr id="0" name=""/>
        <dsp:cNvSpPr/>
      </dsp:nvSpPr>
      <dsp:spPr>
        <a:xfrm>
          <a:off x="1313850" y="233093"/>
          <a:ext cx="5149163" cy="5382135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baseline="0" dirty="0" smtClean="0">
              <a:latin typeface="Arial" pitchFamily="34" charset="0"/>
            </a:rPr>
            <a:t>La gerencia de Unidades de Negocio requiere una herramienta de soporte a la hora de aceptar la fabricación de una tarea </a:t>
          </a:r>
          <a:endParaRPr lang="es-AR" sz="1400" kern="1200" baseline="0" dirty="0">
            <a:latin typeface="Arial" pitchFamily="34" charset="0"/>
          </a:endParaRPr>
        </a:p>
      </dsp:txBody>
      <dsp:txXfrm>
        <a:off x="3152837" y="4013402"/>
        <a:ext cx="1471189" cy="1409606"/>
      </dsp:txXfrm>
    </dsp:sp>
    <dsp:sp modelId="{97DDC3B3-82DB-4BDC-BC7F-83EFDBA5699F}">
      <dsp:nvSpPr>
        <dsp:cNvPr id="0" name=""/>
        <dsp:cNvSpPr/>
      </dsp:nvSpPr>
      <dsp:spPr>
        <a:xfrm>
          <a:off x="1206613" y="155205"/>
          <a:ext cx="5149163" cy="5382135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baseline="0" dirty="0" smtClean="0">
              <a:latin typeface="Arial" pitchFamily="34" charset="0"/>
            </a:rPr>
            <a:t>El CEO requiere una herramienta que le facilite la toma de  decisiones a futuro</a:t>
          </a:r>
          <a:endParaRPr lang="es-AR" sz="1400" kern="1200" baseline="0" dirty="0">
            <a:latin typeface="Arial" pitchFamily="34" charset="0"/>
          </a:endParaRPr>
        </a:p>
      </dsp:txBody>
      <dsp:txXfrm>
        <a:off x="1506981" y="2614328"/>
        <a:ext cx="1532489" cy="1281460"/>
      </dsp:txXfrm>
    </dsp:sp>
    <dsp:sp modelId="{6AC2510A-46F5-4A1E-B6BF-1E4F5D70EA34}">
      <dsp:nvSpPr>
        <dsp:cNvPr id="0" name=""/>
        <dsp:cNvSpPr/>
      </dsp:nvSpPr>
      <dsp:spPr>
        <a:xfrm>
          <a:off x="1247250" y="28779"/>
          <a:ext cx="5149163" cy="5382135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baseline="0" dirty="0" smtClean="0">
              <a:latin typeface="Arial" pitchFamily="34" charset="0"/>
            </a:rPr>
            <a:t>La gerencia de compras no productivas requiere una aprobación ágil de las compras</a:t>
          </a:r>
          <a:endParaRPr lang="es-AR" sz="1400" kern="1200" baseline="0" dirty="0">
            <a:latin typeface="Arial" pitchFamily="34" charset="0"/>
          </a:endParaRPr>
        </a:p>
      </dsp:txBody>
      <dsp:txXfrm>
        <a:off x="2055179" y="933491"/>
        <a:ext cx="1655088" cy="1153314"/>
      </dsp:txXfrm>
    </dsp:sp>
    <dsp:sp modelId="{2A54D03B-22DF-4791-B63E-5C7CDA7DDD70}">
      <dsp:nvSpPr>
        <dsp:cNvPr id="0" name=""/>
        <dsp:cNvSpPr/>
      </dsp:nvSpPr>
      <dsp:spPr>
        <a:xfrm>
          <a:off x="1059785" y="-307163"/>
          <a:ext cx="5786679" cy="6048494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E1E9C-30D3-4F76-83D0-2E90E05C9FEF}">
      <dsp:nvSpPr>
        <dsp:cNvPr id="0" name=""/>
        <dsp:cNvSpPr/>
      </dsp:nvSpPr>
      <dsp:spPr>
        <a:xfrm>
          <a:off x="1100972" y="-180779"/>
          <a:ext cx="5786679" cy="6048494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93A45-992D-4A52-B372-890FC56482BF}">
      <dsp:nvSpPr>
        <dsp:cNvPr id="0" name=""/>
        <dsp:cNvSpPr/>
      </dsp:nvSpPr>
      <dsp:spPr>
        <a:xfrm>
          <a:off x="993409" y="-102653"/>
          <a:ext cx="5786679" cy="6048494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49B1A-33AC-4BD0-BD7A-54AC414B303D}">
      <dsp:nvSpPr>
        <dsp:cNvPr id="0" name=""/>
        <dsp:cNvSpPr/>
      </dsp:nvSpPr>
      <dsp:spPr>
        <a:xfrm>
          <a:off x="885845" y="-180779"/>
          <a:ext cx="5786679" cy="6048494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1AA94-C3B7-481D-83EB-4D459FEAC434}">
      <dsp:nvSpPr>
        <dsp:cNvPr id="0" name=""/>
        <dsp:cNvSpPr/>
      </dsp:nvSpPr>
      <dsp:spPr>
        <a:xfrm>
          <a:off x="927032" y="-307163"/>
          <a:ext cx="5786679" cy="6048494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208DF-48FA-431A-A432-2C09363C7383}">
      <dsp:nvSpPr>
        <dsp:cNvPr id="0" name=""/>
        <dsp:cNvSpPr/>
      </dsp:nvSpPr>
      <dsp:spPr>
        <a:xfrm rot="16200000">
          <a:off x="810089" y="-810089"/>
          <a:ext cx="2484276" cy="41044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GERENCIA DE PLANNING</a:t>
          </a:r>
          <a:br>
            <a:rPr lang="es-AR" sz="1700" kern="1200" dirty="0" smtClean="0">
              <a:latin typeface="Lucida Sans" pitchFamily="34" charset="0"/>
            </a:rPr>
          </a:br>
          <a:r>
            <a:rPr lang="es-AR" sz="1700" kern="1200" dirty="0" smtClean="0">
              <a:latin typeface="Lucida Sans" pitchFamily="34" charset="0"/>
            </a:rPr>
            <a:t>Control diario de la planificación recibiendo los estados de las tareas del sistema SAP</a:t>
          </a:r>
          <a:endParaRPr lang="es-AR" sz="1700" kern="1200" dirty="0"/>
        </a:p>
      </dsp:txBody>
      <dsp:txXfrm rot="5400000">
        <a:off x="0" y="0"/>
        <a:ext cx="4104456" cy="1863207"/>
      </dsp:txXfrm>
    </dsp:sp>
    <dsp:sp modelId="{9198054D-3C7B-4088-A9D2-7E39EBD83824}">
      <dsp:nvSpPr>
        <dsp:cNvPr id="0" name=""/>
        <dsp:cNvSpPr/>
      </dsp:nvSpPr>
      <dsp:spPr>
        <a:xfrm>
          <a:off x="4104456" y="19277"/>
          <a:ext cx="4104456" cy="24842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GERENCIA DE COMPRAS</a:t>
          </a:r>
          <a:br>
            <a:rPr lang="es-AR" sz="1700" kern="1200" dirty="0" smtClean="0">
              <a:latin typeface="Lucida Sans" pitchFamily="34" charset="0"/>
            </a:rPr>
          </a:br>
          <a:r>
            <a:rPr lang="es-AR" sz="1700" kern="1200" dirty="0" smtClean="0">
              <a:latin typeface="Lucida Sans" pitchFamily="34" charset="0"/>
            </a:rPr>
            <a:t>Aprobación vía móvil de compras no productivas</a:t>
          </a:r>
          <a:endParaRPr lang="es-AR" sz="1700" kern="1200" dirty="0"/>
        </a:p>
      </dsp:txBody>
      <dsp:txXfrm>
        <a:off x="4104456" y="19277"/>
        <a:ext cx="4104456" cy="1863207"/>
      </dsp:txXfrm>
    </dsp:sp>
    <dsp:sp modelId="{002230DB-73D2-446E-8EB5-1799E969B119}">
      <dsp:nvSpPr>
        <dsp:cNvPr id="0" name=""/>
        <dsp:cNvSpPr/>
      </dsp:nvSpPr>
      <dsp:spPr>
        <a:xfrm rot="10800000">
          <a:off x="0" y="2484276"/>
          <a:ext cx="4104456" cy="24842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CEO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Simulación de Planificación para poder ver a futuro  el impacto de esa decisión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- Informe de satisfacción de los clientes</a:t>
          </a:r>
          <a:endParaRPr lang="es-AR" sz="1700" kern="1200" dirty="0">
            <a:latin typeface="Lucida Sans" pitchFamily="34" charset="0"/>
          </a:endParaRPr>
        </a:p>
      </dsp:txBody>
      <dsp:txXfrm rot="10800000">
        <a:off x="0" y="3105344"/>
        <a:ext cx="4104456" cy="1863207"/>
      </dsp:txXfrm>
    </dsp:sp>
    <dsp:sp modelId="{B94297D2-78F6-4BBA-B55F-F12E5FA0AEFC}">
      <dsp:nvSpPr>
        <dsp:cNvPr id="0" name=""/>
        <dsp:cNvSpPr/>
      </dsp:nvSpPr>
      <dsp:spPr>
        <a:xfrm rot="5400000">
          <a:off x="4914546" y="1674186"/>
          <a:ext cx="2484276" cy="41044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>
              <a:latin typeface="Lucida Sans" pitchFamily="34" charset="0"/>
            </a:rPr>
            <a:t>GERENCIA DE U. DE NEGOCIO</a:t>
          </a:r>
          <a:br>
            <a:rPr lang="es-AR" sz="1700" kern="1200" dirty="0" smtClean="0">
              <a:latin typeface="Lucida Sans" pitchFamily="34" charset="0"/>
            </a:rPr>
          </a:br>
          <a:r>
            <a:rPr lang="es-AR" sz="1700" kern="1200" dirty="0" smtClean="0">
              <a:latin typeface="Lucida Sans" pitchFamily="34" charset="0"/>
            </a:rPr>
            <a:t>Se verifica si una tarea se podrá realizar en el tiempo fijado</a:t>
          </a:r>
          <a:endParaRPr lang="es-AR" sz="1700" kern="1200" dirty="0">
            <a:latin typeface="Lucida Sans" pitchFamily="34" charset="0"/>
          </a:endParaRPr>
        </a:p>
      </dsp:txBody>
      <dsp:txXfrm rot="-5400000">
        <a:off x="4104456" y="3105344"/>
        <a:ext cx="4104456" cy="1863207"/>
      </dsp:txXfrm>
    </dsp:sp>
    <dsp:sp modelId="{885FECE8-6F4A-4BD0-AC7D-338968157914}">
      <dsp:nvSpPr>
        <dsp:cNvPr id="0" name=""/>
        <dsp:cNvSpPr/>
      </dsp:nvSpPr>
      <dsp:spPr>
        <a:xfrm>
          <a:off x="3024327" y="1872212"/>
          <a:ext cx="2462673" cy="12421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/>
            <a:t>Gestión Inteligente de planificación</a:t>
          </a:r>
          <a:endParaRPr lang="es-AR" sz="1700" kern="1200" dirty="0"/>
        </a:p>
      </dsp:txBody>
      <dsp:txXfrm>
        <a:off x="3084963" y="1932848"/>
        <a:ext cx="2341401" cy="1120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39B1A-F7FF-4AF3-90CA-56B97E854D04}">
      <dsp:nvSpPr>
        <dsp:cNvPr id="0" name=""/>
        <dsp:cNvSpPr/>
      </dsp:nvSpPr>
      <dsp:spPr>
        <a:xfrm>
          <a:off x="1018445" y="0"/>
          <a:ext cx="1339832" cy="1189476"/>
        </a:xfrm>
        <a:prstGeom prst="trapezoid">
          <a:avLst>
            <a:gd name="adj" fmla="val 5406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50" b="1" kern="1200" dirty="0" smtClean="0"/>
            <a:t>Estratégico</a:t>
          </a:r>
          <a:endParaRPr lang="es-AR" sz="1650" b="1" kern="1200" dirty="0"/>
        </a:p>
      </dsp:txBody>
      <dsp:txXfrm>
        <a:off x="1018445" y="0"/>
        <a:ext cx="1339832" cy="1189476"/>
      </dsp:txXfrm>
    </dsp:sp>
    <dsp:sp modelId="{95BC8B44-EAAC-4B79-B2D5-B0AD52587E8B}">
      <dsp:nvSpPr>
        <dsp:cNvPr id="0" name=""/>
        <dsp:cNvSpPr/>
      </dsp:nvSpPr>
      <dsp:spPr>
        <a:xfrm>
          <a:off x="548148" y="1230924"/>
          <a:ext cx="2295925" cy="933958"/>
        </a:xfrm>
        <a:prstGeom prst="trapezoid">
          <a:avLst>
            <a:gd name="adj" fmla="val 54062"/>
          </a:avLst>
        </a:prstGeom>
        <a:solidFill>
          <a:schemeClr val="accent1">
            <a:shade val="80000"/>
            <a:hueOff val="89054"/>
            <a:satOff val="-745"/>
            <a:lumOff val="1210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50" b="1" kern="1200" dirty="0" smtClean="0"/>
            <a:t>Táctico</a:t>
          </a:r>
          <a:endParaRPr lang="es-AR" sz="1650" b="1" kern="1200" dirty="0"/>
        </a:p>
      </dsp:txBody>
      <dsp:txXfrm>
        <a:off x="949935" y="1230924"/>
        <a:ext cx="1492351" cy="933958"/>
      </dsp:txXfrm>
    </dsp:sp>
    <dsp:sp modelId="{C264EAD2-6205-4CE9-93CE-45C778F47C8E}">
      <dsp:nvSpPr>
        <dsp:cNvPr id="0" name=""/>
        <dsp:cNvSpPr/>
      </dsp:nvSpPr>
      <dsp:spPr>
        <a:xfrm>
          <a:off x="0" y="2123435"/>
          <a:ext cx="3347864" cy="972908"/>
        </a:xfrm>
        <a:prstGeom prst="trapezoid">
          <a:avLst>
            <a:gd name="adj" fmla="val 54062"/>
          </a:avLst>
        </a:prstGeom>
        <a:solidFill>
          <a:schemeClr val="accent1">
            <a:shade val="80000"/>
            <a:hueOff val="178109"/>
            <a:satOff val="-1491"/>
            <a:lumOff val="2420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50" b="1" kern="1200" smtClean="0"/>
            <a:t>Operativo</a:t>
          </a:r>
          <a:endParaRPr lang="es-AR" sz="1650" b="1" kern="1200" dirty="0"/>
        </a:p>
      </dsp:txBody>
      <dsp:txXfrm>
        <a:off x="585876" y="2123435"/>
        <a:ext cx="2176111" cy="972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F2C03-C10B-4891-B184-A9E7D660D724}">
      <dsp:nvSpPr>
        <dsp:cNvPr id="0" name=""/>
        <dsp:cNvSpPr/>
      </dsp:nvSpPr>
      <dsp:spPr>
        <a:xfrm>
          <a:off x="0" y="0"/>
          <a:ext cx="4464495" cy="44644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8620-7423-441F-A651-A2B0DF294481}">
      <dsp:nvSpPr>
        <dsp:cNvPr id="0" name=""/>
        <dsp:cNvSpPr/>
      </dsp:nvSpPr>
      <dsp:spPr>
        <a:xfrm>
          <a:off x="2232247" y="0"/>
          <a:ext cx="6804248" cy="44644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latin typeface="Lucida Sans" pitchFamily="34" charset="0"/>
            </a:rPr>
            <a:t>Confección de Casos de Uso a Trazo Fino y Secuencias</a:t>
          </a:r>
          <a:endParaRPr lang="es-AR" sz="2500" kern="1200" dirty="0"/>
        </a:p>
      </dsp:txBody>
      <dsp:txXfrm>
        <a:off x="2232247" y="0"/>
        <a:ext cx="6804248" cy="948705"/>
      </dsp:txXfrm>
    </dsp:sp>
    <dsp:sp modelId="{B5E9FBB0-A1DF-4B14-AD9D-DEF4E8EB40A8}">
      <dsp:nvSpPr>
        <dsp:cNvPr id="0" name=""/>
        <dsp:cNvSpPr/>
      </dsp:nvSpPr>
      <dsp:spPr>
        <a:xfrm>
          <a:off x="585965" y="948705"/>
          <a:ext cx="3292565" cy="32925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59370"/>
            <a:satOff val="-497"/>
            <a:lumOff val="80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7B697-34CA-4ED3-ABF3-F543DC6C4A41}">
      <dsp:nvSpPr>
        <dsp:cNvPr id="0" name=""/>
        <dsp:cNvSpPr/>
      </dsp:nvSpPr>
      <dsp:spPr>
        <a:xfrm>
          <a:off x="2232247" y="948705"/>
          <a:ext cx="6804248" cy="32925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59370"/>
              <a:satOff val="-497"/>
              <a:lumOff val="806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latin typeface="Lucida Sans" pitchFamily="34" charset="0"/>
            </a:rPr>
            <a:t>Confección de Mapa de Navegación y Prototipo GUI</a:t>
          </a:r>
          <a:endParaRPr lang="es-AR" sz="2500" kern="1200" dirty="0"/>
        </a:p>
      </dsp:txBody>
      <dsp:txXfrm>
        <a:off x="2232247" y="948705"/>
        <a:ext cx="6804248" cy="948705"/>
      </dsp:txXfrm>
    </dsp:sp>
    <dsp:sp modelId="{EAF6448D-9350-48F3-9F31-87A94D39D304}">
      <dsp:nvSpPr>
        <dsp:cNvPr id="0" name=""/>
        <dsp:cNvSpPr/>
      </dsp:nvSpPr>
      <dsp:spPr>
        <a:xfrm>
          <a:off x="1171930" y="1897410"/>
          <a:ext cx="2120635" cy="21206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118739"/>
            <a:satOff val="-994"/>
            <a:lumOff val="1613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C1EDE-A29A-413A-8087-C17955A5616C}">
      <dsp:nvSpPr>
        <dsp:cNvPr id="0" name=""/>
        <dsp:cNvSpPr/>
      </dsp:nvSpPr>
      <dsp:spPr>
        <a:xfrm>
          <a:off x="2232247" y="1897410"/>
          <a:ext cx="6804248" cy="2120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18739"/>
              <a:satOff val="-994"/>
              <a:lumOff val="1613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>
              <a:latin typeface="Lucida Sans" pitchFamily="34" charset="0"/>
            </a:rPr>
            <a:t>Refinamiento de la Arquitectura</a:t>
          </a:r>
          <a:endParaRPr lang="es-AR" sz="2500" kern="1200" dirty="0">
            <a:latin typeface="Lucida Sans" pitchFamily="34" charset="0"/>
          </a:endParaRPr>
        </a:p>
      </dsp:txBody>
      <dsp:txXfrm>
        <a:off x="2232247" y="1897410"/>
        <a:ext cx="6804248" cy="948705"/>
      </dsp:txXfrm>
    </dsp:sp>
    <dsp:sp modelId="{3BD166B0-291F-418B-9037-5F7367A65CAB}">
      <dsp:nvSpPr>
        <dsp:cNvPr id="0" name=""/>
        <dsp:cNvSpPr/>
      </dsp:nvSpPr>
      <dsp:spPr>
        <a:xfrm>
          <a:off x="1757895" y="2846116"/>
          <a:ext cx="948705" cy="9487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178109"/>
            <a:satOff val="-1491"/>
            <a:lumOff val="242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722DB-49AC-48F3-9608-039072F7CBDF}">
      <dsp:nvSpPr>
        <dsp:cNvPr id="0" name=""/>
        <dsp:cNvSpPr/>
      </dsp:nvSpPr>
      <dsp:spPr>
        <a:xfrm>
          <a:off x="2232247" y="2846116"/>
          <a:ext cx="6804248" cy="9487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78109"/>
              <a:satOff val="-1491"/>
              <a:lumOff val="2420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latin typeface="Lucida Sans" pitchFamily="34" charset="0"/>
            </a:rPr>
            <a:t>Confección del Diagrama de Clases</a:t>
          </a:r>
          <a:endParaRPr lang="es-AR" sz="2500" kern="1200" dirty="0"/>
        </a:p>
      </dsp:txBody>
      <dsp:txXfrm>
        <a:off x="2232247" y="2846116"/>
        <a:ext cx="6804248" cy="9487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07A99-A190-49B6-93F2-6D89858CD343}">
      <dsp:nvSpPr>
        <dsp:cNvPr id="0" name=""/>
        <dsp:cNvSpPr/>
      </dsp:nvSpPr>
      <dsp:spPr>
        <a:xfrm>
          <a:off x="0" y="63927"/>
          <a:ext cx="5389377" cy="538937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E2714-CEC5-4B63-AC79-127786D94C54}">
      <dsp:nvSpPr>
        <dsp:cNvPr id="0" name=""/>
        <dsp:cNvSpPr/>
      </dsp:nvSpPr>
      <dsp:spPr>
        <a:xfrm>
          <a:off x="2694688" y="63927"/>
          <a:ext cx="6287607" cy="5389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latin typeface="Lucida Sans" pitchFamily="34" charset="0"/>
            </a:rPr>
            <a:t>Planificación por iteraciones</a:t>
          </a:r>
          <a:endParaRPr lang="es-AR" sz="2300" kern="1200" dirty="0"/>
        </a:p>
      </dsp:txBody>
      <dsp:txXfrm>
        <a:off x="2694688" y="63927"/>
        <a:ext cx="6287607" cy="862300"/>
      </dsp:txXfrm>
    </dsp:sp>
    <dsp:sp modelId="{807833E3-4E0A-46CB-BDCE-159B6FDB07D7}">
      <dsp:nvSpPr>
        <dsp:cNvPr id="0" name=""/>
        <dsp:cNvSpPr/>
      </dsp:nvSpPr>
      <dsp:spPr>
        <a:xfrm>
          <a:off x="565884" y="926227"/>
          <a:ext cx="4257608" cy="425760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44527"/>
                <a:satOff val="-373"/>
                <a:lumOff val="605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44527"/>
                <a:satOff val="-373"/>
                <a:lumOff val="605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44527"/>
                <a:satOff val="-373"/>
                <a:lumOff val="60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59D7C-22F8-4D11-87C1-68986D9B399D}">
      <dsp:nvSpPr>
        <dsp:cNvPr id="0" name=""/>
        <dsp:cNvSpPr/>
      </dsp:nvSpPr>
      <dsp:spPr>
        <a:xfrm>
          <a:off x="2694688" y="926227"/>
          <a:ext cx="6287607" cy="42576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44527"/>
              <a:satOff val="-373"/>
              <a:lumOff val="60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latin typeface="Lucida Sans" pitchFamily="34" charset="0"/>
            </a:rPr>
            <a:t>Control de Riesgos</a:t>
          </a:r>
          <a:endParaRPr lang="es-AR" sz="2300" kern="1200" dirty="0"/>
        </a:p>
      </dsp:txBody>
      <dsp:txXfrm>
        <a:off x="2694688" y="926227"/>
        <a:ext cx="6287607" cy="862300"/>
      </dsp:txXfrm>
    </dsp:sp>
    <dsp:sp modelId="{2AB0906C-8436-4FE7-837F-EA29A1D78E64}">
      <dsp:nvSpPr>
        <dsp:cNvPr id="0" name=""/>
        <dsp:cNvSpPr/>
      </dsp:nvSpPr>
      <dsp:spPr>
        <a:xfrm>
          <a:off x="1131769" y="1788528"/>
          <a:ext cx="3125839" cy="31258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89054"/>
                <a:satOff val="-745"/>
                <a:lumOff val="1210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89054"/>
                <a:satOff val="-745"/>
                <a:lumOff val="1210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89054"/>
                <a:satOff val="-745"/>
                <a:lumOff val="121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7DD1A-4F4A-4FBD-82E7-BFD875404F8C}">
      <dsp:nvSpPr>
        <dsp:cNvPr id="0" name=""/>
        <dsp:cNvSpPr/>
      </dsp:nvSpPr>
      <dsp:spPr>
        <a:xfrm>
          <a:off x="2694688" y="1788528"/>
          <a:ext cx="6287607" cy="31258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89054"/>
              <a:satOff val="-745"/>
              <a:lumOff val="121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smtClean="0">
              <a:latin typeface="Lucida Sans" pitchFamily="34" charset="0"/>
            </a:rPr>
            <a:t>Importancia del versionado</a:t>
          </a:r>
          <a:endParaRPr lang="es-AR" sz="2300" kern="1200" dirty="0">
            <a:latin typeface="Lucida Sans" pitchFamily="34" charset="0"/>
          </a:endParaRPr>
        </a:p>
      </dsp:txBody>
      <dsp:txXfrm>
        <a:off x="2694688" y="1788528"/>
        <a:ext cx="6287607" cy="862300"/>
      </dsp:txXfrm>
    </dsp:sp>
    <dsp:sp modelId="{40DB6F32-0399-4EFB-ADB0-FDE34E058271}">
      <dsp:nvSpPr>
        <dsp:cNvPr id="0" name=""/>
        <dsp:cNvSpPr/>
      </dsp:nvSpPr>
      <dsp:spPr>
        <a:xfrm>
          <a:off x="1697653" y="2650828"/>
          <a:ext cx="1994069" cy="199406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133581"/>
                <a:satOff val="-1118"/>
                <a:lumOff val="18153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33581"/>
                <a:satOff val="-1118"/>
                <a:lumOff val="18153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33581"/>
                <a:satOff val="-1118"/>
                <a:lumOff val="181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6455E-513E-4FC8-B323-5A6EE10C6228}">
      <dsp:nvSpPr>
        <dsp:cNvPr id="0" name=""/>
        <dsp:cNvSpPr/>
      </dsp:nvSpPr>
      <dsp:spPr>
        <a:xfrm>
          <a:off x="2694688" y="2650828"/>
          <a:ext cx="6287607" cy="19940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33581"/>
              <a:satOff val="-1118"/>
              <a:lumOff val="181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smtClean="0">
              <a:latin typeface="Lucida Sans" pitchFamily="34" charset="0"/>
            </a:rPr>
            <a:t>Checklist de artefactos</a:t>
          </a:r>
          <a:endParaRPr lang="es-AR" sz="2300" kern="1200" dirty="0">
            <a:latin typeface="Lucida Sans" pitchFamily="34" charset="0"/>
          </a:endParaRPr>
        </a:p>
      </dsp:txBody>
      <dsp:txXfrm>
        <a:off x="2694688" y="2650828"/>
        <a:ext cx="6287607" cy="862300"/>
      </dsp:txXfrm>
    </dsp:sp>
    <dsp:sp modelId="{5E72777A-1719-4EA6-A4CE-8896A7BD2618}">
      <dsp:nvSpPr>
        <dsp:cNvPr id="0" name=""/>
        <dsp:cNvSpPr/>
      </dsp:nvSpPr>
      <dsp:spPr>
        <a:xfrm>
          <a:off x="2263538" y="3513128"/>
          <a:ext cx="862300" cy="8623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178109"/>
                <a:satOff val="-1491"/>
                <a:lumOff val="242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78109"/>
                <a:satOff val="-1491"/>
                <a:lumOff val="242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78109"/>
                <a:satOff val="-1491"/>
                <a:lumOff val="242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F26DA-861A-467A-A5A6-981C63DB7CBA}">
      <dsp:nvSpPr>
        <dsp:cNvPr id="0" name=""/>
        <dsp:cNvSpPr/>
      </dsp:nvSpPr>
      <dsp:spPr>
        <a:xfrm>
          <a:off x="2694688" y="3513128"/>
          <a:ext cx="6287607" cy="8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78109"/>
              <a:satOff val="-1491"/>
              <a:lumOff val="242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latin typeface="Lucida Sans" pitchFamily="34" charset="0"/>
            </a:rPr>
            <a:t>La metodología sea un reflejo de cómo realizamos el proyecto</a:t>
          </a:r>
          <a:endParaRPr lang="es-AR" sz="2300" kern="1200" dirty="0"/>
        </a:p>
      </dsp:txBody>
      <dsp:txXfrm>
        <a:off x="2694688" y="3513128"/>
        <a:ext cx="6287607" cy="86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3E3581-30DA-4551-AA8C-5F31B92C3111}" type="datetimeFigureOut">
              <a:rPr lang="es-AR"/>
              <a:pPr>
                <a:defRPr/>
              </a:pPr>
              <a:t>02/08/2011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F94472-97BB-40B9-B708-8A213217A7A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701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6600" y="457200"/>
            <a:ext cx="5386388" cy="40386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953000"/>
            <a:ext cx="5715000" cy="36322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C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AC3A9-A410-49A0-8ED8-A76B34D3C4A9}" type="slidenum">
              <a:rPr lang="es-AR" smtClean="0"/>
              <a:pPr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C72BE-DB11-469D-B104-D3AB3255FDC1}" type="slidenum">
              <a:rPr lang="es-AR" smtClean="0"/>
              <a:pPr>
                <a:defRPr/>
              </a:pPr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0CD51-8E8C-4610-8AA7-6A07340A0FC9}" type="slidenum">
              <a:rPr lang="es-AR" smtClean="0"/>
              <a:pPr>
                <a:defRPr/>
              </a:pPr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D3390-ACA9-4228-B5C5-52AC4BA2E742}" type="slidenum">
              <a:rPr lang="es-AR" smtClean="0"/>
              <a:pPr>
                <a:defRPr/>
              </a:pPr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BF16FF-7EC6-4975-9AC4-7F45950DAD60}" type="slidenum">
              <a:rPr lang="es-AR" smtClean="0"/>
              <a:pPr>
                <a:defRPr/>
              </a:pPr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D666A1-C4A3-498C-9A72-22E830900613}" type="slidenum">
              <a:rPr lang="es-AR" smtClean="0"/>
              <a:pPr>
                <a:defRPr/>
              </a:pPr>
              <a:t>15</a:t>
            </a:fld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E3CDD6-17A7-4696-8171-5ED95A8A3FBC}" type="slidenum">
              <a:rPr lang="es-AR" smtClean="0"/>
              <a:pPr>
                <a:defRPr/>
              </a:pPr>
              <a:t>16</a:t>
            </a:fld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4009B-3506-43FA-B832-CA6E11CF8473}" type="slidenum">
              <a:rPr lang="es-AR" smtClean="0"/>
              <a:pPr>
                <a:defRPr/>
              </a:pPr>
              <a:t>17</a:t>
            </a:fld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93161-6065-4B01-93B0-4D8FE0860FD7}" type="slidenum">
              <a:rPr lang="es-AR" smtClean="0"/>
              <a:pPr>
                <a:defRPr/>
              </a:pPr>
              <a:t>18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0F315-41AD-4142-B2D2-5FFCD31DA96A}" type="slidenum">
              <a:rPr lang="es-AR" smtClean="0"/>
              <a:pPr>
                <a:defRPr/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B34754-EBEB-4719-AA5C-D6376F345B79}" type="slidenum">
              <a:rPr lang="es-AR" smtClean="0"/>
              <a:pPr>
                <a:defRPr/>
              </a:pPr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4B7CB6-A264-40BC-8DF5-176AA843E500}" type="slidenum">
              <a:rPr lang="es-AR" smtClean="0"/>
              <a:pPr>
                <a:defRPr/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53764-8276-44BD-B542-C617B9A154B1}" type="slidenum">
              <a:rPr lang="es-AR" smtClean="0"/>
              <a:pPr>
                <a:defRPr/>
              </a:pPr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D179D2-78F5-429C-9AB4-B856699CC266}" type="slidenum">
              <a:rPr lang="es-AR" smtClean="0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13F24-753F-448E-8A28-CCB84B58B363}" type="slidenum">
              <a:rPr lang="es-AR" smtClean="0"/>
              <a:pPr>
                <a:defRPr/>
              </a:pPr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ACFF99-D777-4D09-B135-19042FC40BE8}" type="slidenum">
              <a:rPr lang="es-AR" smtClean="0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F6159-FA81-4A40-8CB0-FDC66E0F2678}" type="slidenum">
              <a:rPr lang="es-AR" smtClean="0"/>
              <a:pPr>
                <a:defRPr/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A674-8694-4F0B-9BC1-ED940F3C72E0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7DD92-3DC6-4888-B4E1-8FAC71E330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E0410-74FD-4D82-A619-44A5CE346197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A6B21-742F-4D4A-A085-2E9A60B967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CB16-038A-4248-AAFC-7B11B003210C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136A2-078E-4936-8124-63722F0066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F4CF4-E33D-4CEE-9C81-39A7A87BA99D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52DB4-0D1A-4DCD-9797-4F6A024686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6B20-293B-4F27-818C-394C115F8536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797A-6390-4EB1-AB0F-8453626221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8A35-1265-4564-956C-E4F8C9DED3B6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00298-B941-454C-BCDE-F0EF9CBC03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9240-4F82-4877-97B5-9F851A41A527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0BE5-8377-468D-BF64-616D415C5A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CBD3E-2B17-498C-B516-755D50433450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8DEC-F6A3-440F-BDB0-9CEBA9D246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59D7-0905-4ADD-B17A-BDBDFA0BF572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83B5C-D2A7-4CE5-8C86-5BD257C13A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63AD-9E24-4ADB-84FF-06BEB32AEEAF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523B8-4756-4A7D-8B6C-6082229A33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44BC6-2AE1-4F4C-86A5-899891933939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646F-67B3-4BE6-8F02-BB2295F8CE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5EA7928B-6AB4-4299-B460-0E86EF4F2E44}" type="datetimeFigureOut">
              <a:rPr lang="es-ES"/>
              <a:pPr>
                <a:defRPr/>
              </a:pPr>
              <a:t>02/08/2011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B3DBBC1D-F564-4BA1-B440-9EF2EF02EF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80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jpe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XSel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55576" y="3356992"/>
            <a:ext cx="3240360" cy="2144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sp>
        <p:nvSpPr>
          <p:cNvPr id="2" name="1 CuadroTexto"/>
          <p:cNvSpPr txBox="1"/>
          <p:nvPr/>
        </p:nvSpPr>
        <p:spPr>
          <a:xfrm>
            <a:off x="323528" y="2058576"/>
            <a:ext cx="8208912" cy="5847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25400" endPos="58000" dir="5400000" sy="-100000" algn="bl" rotWithShape="0"/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rPr>
              <a:t>GESTION INTELIGENTE DE PLANIFICACIÓN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860032" y="3501008"/>
            <a:ext cx="3275434" cy="21458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pic>
        <p:nvPicPr>
          <p:cNvPr id="5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5" cstate="print">
            <a:extLst/>
          </a:blip>
          <a:srcRect/>
          <a:stretch>
            <a:fillRect/>
          </a:stretch>
        </p:blipFill>
        <p:spPr bwMode="auto">
          <a:xfrm>
            <a:off x="2627784" y="188640"/>
            <a:ext cx="329411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/>
          <p:cNvSpPr txBox="1">
            <a:spLocks noChangeArrowheads="1"/>
          </p:cNvSpPr>
          <p:nvPr/>
        </p:nvSpPr>
        <p:spPr bwMode="auto">
          <a:xfrm>
            <a:off x="0" y="0"/>
            <a:ext cx="4500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Organigrama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Vesuvio</a:t>
            </a:r>
            <a:endParaRPr lang="es-A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199784" y="0"/>
            <a:ext cx="1944216" cy="916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86435390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CuadroTexto"/>
          <p:cNvSpPr txBox="1">
            <a:spLocks noChangeArrowheads="1"/>
          </p:cNvSpPr>
          <p:nvPr/>
        </p:nvSpPr>
        <p:spPr bwMode="auto">
          <a:xfrm>
            <a:off x="0" y="0"/>
            <a:ext cx="558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Motivaciones del proyecto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572083727"/>
              </p:ext>
            </p:extLst>
          </p:nvPr>
        </p:nvGraphicFramePr>
        <p:xfrm>
          <a:off x="323528" y="809328"/>
          <a:ext cx="7776864" cy="564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/>
          </a:blip>
          <a:srcRect/>
          <a:stretch>
            <a:fillRect/>
          </a:stretch>
        </p:blipFill>
        <p:spPr bwMode="auto">
          <a:xfrm>
            <a:off x="7199784" y="0"/>
            <a:ext cx="1944216" cy="916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835696" y="2420888"/>
            <a:ext cx="5148064" cy="3429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sp>
        <p:nvSpPr>
          <p:cNvPr id="3" name="2 CuadroTexto"/>
          <p:cNvSpPr txBox="1"/>
          <p:nvPr/>
        </p:nvSpPr>
        <p:spPr>
          <a:xfrm>
            <a:off x="593304" y="1052736"/>
            <a:ext cx="8208912" cy="5847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25400" endPos="58000" dir="5400000" sy="-100000" algn="bl" rotWithShape="0"/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rPr>
              <a:t>GESTION INTELIGENTE DE PLANIFICACIÓN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CuadroTexto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Alcance del proyecto</a:t>
            </a:r>
          </a:p>
        </p:txBody>
      </p:sp>
      <p:pic>
        <p:nvPicPr>
          <p:cNvPr id="7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876255" y="-128959"/>
            <a:ext cx="2213545" cy="113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90131336"/>
              </p:ext>
            </p:extLst>
          </p:nvPr>
        </p:nvGraphicFramePr>
        <p:xfrm>
          <a:off x="395536" y="1412776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CuadroTexto"/>
          <p:cNvSpPr txBox="1">
            <a:spLocks noChangeArrowheads="1"/>
          </p:cNvSpPr>
          <p:nvPr/>
        </p:nvSpPr>
        <p:spPr bwMode="auto">
          <a:xfrm>
            <a:off x="0" y="-26988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Impacto</a:t>
            </a:r>
          </a:p>
        </p:txBody>
      </p:sp>
      <p:sp>
        <p:nvSpPr>
          <p:cNvPr id="40962" name="4 CuadroTexto"/>
          <p:cNvSpPr txBox="1">
            <a:spLocks noChangeArrowheads="1"/>
          </p:cNvSpPr>
          <p:nvPr/>
        </p:nvSpPr>
        <p:spPr bwMode="auto">
          <a:xfrm>
            <a:off x="0" y="443865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-"/>
            </a:pPr>
            <a:endParaRPr lang="es-AR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s-AR" dirty="0">
                <a:solidFill>
                  <a:schemeClr val="tx1"/>
                </a:solidFill>
              </a:rPr>
              <a:t>Integración de la compra de materiales al sistema para aprobaciones y comunicación entre gerencias optima 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Flecha izquierda"/>
          <p:cNvSpPr/>
          <p:nvPr/>
        </p:nvSpPr>
        <p:spPr>
          <a:xfrm>
            <a:off x="2357660" y="980728"/>
            <a:ext cx="5670725" cy="43204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400" dirty="0">
                <a:ln>
                  <a:solidFill>
                    <a:schemeClr val="tx1"/>
                  </a:solidFill>
                </a:ln>
              </a:rPr>
              <a:t>Herramienta de soporte de Decisiones</a:t>
            </a:r>
          </a:p>
        </p:txBody>
      </p:sp>
      <p:sp>
        <p:nvSpPr>
          <p:cNvPr id="8" name="7 Flecha izquierda"/>
          <p:cNvSpPr/>
          <p:nvPr/>
        </p:nvSpPr>
        <p:spPr>
          <a:xfrm>
            <a:off x="2789708" y="1853183"/>
            <a:ext cx="5661198" cy="423689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400" dirty="0">
                <a:ln>
                  <a:solidFill>
                    <a:schemeClr val="tx1"/>
                  </a:solidFill>
                </a:ln>
              </a:rPr>
              <a:t>Herramienta de soporte de negociaciones con clientes</a:t>
            </a:r>
          </a:p>
        </p:txBody>
      </p:sp>
      <p:sp>
        <p:nvSpPr>
          <p:cNvPr id="9" name="8 Flecha izquierda"/>
          <p:cNvSpPr/>
          <p:nvPr/>
        </p:nvSpPr>
        <p:spPr>
          <a:xfrm>
            <a:off x="3293764" y="2781176"/>
            <a:ext cx="5670724" cy="431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400" dirty="0">
                <a:ln>
                  <a:solidFill>
                    <a:schemeClr val="tx1"/>
                  </a:solidFill>
                </a:ln>
              </a:rPr>
              <a:t>Impacto en la mejora del manejo del día a día de la producción</a:t>
            </a:r>
          </a:p>
        </p:txBody>
      </p:sp>
      <p:sp>
        <p:nvSpPr>
          <p:cNvPr id="26636" name="1 CuadroTexto"/>
          <p:cNvSpPr txBox="1">
            <a:spLocks noChangeArrowheads="1"/>
          </p:cNvSpPr>
          <p:nvPr/>
        </p:nvSpPr>
        <p:spPr bwMode="auto">
          <a:xfrm>
            <a:off x="0" y="4151313"/>
            <a:ext cx="9090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Mejoras propuestas</a:t>
            </a:r>
          </a:p>
        </p:txBody>
      </p:sp>
      <p:pic>
        <p:nvPicPr>
          <p:cNvPr id="10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876256" y="-31254"/>
            <a:ext cx="2267744" cy="9399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pic>
        <p:nvPicPr>
          <p:cNvPr id="11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6876255" y="-128959"/>
            <a:ext cx="2213545" cy="113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2306315266"/>
              </p:ext>
            </p:extLst>
          </p:nvPr>
        </p:nvGraphicFramePr>
        <p:xfrm>
          <a:off x="144016" y="692696"/>
          <a:ext cx="334786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CuadroTexto"/>
          <p:cNvSpPr txBox="1">
            <a:spLocks noChangeArrowheads="1"/>
          </p:cNvSpPr>
          <p:nvPr/>
        </p:nvSpPr>
        <p:spPr bwMode="auto">
          <a:xfrm>
            <a:off x="0" y="0"/>
            <a:ext cx="6443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Situación Actual del proyecto</a:t>
            </a:r>
          </a:p>
        </p:txBody>
      </p:sp>
      <p:sp>
        <p:nvSpPr>
          <p:cNvPr id="43010" name="4 CuadroTexto"/>
          <p:cNvSpPr txBox="1">
            <a:spLocks noChangeArrowheads="1"/>
          </p:cNvSpPr>
          <p:nvPr/>
        </p:nvSpPr>
        <p:spPr bwMode="auto">
          <a:xfrm>
            <a:off x="0" y="2349500"/>
            <a:ext cx="91440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>
                <a:solidFill>
                  <a:schemeClr val="tx1"/>
                </a:solidFill>
              </a:rPr>
              <a:t>-</a:t>
            </a:r>
            <a:endParaRPr lang="es-AR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3011" name="Text Box 10"/>
          <p:cNvSpPr txBox="1">
            <a:spLocks noChangeArrowheads="1"/>
          </p:cNvSpPr>
          <p:nvPr/>
        </p:nvSpPr>
        <p:spPr bwMode="auto">
          <a:xfrm>
            <a:off x="-17463" y="614363"/>
            <a:ext cx="9144001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s-AR" dirty="0" smtClean="0">
                <a:solidFill>
                  <a:schemeClr val="tx1"/>
                </a:solidFill>
              </a:rPr>
              <a:t>Refinar planificación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s-AR" dirty="0" smtClean="0">
                <a:solidFill>
                  <a:schemeClr val="tx1"/>
                </a:solidFill>
              </a:rPr>
              <a:t>Retraso en el proyecto debido a definición de alcance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s-AR" dirty="0" smtClean="0">
                <a:solidFill>
                  <a:schemeClr val="tx1"/>
                </a:solidFill>
              </a:rPr>
              <a:t>Concluir </a:t>
            </a:r>
            <a:r>
              <a:rPr lang="es-AR" dirty="0">
                <a:solidFill>
                  <a:schemeClr val="tx1"/>
                </a:solidFill>
              </a:rPr>
              <a:t>la fase de </a:t>
            </a:r>
            <a:r>
              <a:rPr lang="es-AR" dirty="0" smtClean="0">
                <a:solidFill>
                  <a:schemeClr val="tx1"/>
                </a:solidFill>
              </a:rPr>
              <a:t>inicio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s-AR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659" name="1 CuadroTexto"/>
          <p:cNvSpPr txBox="1">
            <a:spLocks noChangeArrowheads="1"/>
          </p:cNvSpPr>
          <p:nvPr/>
        </p:nvSpPr>
        <p:spPr bwMode="auto">
          <a:xfrm>
            <a:off x="0" y="1628775"/>
            <a:ext cx="6443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Próximas Tareas</a:t>
            </a:r>
          </a:p>
        </p:txBody>
      </p:sp>
      <p:pic>
        <p:nvPicPr>
          <p:cNvPr id="8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876255" y="-128959"/>
            <a:ext cx="2213545" cy="113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graphicFrame>
        <p:nvGraphicFramePr>
          <p:cNvPr id="6" name="5 Diagrama"/>
          <p:cNvGraphicFramePr/>
          <p:nvPr/>
        </p:nvGraphicFramePr>
        <p:xfrm>
          <a:off x="0" y="2348880"/>
          <a:ext cx="90364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CuadroTexto"/>
          <p:cNvSpPr txBox="1">
            <a:spLocks noChangeArrowheads="1"/>
          </p:cNvSpPr>
          <p:nvPr/>
        </p:nvSpPr>
        <p:spPr bwMode="auto">
          <a:xfrm>
            <a:off x="0" y="0"/>
            <a:ext cx="6948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Lecciones Aprendidas</a:t>
            </a:r>
          </a:p>
        </p:txBody>
      </p:sp>
      <p:sp>
        <p:nvSpPr>
          <p:cNvPr id="45058" name="3 CuadroTexto"/>
          <p:cNvSpPr txBox="1">
            <a:spLocks noChangeArrowheads="1"/>
          </p:cNvSpPr>
          <p:nvPr/>
        </p:nvSpPr>
        <p:spPr bwMode="auto">
          <a:xfrm>
            <a:off x="0" y="9810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4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876255" y="-128959"/>
            <a:ext cx="2213545" cy="113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graphicFrame>
        <p:nvGraphicFramePr>
          <p:cNvPr id="2" name="1 Diagrama"/>
          <p:cNvGraphicFramePr/>
          <p:nvPr/>
        </p:nvGraphicFramePr>
        <p:xfrm>
          <a:off x="107504" y="1340768"/>
          <a:ext cx="8982296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D:\Documents and Settings\Cristian\Escritorio\Preguntas_Frecuentes_G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696" y="5517232"/>
            <a:ext cx="5575300" cy="82269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PREGUNTAS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0" y="6400800"/>
            <a:ext cx="9144000" cy="4572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E150E7-1992-40E3-A57E-C14E55DA6F23}" type="slidenum">
              <a:rPr lang="en-US" sz="1000" smtClean="0">
                <a:solidFill>
                  <a:schemeClr val="tx1"/>
                </a:solidFill>
                <a:latin typeface="Book Antiqua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000" smtClean="0">
              <a:solidFill>
                <a:schemeClr val="tx1"/>
              </a:solidFill>
              <a:latin typeface="Book Antiqua" pitchFamily="18" charset="0"/>
              <a:cs typeface="Arial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61950" y="2742555"/>
            <a:ext cx="8907463" cy="1406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cs typeface="Arial" charset="0"/>
              </a:rPr>
              <a:t>MUCHAS GRACIAS !!!</a:t>
            </a:r>
            <a:endParaRPr lang="en-US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4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907704" y="4293096"/>
            <a:ext cx="4862737" cy="2232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pic>
        <p:nvPicPr>
          <p:cNvPr id="5" name="Picture 2" descr="XSel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116632"/>
            <a:ext cx="4392488" cy="29072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588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10" fill="hold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40" decel="50000" autoRev="1" fill="hold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2" fill="hold">
                                          <p:stCondLst>
                                            <p:cond delay="778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2124075" y="692150"/>
            <a:ext cx="6624638" cy="61658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s-AR" smtClean="0">
                <a:latin typeface="Lucida Sans" pitchFamily="34" charset="0"/>
              </a:rPr>
              <a:t>				</a:t>
            </a:r>
            <a:r>
              <a:rPr lang="es-AR" sz="2000" smtClean="0">
                <a:latin typeface="Lucida Sans" pitchFamily="34" charset="0"/>
              </a:rPr>
              <a:t>Presentación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Metodología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                                  Organigrama</a:t>
            </a:r>
          </a:p>
          <a:p>
            <a:pPr eaLnBrk="1" hangingPunct="1">
              <a:buFont typeface="Arial" charset="0"/>
              <a:buNone/>
            </a:pPr>
            <a:endParaRPr lang="es-AR" sz="1200" smtClean="0">
              <a:latin typeface="Lucida Sans" pitchFamily="34" charset="0"/>
            </a:endParaRPr>
          </a:p>
          <a:p>
            <a:pPr eaLnBrk="1" hangingPunct="1">
              <a:buFont typeface="Arial" charset="0"/>
              <a:buNone/>
            </a:pPr>
            <a:endParaRPr lang="es-AR" sz="1200" smtClean="0">
              <a:latin typeface="Lucida Sans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es-AR" smtClean="0">
                <a:latin typeface="Lucida Sans" pitchFamily="34" charset="0"/>
              </a:rPr>
              <a:t>				</a:t>
            </a:r>
            <a:r>
              <a:rPr lang="es-AR" sz="2000" smtClean="0">
                <a:latin typeface="Lucida Sans" pitchFamily="34" charset="0"/>
              </a:rPr>
              <a:t>Presentación 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                                  Organigrama</a:t>
            </a:r>
          </a:p>
          <a:p>
            <a:pPr eaLnBrk="1" hangingPunct="1">
              <a:buFont typeface="Arial" charset="0"/>
              <a:buNone/>
            </a:pPr>
            <a:endParaRPr lang="es-AR" sz="2000" smtClean="0">
              <a:latin typeface="Lucida Sans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Motivaciones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Alcance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Impacto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Mejoras Propuestas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Situación Actual</a:t>
            </a: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				Próximos Pasos</a:t>
            </a:r>
          </a:p>
          <a:p>
            <a:pPr eaLnBrk="1" hangingPunct="1">
              <a:buFont typeface="Arial" charset="0"/>
              <a:buNone/>
            </a:pPr>
            <a:endParaRPr lang="es-AR" sz="2000" smtClean="0">
              <a:latin typeface="Lucida Sans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es-AR" sz="2000" smtClean="0">
                <a:latin typeface="Lucida Sans" pitchFamily="34" charset="0"/>
              </a:rPr>
              <a:t> 				Lecciones Aprendidas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08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s-AR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Temas</a:t>
            </a:r>
          </a:p>
        </p:txBody>
      </p:sp>
      <p:pic>
        <p:nvPicPr>
          <p:cNvPr id="1026" name="Picture 2" descr="XSel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3311767" y="432905"/>
            <a:ext cx="1222164" cy="1145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3245139" y="2168386"/>
            <a:ext cx="1186903" cy="778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  <p:pic>
        <p:nvPicPr>
          <p:cNvPr id="5" name="Picture 2" descr="D:\Documents and Settings\Cristian\Escritorio\GIP_Final.jpg"/>
          <p:cNvPicPr>
            <a:picLocks noChangeAspect="1" noChangeArrowheads="1"/>
          </p:cNvPicPr>
          <p:nvPr/>
        </p:nvPicPr>
        <p:blipFill>
          <a:blip r:embed="rId5" cstate="print">
            <a:extLst/>
          </a:blip>
          <a:srcRect/>
          <a:stretch>
            <a:fillRect/>
          </a:stretch>
        </p:blipFill>
        <p:spPr bwMode="auto">
          <a:xfrm>
            <a:off x="3148133" y="3493235"/>
            <a:ext cx="1229024" cy="563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Sel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619672" y="912058"/>
            <a:ext cx="5904656" cy="4399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15888"/>
            <a:ext cx="7272338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Presentación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Xisel</a:t>
            </a:r>
            <a:endParaRPr lang="es-A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cs typeface="+mn-cs"/>
            </a:endParaRPr>
          </a:p>
        </p:txBody>
      </p:sp>
      <p:sp>
        <p:nvSpPr>
          <p:cNvPr id="20482" name="3 CuadroTexto"/>
          <p:cNvSpPr txBox="1">
            <a:spLocks noChangeArrowheads="1"/>
          </p:cNvSpPr>
          <p:nvPr/>
        </p:nvSpPr>
        <p:spPr bwMode="auto">
          <a:xfrm>
            <a:off x="-6350" y="750888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Somos una compañía internacional de servicios de Tecnologías 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la Información. </a:t>
            </a:r>
            <a:r>
              <a:rPr lang="es-MX">
                <a:solidFill>
                  <a:schemeClr val="tx1"/>
                </a:solidFill>
              </a:rPr>
              <a:t>Nuestro objetivo es transformar la visión de nuestros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>
                <a:solidFill>
                  <a:schemeClr val="tx1"/>
                </a:solidFill>
              </a:rPr>
              <a:t>clientes en resultados, a través de un trabajo serio, confiable con y para el cliente.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20483" name="4 CuadroTexto"/>
          <p:cNvSpPr txBox="1">
            <a:spLocks noChangeArrowheads="1"/>
          </p:cNvSpPr>
          <p:nvPr/>
        </p:nvSpPr>
        <p:spPr bwMode="auto">
          <a:xfrm>
            <a:off x="14288" y="2276475"/>
            <a:ext cx="912971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tx1"/>
                </a:solidFill>
                <a:latin typeface="Arial" charset="0"/>
              </a:rPr>
              <a:t>Visión.</a:t>
            </a:r>
            <a:endParaRPr lang="es-AR" sz="2000" b="1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Ser un Equipo de Profesionales altamente calificados, que brinden servicios y soluciones alcanzando estándares de calidad que nos permitan ser la empresa líder en soluciones tecnológicas.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-6350" y="3933825"/>
            <a:ext cx="915035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tx1"/>
                </a:solidFill>
                <a:latin typeface="Arial" charset="0"/>
              </a:rPr>
              <a:t>Misión.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Ser el mejor socio estratégico para nuestros clientes, Generando Planes de Acción traducidos en Soluciones altamente confiables.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Aplicar Metodologías que permitan identificar las necesidades y requerimientos logrando soluciones tecnológicas altamente escalables, adaptables y acorde con las necesidades del cliente.</a:t>
            </a:r>
            <a:br>
              <a:rPr lang="es-ES">
                <a:solidFill>
                  <a:schemeClr val="tx1"/>
                </a:solidFill>
              </a:rPr>
            </a:br>
            <a:endParaRPr lang="es-AR">
              <a:solidFill>
                <a:schemeClr val="tx1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115888"/>
            <a:ext cx="148272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0583911"/>
              </p:ext>
            </p:extLst>
          </p:nvPr>
        </p:nvGraphicFramePr>
        <p:xfrm>
          <a:off x="251520" y="836712"/>
          <a:ext cx="889248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1 CuadroTexto"/>
          <p:cNvSpPr txBox="1">
            <a:spLocks noChangeArrowheads="1"/>
          </p:cNvSpPr>
          <p:nvPr/>
        </p:nvSpPr>
        <p:spPr bwMode="auto">
          <a:xfrm>
            <a:off x="0" y="0"/>
            <a:ext cx="4500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Organigrama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Xisel</a:t>
            </a:r>
            <a:endParaRPr lang="es-A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cs typeface="+mn-cs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70800" y="79375"/>
            <a:ext cx="14827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Terminador"/>
          <p:cNvSpPr/>
          <p:nvPr/>
        </p:nvSpPr>
        <p:spPr>
          <a:xfrm>
            <a:off x="8007414" y="2197875"/>
            <a:ext cx="1103771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Modelado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Negocio</a:t>
            </a:r>
          </a:p>
        </p:txBody>
      </p:sp>
      <p:sp>
        <p:nvSpPr>
          <p:cNvPr id="18" name="17 Flecha derecha"/>
          <p:cNvSpPr/>
          <p:nvPr/>
        </p:nvSpPr>
        <p:spPr>
          <a:xfrm>
            <a:off x="6592888" y="2070100"/>
            <a:ext cx="1539875" cy="747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Glosario Organizacional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7129463" y="3259138"/>
            <a:ext cx="1004887" cy="7477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Doc. 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Cruce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6232525" y="3260725"/>
            <a:ext cx="1092200" cy="746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Diagrama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de C.U.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5002213" y="3260725"/>
            <a:ext cx="1333500" cy="746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Trazo Grueso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3657600" y="3262313"/>
            <a:ext cx="1465263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Esp. de Requerimientos</a:t>
            </a:r>
          </a:p>
        </p:txBody>
      </p:sp>
      <p:sp>
        <p:nvSpPr>
          <p:cNvPr id="19462" name="1 CuadroTexto"/>
          <p:cNvSpPr txBox="1">
            <a:spLocks noChangeArrowheads="1"/>
          </p:cNvSpPr>
          <p:nvPr/>
        </p:nvSpPr>
        <p:spPr bwMode="auto">
          <a:xfrm>
            <a:off x="0" y="492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Metodología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Xisel</a:t>
            </a:r>
            <a:endParaRPr lang="es-A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cs typeface="+mn-cs"/>
            </a:endParaRPr>
          </a:p>
        </p:txBody>
      </p:sp>
      <p:sp>
        <p:nvSpPr>
          <p:cNvPr id="24584" name="2 CuadroTexto"/>
          <p:cNvSpPr txBox="1">
            <a:spLocks noChangeArrowheads="1"/>
          </p:cNvSpPr>
          <p:nvPr/>
        </p:nvSpPr>
        <p:spPr bwMode="auto">
          <a:xfrm>
            <a:off x="42863" y="511175"/>
            <a:ext cx="91440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endParaRPr lang="es-AR">
              <a:solidFill>
                <a:schemeClr val="tx1"/>
              </a:solidFill>
              <a:latin typeface="Palatino Linotype" pitchFamily="18" charset="0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s-AR">
                <a:solidFill>
                  <a:schemeClr val="tx1"/>
                </a:solidFill>
              </a:rPr>
              <a:t>Ciclo de vida: Iterativo, Incremental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s-AR">
                <a:solidFill>
                  <a:schemeClr val="tx1"/>
                </a:solidFill>
              </a:rPr>
              <a:t>Marco de Trabajo: UP (Proceso Unificado)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endParaRPr lang="es-AR" sz="2000" b="1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s-AR" sz="2000" b="1">
                <a:solidFill>
                  <a:schemeClr val="tx1"/>
                </a:solidFill>
                <a:latin typeface="Arial" charset="0"/>
              </a:rPr>
              <a:t>Modelado de Negocio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419350" y="3257550"/>
            <a:ext cx="1365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Informe de   Relevamiento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1114425" y="3240088"/>
            <a:ext cx="1438275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Reunión con los </a:t>
            </a:r>
            <a:r>
              <a:rPr lang="es-PE" sz="1200" dirty="0" err="1"/>
              <a:t>Stakeholder</a:t>
            </a:r>
            <a:endParaRPr lang="es-AR" sz="1200" dirty="0"/>
          </a:p>
        </p:txBody>
      </p:sp>
      <p:sp>
        <p:nvSpPr>
          <p:cNvPr id="24587" name="9 CuadroTexto"/>
          <p:cNvSpPr txBox="1">
            <a:spLocks noChangeArrowheads="1"/>
          </p:cNvSpPr>
          <p:nvPr/>
        </p:nvSpPr>
        <p:spPr bwMode="auto">
          <a:xfrm>
            <a:off x="-39688" y="2843213"/>
            <a:ext cx="406717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AR" b="1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s-AR" sz="2000" b="1">
                <a:solidFill>
                  <a:schemeClr val="tx1"/>
                </a:solidFill>
                <a:latin typeface="Arial" charset="0"/>
              </a:rPr>
              <a:t>Ingeniería de Requerimientos</a:t>
            </a:r>
          </a:p>
        </p:txBody>
      </p:sp>
      <p:sp>
        <p:nvSpPr>
          <p:cNvPr id="11" name="10 Flecha derecha"/>
          <p:cNvSpPr/>
          <p:nvPr/>
        </p:nvSpPr>
        <p:spPr>
          <a:xfrm>
            <a:off x="5159375" y="2076450"/>
            <a:ext cx="1619250" cy="746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Visión del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Cliente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3894138" y="2049463"/>
            <a:ext cx="1620837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Diagrama de Actividad</a:t>
            </a:r>
          </a:p>
        </p:txBody>
      </p:sp>
      <p:sp>
        <p:nvSpPr>
          <p:cNvPr id="13" name="12 Flecha derecha"/>
          <p:cNvSpPr/>
          <p:nvPr/>
        </p:nvSpPr>
        <p:spPr>
          <a:xfrm>
            <a:off x="2552700" y="2049463"/>
            <a:ext cx="1619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Procesos de Negocio</a:t>
            </a:r>
          </a:p>
        </p:txBody>
      </p:sp>
      <p:sp>
        <p:nvSpPr>
          <p:cNvPr id="14" name="13 Flecha derecha"/>
          <p:cNvSpPr/>
          <p:nvPr/>
        </p:nvSpPr>
        <p:spPr>
          <a:xfrm>
            <a:off x="1193800" y="2044700"/>
            <a:ext cx="1619250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Reunión con los </a:t>
            </a:r>
            <a:r>
              <a:rPr lang="es-PE" sz="1200" dirty="0" err="1"/>
              <a:t>Stakeholder</a:t>
            </a:r>
            <a:endParaRPr lang="es-AR" sz="1200" dirty="0"/>
          </a:p>
        </p:txBody>
      </p:sp>
      <p:sp>
        <p:nvSpPr>
          <p:cNvPr id="20" name="19 Flecha derecha"/>
          <p:cNvSpPr/>
          <p:nvPr/>
        </p:nvSpPr>
        <p:spPr>
          <a:xfrm>
            <a:off x="5113338" y="5510213"/>
            <a:ext cx="1619250" cy="8143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 Diseño de la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 base de datos</a:t>
            </a:r>
          </a:p>
        </p:txBody>
      </p:sp>
      <p:sp>
        <p:nvSpPr>
          <p:cNvPr id="22" name="21 Flecha derecha"/>
          <p:cNvSpPr/>
          <p:nvPr/>
        </p:nvSpPr>
        <p:spPr>
          <a:xfrm>
            <a:off x="3760788" y="5526088"/>
            <a:ext cx="1620837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Diagrama de Clases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2432050" y="5516563"/>
            <a:ext cx="1619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Modelo de Dominio</a:t>
            </a:r>
          </a:p>
        </p:txBody>
      </p:sp>
      <p:sp>
        <p:nvSpPr>
          <p:cNvPr id="24" name="23 Flecha derecha"/>
          <p:cNvSpPr/>
          <p:nvPr/>
        </p:nvSpPr>
        <p:spPr>
          <a:xfrm>
            <a:off x="1195388" y="5510213"/>
            <a:ext cx="1619250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Arquitectura de Software</a:t>
            </a:r>
          </a:p>
        </p:txBody>
      </p:sp>
      <p:sp>
        <p:nvSpPr>
          <p:cNvPr id="24596" name="24 CuadroTexto"/>
          <p:cNvSpPr txBox="1">
            <a:spLocks noChangeArrowheads="1"/>
          </p:cNvSpPr>
          <p:nvPr/>
        </p:nvSpPr>
        <p:spPr bwMode="auto">
          <a:xfrm>
            <a:off x="0" y="5013325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AR" sz="2000" b="1">
                <a:solidFill>
                  <a:schemeClr val="tx1"/>
                </a:solidFill>
                <a:latin typeface="Arial" charset="0"/>
              </a:rPr>
              <a:t>Análisis y Diseño</a:t>
            </a:r>
          </a:p>
        </p:txBody>
      </p:sp>
      <p:pic>
        <p:nvPicPr>
          <p:cNvPr id="245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0800" y="79375"/>
            <a:ext cx="14827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Flecha derecha"/>
          <p:cNvSpPr/>
          <p:nvPr/>
        </p:nvSpPr>
        <p:spPr>
          <a:xfrm>
            <a:off x="4972050" y="4149725"/>
            <a:ext cx="1620838" cy="746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RTF</a:t>
            </a:r>
          </a:p>
        </p:txBody>
      </p:sp>
      <p:sp>
        <p:nvSpPr>
          <p:cNvPr id="29" name="28 Flecha derecha"/>
          <p:cNvSpPr/>
          <p:nvPr/>
        </p:nvSpPr>
        <p:spPr>
          <a:xfrm>
            <a:off x="3784600" y="4159250"/>
            <a:ext cx="1619250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Verifica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Calidad</a:t>
            </a:r>
          </a:p>
        </p:txBody>
      </p:sp>
      <p:sp>
        <p:nvSpPr>
          <p:cNvPr id="30" name="29 Flecha derecha"/>
          <p:cNvSpPr/>
          <p:nvPr/>
        </p:nvSpPr>
        <p:spPr>
          <a:xfrm>
            <a:off x="2432050" y="4159250"/>
            <a:ext cx="1619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GUI 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Mapa de nave.</a:t>
            </a:r>
          </a:p>
        </p:txBody>
      </p:sp>
      <p:sp>
        <p:nvSpPr>
          <p:cNvPr id="31" name="30 Flecha derecha"/>
          <p:cNvSpPr/>
          <p:nvPr/>
        </p:nvSpPr>
        <p:spPr>
          <a:xfrm>
            <a:off x="1195388" y="4149725"/>
            <a:ext cx="1417637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Trazo Fino</a:t>
            </a:r>
          </a:p>
        </p:txBody>
      </p:sp>
      <p:sp>
        <p:nvSpPr>
          <p:cNvPr id="34" name="33 Terminador"/>
          <p:cNvSpPr/>
          <p:nvPr/>
        </p:nvSpPr>
        <p:spPr>
          <a:xfrm>
            <a:off x="8134047" y="3447257"/>
            <a:ext cx="925562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Línea Base</a:t>
            </a:r>
          </a:p>
        </p:txBody>
      </p:sp>
      <p:sp>
        <p:nvSpPr>
          <p:cNvPr id="35" name="34 Terminador"/>
          <p:cNvSpPr/>
          <p:nvPr/>
        </p:nvSpPr>
        <p:spPr>
          <a:xfrm>
            <a:off x="6609074" y="4317494"/>
            <a:ext cx="1228516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Funcionalidad</a:t>
            </a:r>
          </a:p>
        </p:txBody>
      </p:sp>
      <p:sp>
        <p:nvSpPr>
          <p:cNvPr id="36" name="35 Terminador"/>
          <p:cNvSpPr/>
          <p:nvPr/>
        </p:nvSpPr>
        <p:spPr>
          <a:xfrm>
            <a:off x="6733110" y="5731526"/>
            <a:ext cx="1228516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Diseño del sistema</a:t>
            </a:r>
          </a:p>
        </p:txBody>
      </p:sp>
      <p:sp>
        <p:nvSpPr>
          <p:cNvPr id="2" name="1 Bisel"/>
          <p:cNvSpPr/>
          <p:nvPr/>
        </p:nvSpPr>
        <p:spPr>
          <a:xfrm>
            <a:off x="7938" y="2212975"/>
            <a:ext cx="1187450" cy="392113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Negocio del cliente</a:t>
            </a:r>
          </a:p>
        </p:txBody>
      </p:sp>
      <p:sp>
        <p:nvSpPr>
          <p:cNvPr id="32" name="31 Bisel"/>
          <p:cNvSpPr/>
          <p:nvPr/>
        </p:nvSpPr>
        <p:spPr>
          <a:xfrm>
            <a:off x="0" y="4318000"/>
            <a:ext cx="1331913" cy="433388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Desarrollo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Funcionalidad</a:t>
            </a:r>
          </a:p>
        </p:txBody>
      </p:sp>
      <p:sp>
        <p:nvSpPr>
          <p:cNvPr id="37" name="36 Bisel"/>
          <p:cNvSpPr/>
          <p:nvPr/>
        </p:nvSpPr>
        <p:spPr>
          <a:xfrm>
            <a:off x="0" y="5661025"/>
            <a:ext cx="1187450" cy="442913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Diseño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Solución</a:t>
            </a:r>
          </a:p>
        </p:txBody>
      </p:sp>
      <p:sp>
        <p:nvSpPr>
          <p:cNvPr id="38" name="37 Bisel"/>
          <p:cNvSpPr/>
          <p:nvPr/>
        </p:nvSpPr>
        <p:spPr>
          <a:xfrm>
            <a:off x="0" y="3417888"/>
            <a:ext cx="1187450" cy="390525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Conocer Necesidades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Flecha derecha"/>
          <p:cNvSpPr/>
          <p:nvPr/>
        </p:nvSpPr>
        <p:spPr>
          <a:xfrm>
            <a:off x="6862763" y="4851400"/>
            <a:ext cx="1216307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Mediciones</a:t>
            </a:r>
          </a:p>
        </p:txBody>
      </p:sp>
      <p:sp>
        <p:nvSpPr>
          <p:cNvPr id="42" name="41 Flecha derecha"/>
          <p:cNvSpPr/>
          <p:nvPr/>
        </p:nvSpPr>
        <p:spPr>
          <a:xfrm>
            <a:off x="6113462" y="4833937"/>
            <a:ext cx="850900" cy="7461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 smtClean="0">
                <a:solidFill>
                  <a:srgbClr val="FFFFFF"/>
                </a:solidFill>
              </a:rPr>
              <a:t>CM</a:t>
            </a:r>
            <a:endParaRPr lang="es-AR" sz="1200" dirty="0">
              <a:solidFill>
                <a:srgbClr val="FFFFFF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5078413" y="1398588"/>
            <a:ext cx="1620837" cy="746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Planificación de revisiones QA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3627438" y="1400175"/>
            <a:ext cx="1620837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Definición de Procesos de QC</a:t>
            </a:r>
          </a:p>
        </p:txBody>
      </p:sp>
      <p:sp>
        <p:nvSpPr>
          <p:cNvPr id="46" name="45 Flecha derecha"/>
          <p:cNvSpPr/>
          <p:nvPr/>
        </p:nvSpPr>
        <p:spPr>
          <a:xfrm>
            <a:off x="2374900" y="1381125"/>
            <a:ext cx="1450975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 err="1">
                <a:solidFill>
                  <a:srgbClr val="FFFFFF"/>
                </a:solidFill>
              </a:rPr>
              <a:t>Check</a:t>
            </a:r>
            <a:r>
              <a:rPr lang="es-AR" sz="1200" dirty="0">
                <a:solidFill>
                  <a:srgbClr val="FFFFFF"/>
                </a:solidFill>
              </a:rPr>
              <a:t> </a:t>
            </a:r>
            <a:r>
              <a:rPr lang="es-AR" sz="1200" dirty="0" err="1">
                <a:solidFill>
                  <a:srgbClr val="FFFFFF"/>
                </a:solidFill>
              </a:rPr>
              <a:t>list</a:t>
            </a:r>
            <a:r>
              <a:rPr lang="es-AR" sz="1200" dirty="0">
                <a:solidFill>
                  <a:srgbClr val="FFFFFF"/>
                </a:solidFill>
              </a:rPr>
              <a:t> de Artefactos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6862763" y="2624138"/>
            <a:ext cx="1177925" cy="74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Cerrar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Ticket </a:t>
            </a:r>
          </a:p>
        </p:txBody>
      </p:sp>
      <p:sp>
        <p:nvSpPr>
          <p:cNvPr id="61" name="60 Flecha derecha"/>
          <p:cNvSpPr/>
          <p:nvPr/>
        </p:nvSpPr>
        <p:spPr>
          <a:xfrm>
            <a:off x="6003925" y="2619375"/>
            <a:ext cx="1069975" cy="74771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RTF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4991100" y="2606675"/>
            <a:ext cx="1133475" cy="746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Verificar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Calidad</a:t>
            </a:r>
          </a:p>
        </p:txBody>
      </p:sp>
      <p:sp>
        <p:nvSpPr>
          <p:cNvPr id="35" name="34 Flecha derecha"/>
          <p:cNvSpPr/>
          <p:nvPr/>
        </p:nvSpPr>
        <p:spPr>
          <a:xfrm>
            <a:off x="6170613" y="5653088"/>
            <a:ext cx="1908175" cy="815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Analizar y comunicar Mediciones</a:t>
            </a:r>
          </a:p>
        </p:txBody>
      </p:sp>
      <p:sp>
        <p:nvSpPr>
          <p:cNvPr id="43" name="42 Flecha derecha"/>
          <p:cNvSpPr/>
          <p:nvPr/>
        </p:nvSpPr>
        <p:spPr>
          <a:xfrm>
            <a:off x="4691063" y="5673725"/>
            <a:ext cx="1619250" cy="7953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Manejo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 smtClean="0">
                <a:solidFill>
                  <a:srgbClr val="FFFFFF"/>
                </a:solidFill>
              </a:rPr>
              <a:t>desvíos</a:t>
            </a:r>
            <a:endParaRPr lang="es-AR" sz="1200" dirty="0">
              <a:solidFill>
                <a:srgbClr val="FFFFFF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3987800" y="2620963"/>
            <a:ext cx="1192213" cy="746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Impacto en Artefactos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2435225" y="2600325"/>
            <a:ext cx="1679575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Apertura de Ticket de Cambio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1246188" y="2606675"/>
            <a:ext cx="1339850" cy="7461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Análisis del Cambio</a:t>
            </a:r>
          </a:p>
        </p:txBody>
      </p:sp>
      <p:sp>
        <p:nvSpPr>
          <p:cNvPr id="26636" name="9 CuadroTexto"/>
          <p:cNvSpPr txBox="1">
            <a:spLocks noChangeArrowheads="1"/>
          </p:cNvSpPr>
          <p:nvPr/>
        </p:nvSpPr>
        <p:spPr bwMode="auto">
          <a:xfrm>
            <a:off x="-69850" y="2222500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AR" sz="2000" b="1">
                <a:solidFill>
                  <a:schemeClr val="tx1"/>
                </a:solidFill>
                <a:latin typeface="Arial" charset="0"/>
              </a:rPr>
              <a:t>Gestión de la configuración</a:t>
            </a:r>
          </a:p>
        </p:txBody>
      </p:sp>
      <p:sp>
        <p:nvSpPr>
          <p:cNvPr id="26637" name="24 CuadroTexto"/>
          <p:cNvSpPr txBox="1">
            <a:spLocks noChangeArrowheads="1"/>
          </p:cNvSpPr>
          <p:nvPr/>
        </p:nvSpPr>
        <p:spPr bwMode="auto">
          <a:xfrm>
            <a:off x="-88900" y="4378325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AR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s-AR" sz="2000" b="1">
                <a:solidFill>
                  <a:schemeClr val="tx1"/>
                </a:solidFill>
                <a:latin typeface="Arial" charset="0"/>
              </a:rPr>
              <a:t>Administración de proyecto</a:t>
            </a:r>
          </a:p>
        </p:txBody>
      </p:sp>
      <p:sp>
        <p:nvSpPr>
          <p:cNvPr id="32792" name="1 CuadroTexto"/>
          <p:cNvSpPr txBox="1">
            <a:spLocks noChangeArrowheads="1"/>
          </p:cNvSpPr>
          <p:nvPr/>
        </p:nvSpPr>
        <p:spPr bwMode="auto">
          <a:xfrm>
            <a:off x="0" y="492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Metodología de Trabajo</a:t>
            </a:r>
          </a:p>
        </p:txBody>
      </p:sp>
      <p:pic>
        <p:nvPicPr>
          <p:cNvPr id="266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0800" y="79375"/>
            <a:ext cx="14827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Rectangle 26"/>
          <p:cNvSpPr>
            <a:spLocks noChangeArrowheads="1"/>
          </p:cNvSpPr>
          <p:nvPr/>
        </p:nvSpPr>
        <p:spPr bwMode="auto">
          <a:xfrm>
            <a:off x="-42863" y="936625"/>
            <a:ext cx="1023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AR" sz="2000" b="1">
                <a:solidFill>
                  <a:schemeClr val="tx1"/>
                </a:solidFill>
                <a:latin typeface="Arial" charset="0"/>
              </a:rPr>
              <a:t>QA/QC</a:t>
            </a:r>
            <a:endParaRPr lang="es-E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38 Flecha derecha"/>
          <p:cNvSpPr/>
          <p:nvPr/>
        </p:nvSpPr>
        <p:spPr>
          <a:xfrm>
            <a:off x="3432175" y="5661025"/>
            <a:ext cx="1620838" cy="808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Agenda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Seguimiento</a:t>
            </a:r>
          </a:p>
        </p:txBody>
      </p:sp>
      <p:sp>
        <p:nvSpPr>
          <p:cNvPr id="40" name="39 Flecha derecha"/>
          <p:cNvSpPr/>
          <p:nvPr/>
        </p:nvSpPr>
        <p:spPr>
          <a:xfrm>
            <a:off x="2120900" y="5692775"/>
            <a:ext cx="1619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Monitoreo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Riesgos</a:t>
            </a:r>
          </a:p>
        </p:txBody>
      </p:sp>
      <p:sp>
        <p:nvSpPr>
          <p:cNvPr id="41" name="40 Flecha derecha"/>
          <p:cNvSpPr/>
          <p:nvPr/>
        </p:nvSpPr>
        <p:spPr>
          <a:xfrm>
            <a:off x="1052513" y="5692775"/>
            <a:ext cx="1312862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Asignar Tareas</a:t>
            </a:r>
          </a:p>
        </p:txBody>
      </p:sp>
      <p:sp>
        <p:nvSpPr>
          <p:cNvPr id="51" name="50 Flecha derecha"/>
          <p:cNvSpPr/>
          <p:nvPr/>
        </p:nvSpPr>
        <p:spPr>
          <a:xfrm>
            <a:off x="2624138" y="3390900"/>
            <a:ext cx="1619250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Periodicidad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52" name="51 Flecha derecha"/>
          <p:cNvSpPr/>
          <p:nvPr/>
        </p:nvSpPr>
        <p:spPr>
          <a:xfrm>
            <a:off x="1214438" y="3389313"/>
            <a:ext cx="1563687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Identificar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53" name="52 Terminador"/>
          <p:cNvSpPr/>
          <p:nvPr/>
        </p:nvSpPr>
        <p:spPr>
          <a:xfrm>
            <a:off x="6835737" y="1633643"/>
            <a:ext cx="1110581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Estructura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QA/QC</a:t>
            </a:r>
          </a:p>
        </p:txBody>
      </p:sp>
      <p:sp>
        <p:nvSpPr>
          <p:cNvPr id="54" name="53 Terminador"/>
          <p:cNvSpPr/>
          <p:nvPr/>
        </p:nvSpPr>
        <p:spPr>
          <a:xfrm>
            <a:off x="8033419" y="2794178"/>
            <a:ext cx="1110581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Gestión del cambio</a:t>
            </a:r>
          </a:p>
        </p:txBody>
      </p:sp>
      <p:sp>
        <p:nvSpPr>
          <p:cNvPr id="55" name="54 Terminador"/>
          <p:cNvSpPr/>
          <p:nvPr/>
        </p:nvSpPr>
        <p:spPr>
          <a:xfrm>
            <a:off x="4242679" y="3577336"/>
            <a:ext cx="1110581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CM</a:t>
            </a:r>
          </a:p>
        </p:txBody>
      </p:sp>
      <p:sp>
        <p:nvSpPr>
          <p:cNvPr id="56" name="55 Terminador"/>
          <p:cNvSpPr/>
          <p:nvPr/>
        </p:nvSpPr>
        <p:spPr>
          <a:xfrm>
            <a:off x="8079071" y="5038490"/>
            <a:ext cx="962946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Kick</a:t>
            </a: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-off Proyecto</a:t>
            </a:r>
          </a:p>
        </p:txBody>
      </p:sp>
      <p:sp>
        <p:nvSpPr>
          <p:cNvPr id="57" name="56 Terminador"/>
          <p:cNvSpPr/>
          <p:nvPr/>
        </p:nvSpPr>
        <p:spPr>
          <a:xfrm>
            <a:off x="8079071" y="5893808"/>
            <a:ext cx="1043609" cy="372704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Post-Mortem</a:t>
            </a:r>
          </a:p>
        </p:txBody>
      </p:sp>
      <p:sp>
        <p:nvSpPr>
          <p:cNvPr id="48" name="47 Bisel"/>
          <p:cNvSpPr/>
          <p:nvPr/>
        </p:nvSpPr>
        <p:spPr>
          <a:xfrm>
            <a:off x="-20638" y="1528763"/>
            <a:ext cx="1187451" cy="417512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Definir QA del proyecto</a:t>
            </a:r>
          </a:p>
        </p:txBody>
      </p:sp>
      <p:sp>
        <p:nvSpPr>
          <p:cNvPr id="59" name="58 Bisel"/>
          <p:cNvSpPr/>
          <p:nvPr/>
        </p:nvSpPr>
        <p:spPr>
          <a:xfrm>
            <a:off x="-39688" y="2771775"/>
            <a:ext cx="1311276" cy="417513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Detección de Cambio</a:t>
            </a:r>
          </a:p>
        </p:txBody>
      </p:sp>
      <p:sp>
        <p:nvSpPr>
          <p:cNvPr id="60" name="59 Bisel"/>
          <p:cNvSpPr/>
          <p:nvPr/>
        </p:nvSpPr>
        <p:spPr>
          <a:xfrm>
            <a:off x="-14288" y="3552825"/>
            <a:ext cx="1260476" cy="417513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Componentes a gestionar</a:t>
            </a:r>
          </a:p>
        </p:txBody>
      </p:sp>
      <p:sp>
        <p:nvSpPr>
          <p:cNvPr id="21" name="20 Flecha derecha"/>
          <p:cNvSpPr/>
          <p:nvPr/>
        </p:nvSpPr>
        <p:spPr>
          <a:xfrm>
            <a:off x="5459413" y="4833938"/>
            <a:ext cx="850900" cy="746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QA</a:t>
            </a:r>
          </a:p>
        </p:txBody>
      </p:sp>
      <p:sp>
        <p:nvSpPr>
          <p:cNvPr id="44" name="43 Flecha derecha"/>
          <p:cNvSpPr/>
          <p:nvPr/>
        </p:nvSpPr>
        <p:spPr>
          <a:xfrm>
            <a:off x="4314825" y="4833938"/>
            <a:ext cx="1243013" cy="7461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Armar Planificación</a:t>
            </a:r>
          </a:p>
        </p:txBody>
      </p:sp>
      <p:sp>
        <p:nvSpPr>
          <p:cNvPr id="63" name="62 Bisel"/>
          <p:cNvSpPr/>
          <p:nvPr/>
        </p:nvSpPr>
        <p:spPr>
          <a:xfrm>
            <a:off x="-39688" y="4948238"/>
            <a:ext cx="1187451" cy="530225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Preparación de proyecto</a:t>
            </a:r>
          </a:p>
        </p:txBody>
      </p:sp>
      <p:sp>
        <p:nvSpPr>
          <p:cNvPr id="22" name="21 Flecha derecha"/>
          <p:cNvSpPr/>
          <p:nvPr/>
        </p:nvSpPr>
        <p:spPr>
          <a:xfrm>
            <a:off x="2778125" y="4851400"/>
            <a:ext cx="1628775" cy="746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plan de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Comunicaciones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2039938" y="4841875"/>
            <a:ext cx="890587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riesgos</a:t>
            </a:r>
          </a:p>
        </p:txBody>
      </p:sp>
      <p:sp>
        <p:nvSpPr>
          <p:cNvPr id="64" name="63 Bisel"/>
          <p:cNvSpPr/>
          <p:nvPr/>
        </p:nvSpPr>
        <p:spPr>
          <a:xfrm>
            <a:off x="-20638" y="5856288"/>
            <a:ext cx="1168401" cy="417512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AR" sz="1200" dirty="0"/>
              <a:t>Seguimiento</a:t>
            </a:r>
          </a:p>
        </p:txBody>
      </p:sp>
      <p:sp>
        <p:nvSpPr>
          <p:cNvPr id="62" name="61 Flecha derecha"/>
          <p:cNvSpPr/>
          <p:nvPr/>
        </p:nvSpPr>
        <p:spPr>
          <a:xfrm>
            <a:off x="1154113" y="4851400"/>
            <a:ext cx="969962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Ciclo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De vida</a:t>
            </a:r>
          </a:p>
        </p:txBody>
      </p:sp>
      <p:sp>
        <p:nvSpPr>
          <p:cNvPr id="14" name="13 Flecha derecha"/>
          <p:cNvSpPr/>
          <p:nvPr/>
        </p:nvSpPr>
        <p:spPr>
          <a:xfrm>
            <a:off x="1177925" y="1381125"/>
            <a:ext cx="1408113" cy="746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AR" sz="1200" dirty="0">
                <a:solidFill>
                  <a:srgbClr val="FFFFFF"/>
                </a:solidFill>
              </a:rPr>
              <a:t>Definición de procesos de </a:t>
            </a:r>
            <a:r>
              <a:rPr lang="es-AR" sz="1200" dirty="0" err="1">
                <a:solidFill>
                  <a:srgbClr val="FFFFFF"/>
                </a:solidFill>
              </a:rPr>
              <a:t>qa</a:t>
            </a:r>
            <a:endParaRPr lang="es-AR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6138" y="620713"/>
            <a:ext cx="26685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 rot="21425498">
            <a:off x="1496381" y="1781423"/>
            <a:ext cx="6134701" cy="4674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0" dist="177800" dir="2820000" sx="98000" sy="98000" algn="ctr" rotWithShape="0">
              <a:srgbClr val="000000">
                <a:alpha val="41000"/>
              </a:srgbClr>
            </a:outerShdw>
          </a:effectLst>
          <a:scene3d>
            <a:camera prst="isometricTopUp">
              <a:rot lat="19738554" lon="18709104" rev="37051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s-AR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9228" y="2595992"/>
            <a:ext cx="1338062" cy="7322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0808" y="4016812"/>
            <a:ext cx="2122924" cy="4033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8832" y="5091310"/>
            <a:ext cx="1958854" cy="4211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48237" y="2427013"/>
            <a:ext cx="1187611" cy="867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1938" y="3795165"/>
            <a:ext cx="846648" cy="8466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9933" y="4993237"/>
            <a:ext cx="834760" cy="834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CuadroTexto"/>
          <p:cNvSpPr txBox="1">
            <a:spLocks noChangeArrowheads="1"/>
          </p:cNvSpPr>
          <p:nvPr/>
        </p:nvSpPr>
        <p:spPr bwMode="auto">
          <a:xfrm>
            <a:off x="0" y="0"/>
            <a:ext cx="5364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Presentación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Vesuvio</a:t>
            </a:r>
            <a:r>
              <a:rPr lang="es-A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 </a:t>
            </a:r>
            <a:r>
              <a:rPr lang="es-AR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cs typeface="+mn-cs"/>
              </a:rPr>
              <a:t>Sacifei</a:t>
            </a:r>
            <a:endParaRPr lang="es-A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cs typeface="+mn-cs"/>
            </a:endParaRPr>
          </a:p>
        </p:txBody>
      </p:sp>
      <p:sp>
        <p:nvSpPr>
          <p:cNvPr id="30722" name="3 CuadroTexto"/>
          <p:cNvSpPr txBox="1">
            <a:spLocks noChangeArrowheads="1"/>
          </p:cNvSpPr>
          <p:nvPr/>
        </p:nvSpPr>
        <p:spPr bwMode="auto">
          <a:xfrm>
            <a:off x="-25400" y="904751"/>
            <a:ext cx="89646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 dirty="0">
                <a:solidFill>
                  <a:schemeClr val="tx1"/>
                </a:solidFill>
              </a:rPr>
              <a:t>E</a:t>
            </a:r>
            <a:r>
              <a:rPr lang="es-ES" dirty="0" smtClean="0">
                <a:solidFill>
                  <a:schemeClr val="tx1"/>
                </a:solidFill>
              </a:rPr>
              <a:t>s </a:t>
            </a:r>
            <a:r>
              <a:rPr lang="es-ES" dirty="0">
                <a:solidFill>
                  <a:schemeClr val="tx1"/>
                </a:solidFill>
              </a:rPr>
              <a:t>una empresa textil que opera desde el año 1965. Importantes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dirty="0">
                <a:solidFill>
                  <a:schemeClr val="tx1"/>
                </a:solidFill>
              </a:rPr>
              <a:t>clientes confían en sus desarrollos textiles debido a su alto compromiso con la calidad. </a:t>
            </a:r>
            <a:br>
              <a:rPr lang="es-ES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dirty="0">
                <a:solidFill>
                  <a:schemeClr val="tx1"/>
                </a:solidFill>
              </a:rPr>
              <a:t>Las plantas de confección se encuentran ubicadas en GBA, Capital Federal e interior del país, las mismas realizan diseños y confección de prendas para Argentina, Brasil y Chile</a:t>
            </a:r>
            <a:endParaRPr lang="es-AR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0723" name="4 CuadroTexto"/>
          <p:cNvSpPr txBox="1">
            <a:spLocks noChangeArrowheads="1"/>
          </p:cNvSpPr>
          <p:nvPr/>
        </p:nvSpPr>
        <p:spPr bwMode="auto">
          <a:xfrm>
            <a:off x="0" y="3153147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 b="1" dirty="0">
                <a:solidFill>
                  <a:schemeClr val="tx1"/>
                </a:solidFill>
                <a:latin typeface="Arial" charset="0"/>
              </a:rPr>
              <a:t>Visión.</a:t>
            </a:r>
            <a:endParaRPr lang="es-AR" b="1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dirty="0">
                <a:solidFill>
                  <a:schemeClr val="tx1"/>
                </a:solidFill>
              </a:rPr>
              <a:t>Ofrecer diversos productos y servicios textiles de excelente precio y calidad para satisfacer los requisitos de nuestros clientes.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0724" name="5 CuadroTexto"/>
          <p:cNvSpPr txBox="1">
            <a:spLocks noChangeArrowheads="1"/>
          </p:cNvSpPr>
          <p:nvPr/>
        </p:nvSpPr>
        <p:spPr bwMode="auto">
          <a:xfrm>
            <a:off x="-25400" y="4365625"/>
            <a:ext cx="91440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 b="1">
                <a:solidFill>
                  <a:schemeClr val="tx1"/>
                </a:solidFill>
                <a:latin typeface="Arial" charset="0"/>
              </a:rPr>
              <a:t>Misión.</a:t>
            </a:r>
            <a:endParaRPr lang="es-AR" b="1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tx1"/>
                </a:solidFill>
              </a:rPr>
              <a:t>Hacer conocer nuestra marca a nivel nacional e internacional, invirtiendo en el desarrollo de la compañía y su gente.</a:t>
            </a:r>
            <a:endParaRPr lang="es-AR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199784" y="0"/>
            <a:ext cx="1944216" cy="916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1288</TotalTime>
  <Words>717</Words>
  <Application>Microsoft Office PowerPoint</Application>
  <PresentationFormat>Presentación en pantalla (4:3)</PresentationFormat>
  <Paragraphs>231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Ejecutivo</vt:lpstr>
      <vt:lpstr>Presentación de PowerPoint</vt:lpstr>
      <vt:lpstr>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</vt:lpstr>
      <vt:lpstr>MUCHAS GRACIAS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143</cp:revision>
  <dcterms:modified xsi:type="dcterms:W3CDTF">2011-08-03T01:47:31Z</dcterms:modified>
</cp:coreProperties>
</file>