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  <p:sldId id="256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F00B516F-C296-42D9-9ED8-4D987EC124FC}">
      <dgm:prSet phldrT="[Texto]"/>
      <dgm:spPr/>
      <dgm:t>
        <a:bodyPr/>
        <a:lstStyle/>
        <a:p>
          <a:r>
            <a:rPr lang="es-AR" dirty="0" err="1" smtClean="0"/>
            <a:t>Documentacion</a:t>
          </a:r>
          <a:r>
            <a:rPr lang="es-AR" dirty="0" smtClean="0"/>
            <a:t> del cliente (procesos, estructura, </a:t>
          </a:r>
          <a:r>
            <a:rPr lang="es-AR" dirty="0" err="1" smtClean="0"/>
            <a:t>politicas</a:t>
          </a:r>
          <a:r>
            <a:rPr lang="es-AR" dirty="0" smtClean="0"/>
            <a:t>, procedimiento, reglas de </a:t>
          </a:r>
          <a:r>
            <a:rPr lang="es-AR" dirty="0" err="1" smtClean="0"/>
            <a:t>negocio,etc</a:t>
          </a:r>
          <a:r>
            <a:rPr lang="es-AR" dirty="0" smtClean="0"/>
            <a:t>)</a:t>
          </a:r>
          <a:endParaRPr lang="es-AR" dirty="0"/>
        </a:p>
      </dgm:t>
    </dgm:pt>
    <dgm:pt modelId="{FF171810-334E-4012-9863-C98D8E244191}" type="parTrans" cxnId="{A778C49A-F027-4E34-AE8E-95C7F970C18E}">
      <dgm:prSet/>
      <dgm:spPr/>
      <dgm:t>
        <a:bodyPr/>
        <a:lstStyle/>
        <a:p>
          <a:endParaRPr lang="es-AR"/>
        </a:p>
      </dgm:t>
    </dgm:pt>
    <dgm:pt modelId="{FD85A925-7893-4EE9-BC7F-DBAAD1570B24}" type="sibTrans" cxnId="{A778C49A-F027-4E34-AE8E-95C7F970C18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smtClean="0"/>
            <a:t>Se realiza una breve introduccion en forma global de la actividad que realiza la compañia como ser. 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b="0" dirty="0" smtClean="0"/>
            <a:t>MN-PC: Documento de Presentación del Cliente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24C3EE0-2D7C-49AF-B02B-6C14F12A32AE}">
      <dgm:prSet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GP-PC-Documento de Presentación del Cliente</a:t>
          </a:r>
        </a:p>
      </dgm:t>
    </dgm:pt>
    <dgm:pt modelId="{B5488142-5EAB-41BE-A4A5-21065BFBF9DD}" type="parTrans" cxnId="{1AADFDA4-9032-41E8-AA3F-EA1F190B271E}">
      <dgm:prSet/>
      <dgm:spPr/>
      <dgm:t>
        <a:bodyPr/>
        <a:lstStyle/>
        <a:p>
          <a:endParaRPr lang="es-AR"/>
        </a:p>
      </dgm:t>
    </dgm:pt>
    <dgm:pt modelId="{980F3ACD-A992-4419-A00B-E9B0C1D5D3AA}" type="sibTrans" cxnId="{1AADFDA4-9032-41E8-AA3F-EA1F190B271E}">
      <dgm:prSet/>
      <dgm:spPr/>
      <dgm:t>
        <a:bodyPr/>
        <a:lstStyle/>
        <a:p>
          <a:endParaRPr lang="es-AR"/>
        </a:p>
      </dgm:t>
    </dgm:pt>
    <dgm:pt modelId="{F5E3EB99-87E5-4689-A909-5A381A2DFEF4}">
      <dgm:prSet/>
      <dgm:spPr/>
      <dgm:t>
        <a:bodyPr/>
        <a:lstStyle/>
        <a:p>
          <a:r>
            <a:rPr lang="es-AR" dirty="0" smtClean="0"/>
            <a:t>La firma</a:t>
          </a:r>
        </a:p>
      </dgm:t>
    </dgm:pt>
    <dgm:pt modelId="{9DB5189E-316B-462B-8A4E-DAF3C843FAB4}" type="parTrans" cxnId="{3F899EE4-D2BF-4D8F-9A60-FB09CC11ED59}">
      <dgm:prSet/>
      <dgm:spPr/>
      <dgm:t>
        <a:bodyPr/>
        <a:lstStyle/>
        <a:p>
          <a:endParaRPr lang="es-AR"/>
        </a:p>
      </dgm:t>
    </dgm:pt>
    <dgm:pt modelId="{285FFC9D-F3EC-4BAC-9172-CFB7CEBA4E09}" type="sibTrans" cxnId="{3F899EE4-D2BF-4D8F-9A60-FB09CC11ED59}">
      <dgm:prSet/>
      <dgm:spPr/>
      <dgm:t>
        <a:bodyPr/>
        <a:lstStyle/>
        <a:p>
          <a:endParaRPr lang="es-AR"/>
        </a:p>
      </dgm:t>
    </dgm:pt>
    <dgm:pt modelId="{59A37D87-81C5-4E7C-B1C4-CBA47B1CBCFA}">
      <dgm:prSet/>
      <dgm:spPr/>
      <dgm:t>
        <a:bodyPr/>
        <a:lstStyle/>
        <a:p>
          <a:r>
            <a:rPr lang="es-AR" dirty="0" smtClean="0"/>
            <a:t>Datos institucionales </a:t>
          </a:r>
        </a:p>
      </dgm:t>
    </dgm:pt>
    <dgm:pt modelId="{FA7EBF9C-31B8-4A7D-8B79-10E6EA4BEA65}" type="parTrans" cxnId="{CE2AB314-CB97-4114-9BA0-DC92DFEFB61D}">
      <dgm:prSet/>
      <dgm:spPr/>
      <dgm:t>
        <a:bodyPr/>
        <a:lstStyle/>
        <a:p>
          <a:endParaRPr lang="es-AR"/>
        </a:p>
      </dgm:t>
    </dgm:pt>
    <dgm:pt modelId="{7B11DDD9-36EC-4D21-B148-7AD9A7567D09}" type="sibTrans" cxnId="{CE2AB314-CB97-4114-9BA0-DC92DFEFB61D}">
      <dgm:prSet/>
      <dgm:spPr/>
      <dgm:t>
        <a:bodyPr/>
        <a:lstStyle/>
        <a:p>
          <a:endParaRPr lang="es-AR"/>
        </a:p>
      </dgm:t>
    </dgm:pt>
    <dgm:pt modelId="{E222F7F5-78BF-4F0C-B755-BD3DE70BBCDD}">
      <dgm:prSet/>
      <dgm:spPr/>
      <dgm:t>
        <a:bodyPr/>
        <a:lstStyle/>
        <a:p>
          <a:r>
            <a:rPr lang="es-AR" dirty="0" smtClean="0"/>
            <a:t>Vision</a:t>
          </a:r>
        </a:p>
      </dgm:t>
    </dgm:pt>
    <dgm:pt modelId="{1A3F020A-505A-47D4-A838-3C9B6EEC6FC2}" type="parTrans" cxnId="{5D4C0340-772A-4A31-8C80-4EE71624DDF0}">
      <dgm:prSet/>
      <dgm:spPr/>
      <dgm:t>
        <a:bodyPr/>
        <a:lstStyle/>
        <a:p>
          <a:endParaRPr lang="es-AR"/>
        </a:p>
      </dgm:t>
    </dgm:pt>
    <dgm:pt modelId="{41D1F487-A478-46BD-A272-CEE08F7765AA}" type="sibTrans" cxnId="{5D4C0340-772A-4A31-8C80-4EE71624DDF0}">
      <dgm:prSet/>
      <dgm:spPr/>
      <dgm:t>
        <a:bodyPr/>
        <a:lstStyle/>
        <a:p>
          <a:endParaRPr lang="es-AR"/>
        </a:p>
      </dgm:t>
    </dgm:pt>
    <dgm:pt modelId="{CEEB9AD8-2377-4052-A9A5-A06A09A76D3F}">
      <dgm:prSet/>
      <dgm:spPr/>
      <dgm:t>
        <a:bodyPr/>
        <a:lstStyle/>
        <a:p>
          <a:r>
            <a:rPr lang="es-AR" dirty="0" smtClean="0"/>
            <a:t>Mision</a:t>
          </a:r>
        </a:p>
      </dgm:t>
    </dgm:pt>
    <dgm:pt modelId="{150B4E27-7F87-4EB6-A7F5-87A149BDB33A}" type="parTrans" cxnId="{5C202B67-ACF4-48B3-B360-0F4860A7030C}">
      <dgm:prSet/>
      <dgm:spPr/>
      <dgm:t>
        <a:bodyPr/>
        <a:lstStyle/>
        <a:p>
          <a:endParaRPr lang="es-AR"/>
        </a:p>
      </dgm:t>
    </dgm:pt>
    <dgm:pt modelId="{3A712F8A-A0D3-4D46-94EA-6B38C0B1E01F}" type="sibTrans" cxnId="{5C202B67-ACF4-48B3-B360-0F4860A7030C}">
      <dgm:prSet/>
      <dgm:spPr/>
      <dgm:t>
        <a:bodyPr/>
        <a:lstStyle/>
        <a:p>
          <a:endParaRPr lang="es-AR"/>
        </a:p>
      </dgm:t>
    </dgm:pt>
    <dgm:pt modelId="{095258FF-D3B0-4386-8115-AA369C1D28CF}">
      <dgm:prSet/>
      <dgm:spPr/>
      <dgm:t>
        <a:bodyPr/>
        <a:lstStyle/>
        <a:p>
          <a:r>
            <a:rPr lang="es-AR" dirty="0" smtClean="0"/>
            <a:t>Organigrama </a:t>
          </a:r>
        </a:p>
      </dgm:t>
    </dgm:pt>
    <dgm:pt modelId="{AAFA10D1-F59E-4BD8-8A2F-445B62F4E5CE}" type="parTrans" cxnId="{B2A6D951-EC50-49BF-A425-DBF5430F1872}">
      <dgm:prSet/>
      <dgm:spPr/>
      <dgm:t>
        <a:bodyPr/>
        <a:lstStyle/>
        <a:p>
          <a:endParaRPr lang="es-AR"/>
        </a:p>
      </dgm:t>
    </dgm:pt>
    <dgm:pt modelId="{EEB9EF59-1366-455B-B77D-E48D148864D9}" type="sibTrans" cxnId="{B2A6D951-EC50-49BF-A425-DBF5430F1872}">
      <dgm:prSet/>
      <dgm:spPr/>
      <dgm:t>
        <a:bodyPr/>
        <a:lstStyle/>
        <a:p>
          <a:endParaRPr lang="es-AR"/>
        </a:p>
      </dgm:t>
    </dgm:pt>
    <dgm:pt modelId="{9E381A4B-41C0-42C6-B3E8-FE989F5B850B}">
      <dgm:prSet/>
      <dgm:spPr/>
      <dgm:t>
        <a:bodyPr/>
        <a:lstStyle/>
        <a:p>
          <a:r>
            <a:rPr lang="es-AR" dirty="0" smtClean="0"/>
            <a:t>Logica de negocio</a:t>
          </a:r>
        </a:p>
      </dgm:t>
    </dgm:pt>
    <dgm:pt modelId="{37170884-99E5-4158-99F4-7AD68D5824A3}" type="parTrans" cxnId="{EFD96806-D941-47AC-AAFF-423A5017E819}">
      <dgm:prSet/>
      <dgm:spPr/>
      <dgm:t>
        <a:bodyPr/>
        <a:lstStyle/>
        <a:p>
          <a:endParaRPr lang="es-AR"/>
        </a:p>
      </dgm:t>
    </dgm:pt>
    <dgm:pt modelId="{8531EAE6-8FB5-4AD5-8F8A-65444E911469}" type="sibTrans" cxnId="{EFD96806-D941-47AC-AAFF-423A5017E819}">
      <dgm:prSet/>
      <dgm:spPr/>
      <dgm:t>
        <a:bodyPr/>
        <a:lstStyle/>
        <a:p>
          <a:endParaRPr lang="es-AR"/>
        </a:p>
      </dgm:t>
    </dgm:pt>
    <dgm:pt modelId="{803CF9F1-8E9B-4D2B-8D9A-D7916CE6D102}">
      <dgm:prSet/>
      <dgm:spPr/>
      <dgm:t>
        <a:bodyPr/>
        <a:lstStyle/>
        <a:p>
          <a:r>
            <a:rPr lang="es-AR" dirty="0" smtClean="0"/>
            <a:t>Motivacion del proyecto </a:t>
          </a:r>
        </a:p>
      </dgm:t>
    </dgm:pt>
    <dgm:pt modelId="{52CD54C6-63CC-48A2-95F8-6FCB97CF601D}" type="parTrans" cxnId="{EB91AE9A-94D8-4503-A671-2B6648781BF3}">
      <dgm:prSet/>
      <dgm:spPr/>
      <dgm:t>
        <a:bodyPr/>
        <a:lstStyle/>
        <a:p>
          <a:endParaRPr lang="es-AR"/>
        </a:p>
      </dgm:t>
    </dgm:pt>
    <dgm:pt modelId="{0BD7611B-77CF-4AD6-9781-8C3BC02554EF}" type="sibTrans" cxnId="{EB91AE9A-94D8-4503-A671-2B6648781BF3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D73C39E-96F0-4665-8205-4A8C322A0668}" type="presOf" srcId="{9FA44374-DFBF-4E8D-8804-D08B2ABB4388}" destId="{2B9E636A-E3C5-4AF2-B660-EC1ADC73AD55}" srcOrd="1" destOrd="0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EB91AE9A-94D8-4503-A671-2B6648781BF3}" srcId="{3EF305F1-BCDE-420D-9C27-BD1FD3FD6C2E}" destId="{803CF9F1-8E9B-4D2B-8D9A-D7916CE6D102}" srcOrd="7" destOrd="0" parTransId="{52CD54C6-63CC-48A2-95F8-6FCB97CF601D}" sibTransId="{0BD7611B-77CF-4AD6-9781-8C3BC02554EF}"/>
    <dgm:cxn modelId="{8A49D491-466F-442F-A8E4-9C786D8A697A}" type="presOf" srcId="{198E36BF-EE5E-4F50-88CF-A8549FC4DEB4}" destId="{1A87E2A4-347D-4070-8FB3-15DD1EC17530}" srcOrd="0" destOrd="0" presId="urn:microsoft.com/office/officeart/2005/8/layout/process3"/>
    <dgm:cxn modelId="{E1407540-CC96-4032-95CC-2C056007E73C}" type="presOf" srcId="{59A37D87-81C5-4E7C-B1C4-CBA47B1CBCFA}" destId="{72FE0FC2-10EA-43EB-B64E-F5D684062DEB}" srcOrd="0" destOrd="2" presId="urn:microsoft.com/office/officeart/2005/8/layout/process3"/>
    <dgm:cxn modelId="{025B0F35-BA43-4D84-9624-1BD778F08E23}" type="presOf" srcId="{C639258A-B344-4EE9-93DA-8086C026C1E6}" destId="{56848B45-9D59-4E13-A2C2-B9E8331129AD}" srcOrd="0" destOrd="0" presId="urn:microsoft.com/office/officeart/2005/8/layout/process3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14DDD8DD-9D04-4DB4-9812-37347BABDC6B}" type="presOf" srcId="{803CF9F1-8E9B-4D2B-8D9A-D7916CE6D102}" destId="{72FE0FC2-10EA-43EB-B64E-F5D684062DEB}" srcOrd="0" destOrd="7" presId="urn:microsoft.com/office/officeart/2005/8/layout/process3"/>
    <dgm:cxn modelId="{2E236C73-224D-4415-9D1D-84D7654EEB48}" type="presOf" srcId="{C639258A-B344-4EE9-93DA-8086C026C1E6}" destId="{9ECD84DB-55F0-48D5-BF7A-FEDC8249076A}" srcOrd="1" destOrd="0" presId="urn:microsoft.com/office/officeart/2005/8/layout/process3"/>
    <dgm:cxn modelId="{EA0D6D4B-5F0B-485A-B887-ABC7F06EA97A}" type="presOf" srcId="{095258FF-D3B0-4386-8115-AA369C1D28CF}" destId="{72FE0FC2-10EA-43EB-B64E-F5D684062DEB}" srcOrd="0" destOrd="5" presId="urn:microsoft.com/office/officeart/2005/8/layout/process3"/>
    <dgm:cxn modelId="{AEAAD50C-4D3E-418E-851D-361CEA9EEE97}" type="presOf" srcId="{3C2AB019-390E-4009-8536-DC8838224482}" destId="{51083606-3422-453E-8E82-9E27F8986BA5}" srcOrd="0" destOrd="0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FE266C8B-443C-4237-A57A-F92E63DEFD4F}" type="presOf" srcId="{F00B516F-C296-42D9-9ED8-4D987EC124FC}" destId="{F2F49638-8C61-4C2D-9232-05D58A99AB34}" srcOrd="0" destOrd="0" presId="urn:microsoft.com/office/officeart/2005/8/layout/process3"/>
    <dgm:cxn modelId="{2F2C6149-B861-44ED-9807-FC93C026FA9B}" type="presOf" srcId="{16F655FF-D84A-494B-BD24-42674914C603}" destId="{D977FEEE-DE56-463F-8674-6B83ADAD0139}" srcOrd="1" destOrd="0" presId="urn:microsoft.com/office/officeart/2005/8/layout/process3"/>
    <dgm:cxn modelId="{EFD96806-D941-47AC-AAFF-423A5017E819}" srcId="{3EF305F1-BCDE-420D-9C27-BD1FD3FD6C2E}" destId="{9E381A4B-41C0-42C6-B3E8-FE989F5B850B}" srcOrd="6" destOrd="0" parTransId="{37170884-99E5-4158-99F4-7AD68D5824A3}" sibTransId="{8531EAE6-8FB5-4AD5-8F8A-65444E911469}"/>
    <dgm:cxn modelId="{3C505B5F-A734-4291-B3D7-AD5C93104111}" type="presOf" srcId="{3EF305F1-BCDE-420D-9C27-BD1FD3FD6C2E}" destId="{2887720D-44AC-45B7-9FA1-B984E1ECE552}" srcOrd="1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CA048A2A-E292-4EF0-B259-B8DD208B7117}" type="presOf" srcId="{E222F7F5-78BF-4F0C-B755-BD3DE70BBCDD}" destId="{72FE0FC2-10EA-43EB-B64E-F5D684062DEB}" srcOrd="0" destOrd="3" presId="urn:microsoft.com/office/officeart/2005/8/layout/process3"/>
    <dgm:cxn modelId="{5D4C0340-772A-4A31-8C80-4EE71624DDF0}" srcId="{3EF305F1-BCDE-420D-9C27-BD1FD3FD6C2E}" destId="{E222F7F5-78BF-4F0C-B755-BD3DE70BBCDD}" srcOrd="3" destOrd="0" parTransId="{1A3F020A-505A-47D4-A838-3C9B6EEC6FC2}" sibTransId="{41D1F487-A478-46BD-A272-CEE08F7765AA}"/>
    <dgm:cxn modelId="{F9537643-34FF-4E51-8F9B-48AC324D5403}" type="presOf" srcId="{3C2AB019-390E-4009-8536-DC8838224482}" destId="{77608079-11CD-4995-9CC9-DF1E0E5DD72A}" srcOrd="1" destOrd="0" presId="urn:microsoft.com/office/officeart/2005/8/layout/process3"/>
    <dgm:cxn modelId="{BDAD5EA0-81F4-4B7C-BD55-25C45FF10E46}" type="presOf" srcId="{CEEB9AD8-2377-4052-A9A5-A06A09A76D3F}" destId="{72FE0FC2-10EA-43EB-B64E-F5D684062DEB}" srcOrd="0" destOrd="4" presId="urn:microsoft.com/office/officeart/2005/8/layout/process3"/>
    <dgm:cxn modelId="{7619934A-CD59-498B-8B1B-3838A281F1B3}" type="presOf" srcId="{9E381A4B-41C0-42C6-B3E8-FE989F5B850B}" destId="{72FE0FC2-10EA-43EB-B64E-F5D684062DEB}" srcOrd="0" destOrd="6" presId="urn:microsoft.com/office/officeart/2005/8/layout/process3"/>
    <dgm:cxn modelId="{E3509665-CAD9-4C42-BF23-FD9B6172343D}" type="presOf" srcId="{3EF305F1-BCDE-420D-9C27-BD1FD3FD6C2E}" destId="{D1D26E90-673A-4E7D-9640-E5AECCCEEF02}" srcOrd="0" destOrd="0" presId="urn:microsoft.com/office/officeart/2005/8/layout/process3"/>
    <dgm:cxn modelId="{3F899EE4-D2BF-4D8F-9A60-FB09CC11ED59}" srcId="{3EF305F1-BCDE-420D-9C27-BD1FD3FD6C2E}" destId="{F5E3EB99-87E5-4689-A909-5A381A2DFEF4}" srcOrd="1" destOrd="0" parTransId="{9DB5189E-316B-462B-8A4E-DAF3C843FAB4}" sibTransId="{285FFC9D-F3EC-4BAC-9172-CFB7CEBA4E09}"/>
    <dgm:cxn modelId="{D0B573B9-9B2C-4FB0-BAAB-F60156E12E1B}" type="presOf" srcId="{F5E3EB99-87E5-4689-A909-5A381A2DFEF4}" destId="{72FE0FC2-10EA-43EB-B64E-F5D684062DEB}" srcOrd="0" destOrd="1" presId="urn:microsoft.com/office/officeart/2005/8/layout/process3"/>
    <dgm:cxn modelId="{30586BFE-81FF-4A4A-994A-BEF472F84017}" type="presOf" srcId="{324C3EE0-2D7C-49AF-B02B-6C14F12A32AE}" destId="{F2F49638-8C61-4C2D-9232-05D58A99AB34}" srcOrd="0" destOrd="1" presId="urn:microsoft.com/office/officeart/2005/8/layout/process3"/>
    <dgm:cxn modelId="{A778C49A-F027-4E34-AE8E-95C7F970C18E}" srcId="{C639258A-B344-4EE9-93DA-8086C026C1E6}" destId="{F00B516F-C296-42D9-9ED8-4D987EC124FC}" srcOrd="0" destOrd="0" parTransId="{FF171810-334E-4012-9863-C98D8E244191}" sibTransId="{FD85A925-7893-4EE9-BC7F-DBAAD1570B24}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1AADFDA4-9032-41E8-AA3F-EA1F190B271E}" srcId="{C639258A-B344-4EE9-93DA-8086C026C1E6}" destId="{324C3EE0-2D7C-49AF-B02B-6C14F12A32AE}" srcOrd="1" destOrd="0" parTransId="{B5488142-5EAB-41BE-A4A5-21065BFBF9DD}" sibTransId="{980F3ACD-A992-4419-A00B-E9B0C1D5D3AA}"/>
    <dgm:cxn modelId="{5C202B67-ACF4-48B3-B360-0F4860A7030C}" srcId="{3EF305F1-BCDE-420D-9C27-BD1FD3FD6C2E}" destId="{CEEB9AD8-2377-4052-A9A5-A06A09A76D3F}" srcOrd="4" destOrd="0" parTransId="{150B4E27-7F87-4EB6-A7F5-87A149BDB33A}" sibTransId="{3A712F8A-A0D3-4D46-94EA-6B38C0B1E01F}"/>
    <dgm:cxn modelId="{58F57BE9-8F26-4E58-9A86-8CF446FDEE28}" type="presOf" srcId="{D18EE92A-5E58-40A1-B2D1-7A4DBF6EC2E2}" destId="{A437DA2A-D5AC-45E2-93AA-B6A8FDE73803}" srcOrd="0" destOrd="0" presId="urn:microsoft.com/office/officeart/2005/8/layout/process3"/>
    <dgm:cxn modelId="{00CB1CB8-6166-469D-B249-50D3BFDBF598}" type="presOf" srcId="{16F655FF-D84A-494B-BD24-42674914C603}" destId="{53B19B56-0EF0-4DB4-BA1D-5D65AD99E3CB}" srcOrd="0" destOrd="0" presId="urn:microsoft.com/office/officeart/2005/8/layout/process3"/>
    <dgm:cxn modelId="{65A0DDFE-9ADD-418A-9368-C554C541E9D7}" type="presOf" srcId="{102BB184-7DB5-4573-A504-60EE525F51C6}" destId="{72FE0FC2-10EA-43EB-B64E-F5D684062DEB}" srcOrd="0" destOrd="0" presId="urn:microsoft.com/office/officeart/2005/8/layout/process3"/>
    <dgm:cxn modelId="{BC80FB5B-865C-4FE3-A168-21A369B9F6EA}" type="presOf" srcId="{9FA44374-DFBF-4E8D-8804-D08B2ABB4388}" destId="{A276C7E4-5EB6-44A9-A9B9-66E25BD8A694}" srcOrd="0" destOrd="0" presId="urn:microsoft.com/office/officeart/2005/8/layout/process3"/>
    <dgm:cxn modelId="{B2A6D951-EC50-49BF-A425-DBF5430F1872}" srcId="{3EF305F1-BCDE-420D-9C27-BD1FD3FD6C2E}" destId="{095258FF-D3B0-4386-8115-AA369C1D28CF}" srcOrd="5" destOrd="0" parTransId="{AAFA10D1-F59E-4BD8-8A2F-445B62F4E5CE}" sibTransId="{EEB9EF59-1366-455B-B77D-E48D148864D9}"/>
    <dgm:cxn modelId="{CE2AB314-CB97-4114-9BA0-DC92DFEFB61D}" srcId="{3EF305F1-BCDE-420D-9C27-BD1FD3FD6C2E}" destId="{59A37D87-81C5-4E7C-B1C4-CBA47B1CBCFA}" srcOrd="2" destOrd="0" parTransId="{FA7EBF9C-31B8-4A7D-8B79-10E6EA4BEA65}" sibTransId="{7B11DDD9-36EC-4D21-B148-7AD9A7567D09}"/>
    <dgm:cxn modelId="{630AE4FB-4D54-49B3-BC1A-664136F0D43B}" type="presParOf" srcId="{A437DA2A-D5AC-45E2-93AA-B6A8FDE73803}" destId="{50096994-C5B9-4723-AF30-4C8A0EE953ED}" srcOrd="0" destOrd="0" presId="urn:microsoft.com/office/officeart/2005/8/layout/process3"/>
    <dgm:cxn modelId="{57675416-1AC0-487D-A569-8820C634FEB6}" type="presParOf" srcId="{50096994-C5B9-4723-AF30-4C8A0EE953ED}" destId="{56848B45-9D59-4E13-A2C2-B9E8331129AD}" srcOrd="0" destOrd="0" presId="urn:microsoft.com/office/officeart/2005/8/layout/process3"/>
    <dgm:cxn modelId="{8FC00FFA-881E-43D2-86C2-13C1DCFC8D49}" type="presParOf" srcId="{50096994-C5B9-4723-AF30-4C8A0EE953ED}" destId="{9ECD84DB-55F0-48D5-BF7A-FEDC8249076A}" srcOrd="1" destOrd="0" presId="urn:microsoft.com/office/officeart/2005/8/layout/process3"/>
    <dgm:cxn modelId="{A51CF8FE-526F-43AB-B752-80DDF128BA22}" type="presParOf" srcId="{50096994-C5B9-4723-AF30-4C8A0EE953ED}" destId="{F2F49638-8C61-4C2D-9232-05D58A99AB34}" srcOrd="2" destOrd="0" presId="urn:microsoft.com/office/officeart/2005/8/layout/process3"/>
    <dgm:cxn modelId="{A1957C7A-748D-4E62-85A4-09FCA67CC34A}" type="presParOf" srcId="{A437DA2A-D5AC-45E2-93AA-B6A8FDE73803}" destId="{51083606-3422-453E-8E82-9E27F8986BA5}" srcOrd="1" destOrd="0" presId="urn:microsoft.com/office/officeart/2005/8/layout/process3"/>
    <dgm:cxn modelId="{0CA05484-19C3-43D7-880B-9C2B0C6649B9}" type="presParOf" srcId="{51083606-3422-453E-8E82-9E27F8986BA5}" destId="{77608079-11CD-4995-9CC9-DF1E0E5DD72A}" srcOrd="0" destOrd="0" presId="urn:microsoft.com/office/officeart/2005/8/layout/process3"/>
    <dgm:cxn modelId="{89F4FF74-1351-4EA4-B4A6-A7DE04984D00}" type="presParOf" srcId="{A437DA2A-D5AC-45E2-93AA-B6A8FDE73803}" destId="{F81CFC13-2C18-46DC-AAD6-0627CF420EAC}" srcOrd="2" destOrd="0" presId="urn:microsoft.com/office/officeart/2005/8/layout/process3"/>
    <dgm:cxn modelId="{616FA93E-4C29-4DDD-9CC1-384D10D4A82D}" type="presParOf" srcId="{F81CFC13-2C18-46DC-AAD6-0627CF420EAC}" destId="{D1D26E90-673A-4E7D-9640-E5AECCCEEF02}" srcOrd="0" destOrd="0" presId="urn:microsoft.com/office/officeart/2005/8/layout/process3"/>
    <dgm:cxn modelId="{EF6D9915-69BC-4D75-BC5D-AD66016A0F29}" type="presParOf" srcId="{F81CFC13-2C18-46DC-AAD6-0627CF420EAC}" destId="{2887720D-44AC-45B7-9FA1-B984E1ECE552}" srcOrd="1" destOrd="0" presId="urn:microsoft.com/office/officeart/2005/8/layout/process3"/>
    <dgm:cxn modelId="{ED430F55-0DCE-4B1A-B17D-EE18F6CB957D}" type="presParOf" srcId="{F81CFC13-2C18-46DC-AAD6-0627CF420EAC}" destId="{72FE0FC2-10EA-43EB-B64E-F5D684062DEB}" srcOrd="2" destOrd="0" presId="urn:microsoft.com/office/officeart/2005/8/layout/process3"/>
    <dgm:cxn modelId="{E43C5576-F5D5-4465-A885-04E2E058319F}" type="presParOf" srcId="{A437DA2A-D5AC-45E2-93AA-B6A8FDE73803}" destId="{A276C7E4-5EB6-44A9-A9B9-66E25BD8A694}" srcOrd="3" destOrd="0" presId="urn:microsoft.com/office/officeart/2005/8/layout/process3"/>
    <dgm:cxn modelId="{60C98A22-8940-4B64-8074-AB505BF044C1}" type="presParOf" srcId="{A276C7E4-5EB6-44A9-A9B9-66E25BD8A694}" destId="{2B9E636A-E3C5-4AF2-B660-EC1ADC73AD55}" srcOrd="0" destOrd="0" presId="urn:microsoft.com/office/officeart/2005/8/layout/process3"/>
    <dgm:cxn modelId="{66823795-D420-43DD-9DAB-FC690F50DC1A}" type="presParOf" srcId="{A437DA2A-D5AC-45E2-93AA-B6A8FDE73803}" destId="{F7B2E7C5-AA42-4E99-9EC2-44CF7EB15DAF}" srcOrd="4" destOrd="0" presId="urn:microsoft.com/office/officeart/2005/8/layout/process3"/>
    <dgm:cxn modelId="{64F9EEFB-E014-429B-B969-9E466E9DDBBA}" type="presParOf" srcId="{F7B2E7C5-AA42-4E99-9EC2-44CF7EB15DAF}" destId="{53B19B56-0EF0-4DB4-BA1D-5D65AD99E3CB}" srcOrd="0" destOrd="0" presId="urn:microsoft.com/office/officeart/2005/8/layout/process3"/>
    <dgm:cxn modelId="{B21E8480-C6B4-4561-B7AA-675E00E3C80D}" type="presParOf" srcId="{F7B2E7C5-AA42-4E99-9EC2-44CF7EB15DAF}" destId="{D977FEEE-DE56-463F-8674-6B83ADAD0139}" srcOrd="1" destOrd="0" presId="urn:microsoft.com/office/officeart/2005/8/layout/process3"/>
    <dgm:cxn modelId="{4D7B762C-318E-45A3-843C-15F051ACB06D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F00B516F-C296-42D9-9ED8-4D987EC124FC}">
      <dgm:prSet phldrT="[Texto]"/>
      <dgm:spPr/>
      <dgm:t>
        <a:bodyPr/>
        <a:lstStyle/>
        <a:p>
          <a:r>
            <a:rPr lang="es-AR" b="0" dirty="0" smtClean="0"/>
            <a:t>GP-MR-Minuta de relevamiento</a:t>
          </a:r>
          <a:endParaRPr lang="es-AR" dirty="0"/>
        </a:p>
      </dgm:t>
    </dgm:pt>
    <dgm:pt modelId="{FF171810-334E-4012-9863-C98D8E244191}" type="parTrans" cxnId="{A778C49A-F027-4E34-AE8E-95C7F970C18E}">
      <dgm:prSet/>
      <dgm:spPr/>
      <dgm:t>
        <a:bodyPr/>
        <a:lstStyle/>
        <a:p>
          <a:endParaRPr lang="es-AR"/>
        </a:p>
      </dgm:t>
    </dgm:pt>
    <dgm:pt modelId="{FD85A925-7893-4EE9-BC7F-DBAAD1570B24}" type="sibTrans" cxnId="{A778C49A-F027-4E34-AE8E-95C7F970C18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err="1" smtClean="0"/>
            <a:t>Revision</a:t>
          </a:r>
          <a:r>
            <a:rPr lang="es-AR" dirty="0" smtClean="0"/>
            <a:t> y entendimiento del documento de relevamiento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dirty="0" smtClean="0"/>
            <a:t>MN-PN- </a:t>
          </a:r>
          <a:r>
            <a:rPr lang="es-AR" dirty="0" err="1" smtClean="0"/>
            <a:t>Descripcion</a:t>
          </a:r>
          <a:r>
            <a:rPr lang="es-AR" dirty="0" smtClean="0"/>
            <a:t> de los procesos de Negocio.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24C3EE0-2D7C-49AF-B02B-6C14F12A32AE}">
      <dgm:prSet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MN-PN- </a:t>
          </a:r>
          <a:r>
            <a:rPr lang="es-AR" dirty="0" err="1" smtClean="0"/>
            <a:t>Descripcion</a:t>
          </a:r>
          <a:r>
            <a:rPr lang="es-AR" dirty="0" smtClean="0"/>
            <a:t> de los procesos de Negocio.</a:t>
          </a:r>
        </a:p>
      </dgm:t>
    </dgm:pt>
    <dgm:pt modelId="{B5488142-5EAB-41BE-A4A5-21065BFBF9DD}" type="parTrans" cxnId="{1AADFDA4-9032-41E8-AA3F-EA1F190B271E}">
      <dgm:prSet/>
      <dgm:spPr/>
      <dgm:t>
        <a:bodyPr/>
        <a:lstStyle/>
        <a:p>
          <a:endParaRPr lang="es-AR"/>
        </a:p>
      </dgm:t>
    </dgm:pt>
    <dgm:pt modelId="{980F3ACD-A992-4419-A00B-E9B0C1D5D3AA}" type="sibTrans" cxnId="{1AADFDA4-9032-41E8-AA3F-EA1F190B271E}">
      <dgm:prSet/>
      <dgm:spPr/>
      <dgm:t>
        <a:bodyPr/>
        <a:lstStyle/>
        <a:p>
          <a:endParaRPr lang="es-AR"/>
        </a:p>
      </dgm:t>
    </dgm:pt>
    <dgm:pt modelId="{167EB67E-0171-481E-822F-003D6F16DB42}">
      <dgm:prSet/>
      <dgm:spPr/>
      <dgm:t>
        <a:bodyPr/>
        <a:lstStyle/>
        <a:p>
          <a:r>
            <a:rPr lang="es-AR" dirty="0" smtClean="0"/>
            <a:t>Modelado de cada proceso identificado</a:t>
          </a:r>
        </a:p>
      </dgm:t>
    </dgm:pt>
    <dgm:pt modelId="{E495B15B-89E0-450E-8326-A7BD30F25DE4}" type="parTrans" cxnId="{16EF3767-9C72-4FF6-8D02-A39573B50C06}">
      <dgm:prSet/>
      <dgm:spPr/>
      <dgm:t>
        <a:bodyPr/>
        <a:lstStyle/>
        <a:p>
          <a:endParaRPr lang="es-AR"/>
        </a:p>
      </dgm:t>
    </dgm:pt>
    <dgm:pt modelId="{8C19142E-264D-413A-A864-68BD165017CC}" type="sibTrans" cxnId="{16EF3767-9C72-4FF6-8D02-A39573B50C06}">
      <dgm:prSet/>
      <dgm:spPr/>
      <dgm:t>
        <a:bodyPr/>
        <a:lstStyle/>
        <a:p>
          <a:endParaRPr lang="es-AR"/>
        </a:p>
      </dgm:t>
    </dgm:pt>
    <dgm:pt modelId="{1C340FD2-E442-4D81-86D5-EF5F1943433B}">
      <dgm:prSet/>
      <dgm:spPr/>
      <dgm:t>
        <a:bodyPr/>
        <a:lstStyle/>
        <a:p>
          <a:r>
            <a:rPr lang="es-AR" dirty="0" smtClean="0"/>
            <a:t>Integracion de los procesos</a:t>
          </a:r>
        </a:p>
      </dgm:t>
    </dgm:pt>
    <dgm:pt modelId="{755C8FA5-005F-4F11-A692-8D94F15FA263}" type="parTrans" cxnId="{9CF4A401-1581-409B-B285-AD83AB73EDC8}">
      <dgm:prSet/>
      <dgm:spPr/>
      <dgm:t>
        <a:bodyPr/>
        <a:lstStyle/>
        <a:p>
          <a:endParaRPr lang="es-AR"/>
        </a:p>
      </dgm:t>
    </dgm:pt>
    <dgm:pt modelId="{8E814C51-343E-45D0-95A9-E20C6FC1CFCA}" type="sibTrans" cxnId="{9CF4A401-1581-409B-B285-AD83AB73EDC8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CE77E97-3CCA-4622-BB68-4C4B5D05F49C}" type="presOf" srcId="{C639258A-B344-4EE9-93DA-8086C026C1E6}" destId="{9ECD84DB-55F0-48D5-BF7A-FEDC8249076A}" srcOrd="1" destOrd="0" presId="urn:microsoft.com/office/officeart/2005/8/layout/process3"/>
    <dgm:cxn modelId="{9CF4A401-1581-409B-B285-AD83AB73EDC8}" srcId="{3EF305F1-BCDE-420D-9C27-BD1FD3FD6C2E}" destId="{1C340FD2-E442-4D81-86D5-EF5F1943433B}" srcOrd="2" destOrd="0" parTransId="{755C8FA5-005F-4F11-A692-8D94F15FA263}" sibTransId="{8E814C51-343E-45D0-95A9-E20C6FC1CFCA}"/>
    <dgm:cxn modelId="{10843C84-B7B0-4BB0-A5A4-9D98812C4E03}" type="presOf" srcId="{16F655FF-D84A-494B-BD24-42674914C603}" destId="{53B19B56-0EF0-4DB4-BA1D-5D65AD99E3CB}" srcOrd="0" destOrd="0" presId="urn:microsoft.com/office/officeart/2005/8/layout/process3"/>
    <dgm:cxn modelId="{D6960048-16F4-4C36-9F88-892F5DA07498}" type="presOf" srcId="{324C3EE0-2D7C-49AF-B02B-6C14F12A32AE}" destId="{F2F49638-8C61-4C2D-9232-05D58A99AB34}" srcOrd="0" destOrd="1" presId="urn:microsoft.com/office/officeart/2005/8/layout/process3"/>
    <dgm:cxn modelId="{45443D3D-D065-4C41-8EE6-32E1F43B4BE8}" type="presOf" srcId="{102BB184-7DB5-4573-A504-60EE525F51C6}" destId="{72FE0FC2-10EA-43EB-B64E-F5D684062DEB}" srcOrd="0" destOrd="0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E488F68F-F690-4116-9F58-3CC08E3364F8}" type="presOf" srcId="{167EB67E-0171-481E-822F-003D6F16DB42}" destId="{72FE0FC2-10EA-43EB-B64E-F5D684062DEB}" srcOrd="0" destOrd="1" presId="urn:microsoft.com/office/officeart/2005/8/layout/process3"/>
    <dgm:cxn modelId="{5C945140-76AA-45C4-83E7-BA0033863CCB}" type="presOf" srcId="{F00B516F-C296-42D9-9ED8-4D987EC124FC}" destId="{F2F49638-8C61-4C2D-9232-05D58A99AB34}" srcOrd="0" destOrd="0" presId="urn:microsoft.com/office/officeart/2005/8/layout/process3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5CA79A64-EED5-42EA-B1EF-5AF8B2773DDE}" type="presOf" srcId="{198E36BF-EE5E-4F50-88CF-A8549FC4DEB4}" destId="{1A87E2A4-347D-4070-8FB3-15DD1EC17530}" srcOrd="0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1FA1DFFC-F2D4-4C89-9CE1-696B142E5312}" type="presOf" srcId="{3EF305F1-BCDE-420D-9C27-BD1FD3FD6C2E}" destId="{2887720D-44AC-45B7-9FA1-B984E1ECE552}" srcOrd="1" destOrd="0" presId="urn:microsoft.com/office/officeart/2005/8/layout/process3"/>
    <dgm:cxn modelId="{6650F732-6509-479A-A8D2-E54B1D6EAE2A}" type="presOf" srcId="{D18EE92A-5E58-40A1-B2D1-7A4DBF6EC2E2}" destId="{A437DA2A-D5AC-45E2-93AA-B6A8FDE73803}" srcOrd="0" destOrd="0" presId="urn:microsoft.com/office/officeart/2005/8/layout/process3"/>
    <dgm:cxn modelId="{A778C49A-F027-4E34-AE8E-95C7F970C18E}" srcId="{C639258A-B344-4EE9-93DA-8086C026C1E6}" destId="{F00B516F-C296-42D9-9ED8-4D987EC124FC}" srcOrd="0" destOrd="0" parTransId="{FF171810-334E-4012-9863-C98D8E244191}" sibTransId="{FD85A925-7893-4EE9-BC7F-DBAAD1570B24}"/>
    <dgm:cxn modelId="{16EF3767-9C72-4FF6-8D02-A39573B50C06}" srcId="{3EF305F1-BCDE-420D-9C27-BD1FD3FD6C2E}" destId="{167EB67E-0171-481E-822F-003D6F16DB42}" srcOrd="1" destOrd="0" parTransId="{E495B15B-89E0-450E-8326-A7BD30F25DE4}" sibTransId="{8C19142E-264D-413A-A864-68BD165017CC}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4486D9AD-0822-418A-BD4B-78980B3BC387}" type="presOf" srcId="{16F655FF-D84A-494B-BD24-42674914C603}" destId="{D977FEEE-DE56-463F-8674-6B83ADAD0139}" srcOrd="1" destOrd="0" presId="urn:microsoft.com/office/officeart/2005/8/layout/process3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AFEC249F-AC78-44FD-BA03-E6ACFD7568CE}" type="presOf" srcId="{3C2AB019-390E-4009-8536-DC8838224482}" destId="{51083606-3422-453E-8E82-9E27F8986BA5}" srcOrd="0" destOrd="0" presId="urn:microsoft.com/office/officeart/2005/8/layout/process3"/>
    <dgm:cxn modelId="{9552A2A5-F824-4ABE-A8B3-10DA39137D89}" type="presOf" srcId="{1C340FD2-E442-4D81-86D5-EF5F1943433B}" destId="{72FE0FC2-10EA-43EB-B64E-F5D684062DEB}" srcOrd="0" destOrd="2" presId="urn:microsoft.com/office/officeart/2005/8/layout/process3"/>
    <dgm:cxn modelId="{1AADFDA4-9032-41E8-AA3F-EA1F190B271E}" srcId="{C639258A-B344-4EE9-93DA-8086C026C1E6}" destId="{324C3EE0-2D7C-49AF-B02B-6C14F12A32AE}" srcOrd="1" destOrd="0" parTransId="{B5488142-5EAB-41BE-A4A5-21065BFBF9DD}" sibTransId="{980F3ACD-A992-4419-A00B-E9B0C1D5D3AA}"/>
    <dgm:cxn modelId="{78C12414-3D44-4E87-AD23-89C5C1438383}" type="presOf" srcId="{9FA44374-DFBF-4E8D-8804-D08B2ABB4388}" destId="{2B9E636A-E3C5-4AF2-B660-EC1ADC73AD55}" srcOrd="1" destOrd="0" presId="urn:microsoft.com/office/officeart/2005/8/layout/process3"/>
    <dgm:cxn modelId="{B9EEC9AC-43D4-4C77-981A-E0F34AD0FF93}" type="presOf" srcId="{3C2AB019-390E-4009-8536-DC8838224482}" destId="{77608079-11CD-4995-9CC9-DF1E0E5DD72A}" srcOrd="1" destOrd="0" presId="urn:microsoft.com/office/officeart/2005/8/layout/process3"/>
    <dgm:cxn modelId="{B8FFF659-6D8C-4D1C-AE1D-574B6F23CD94}" type="presOf" srcId="{9FA44374-DFBF-4E8D-8804-D08B2ABB4388}" destId="{A276C7E4-5EB6-44A9-A9B9-66E25BD8A694}" srcOrd="0" destOrd="0" presId="urn:microsoft.com/office/officeart/2005/8/layout/process3"/>
    <dgm:cxn modelId="{0DF3D79A-81C9-4B10-B364-2D8F26CC6834}" type="presOf" srcId="{3EF305F1-BCDE-420D-9C27-BD1FD3FD6C2E}" destId="{D1D26E90-673A-4E7D-9640-E5AECCCEEF02}" srcOrd="0" destOrd="0" presId="urn:microsoft.com/office/officeart/2005/8/layout/process3"/>
    <dgm:cxn modelId="{368B6228-8C28-4B5F-B92F-D6946335AD43}" type="presOf" srcId="{C639258A-B344-4EE9-93DA-8086C026C1E6}" destId="{56848B45-9D59-4E13-A2C2-B9E8331129AD}" srcOrd="0" destOrd="0" presId="urn:microsoft.com/office/officeart/2005/8/layout/process3"/>
    <dgm:cxn modelId="{B52A861B-0D23-4137-A47C-7833807444C9}" type="presParOf" srcId="{A437DA2A-D5AC-45E2-93AA-B6A8FDE73803}" destId="{50096994-C5B9-4723-AF30-4C8A0EE953ED}" srcOrd="0" destOrd="0" presId="urn:microsoft.com/office/officeart/2005/8/layout/process3"/>
    <dgm:cxn modelId="{1FE1C169-A5CD-4368-809E-8640359C2D14}" type="presParOf" srcId="{50096994-C5B9-4723-AF30-4C8A0EE953ED}" destId="{56848B45-9D59-4E13-A2C2-B9E8331129AD}" srcOrd="0" destOrd="0" presId="urn:microsoft.com/office/officeart/2005/8/layout/process3"/>
    <dgm:cxn modelId="{10549D6D-F040-4D38-8B09-59F492350576}" type="presParOf" srcId="{50096994-C5B9-4723-AF30-4C8A0EE953ED}" destId="{9ECD84DB-55F0-48D5-BF7A-FEDC8249076A}" srcOrd="1" destOrd="0" presId="urn:microsoft.com/office/officeart/2005/8/layout/process3"/>
    <dgm:cxn modelId="{D4F832D1-083A-4D7F-AFDE-0F63B8216BCB}" type="presParOf" srcId="{50096994-C5B9-4723-AF30-4C8A0EE953ED}" destId="{F2F49638-8C61-4C2D-9232-05D58A99AB34}" srcOrd="2" destOrd="0" presId="urn:microsoft.com/office/officeart/2005/8/layout/process3"/>
    <dgm:cxn modelId="{D0825D05-5F86-40AE-A768-3F7429760F9B}" type="presParOf" srcId="{A437DA2A-D5AC-45E2-93AA-B6A8FDE73803}" destId="{51083606-3422-453E-8E82-9E27F8986BA5}" srcOrd="1" destOrd="0" presId="urn:microsoft.com/office/officeart/2005/8/layout/process3"/>
    <dgm:cxn modelId="{9E2C99E3-81F4-495B-B169-C90ABCF771D4}" type="presParOf" srcId="{51083606-3422-453E-8E82-9E27F8986BA5}" destId="{77608079-11CD-4995-9CC9-DF1E0E5DD72A}" srcOrd="0" destOrd="0" presId="urn:microsoft.com/office/officeart/2005/8/layout/process3"/>
    <dgm:cxn modelId="{AFED7218-6ED6-4CDB-98E9-FB0A83E2C6CC}" type="presParOf" srcId="{A437DA2A-D5AC-45E2-93AA-B6A8FDE73803}" destId="{F81CFC13-2C18-46DC-AAD6-0627CF420EAC}" srcOrd="2" destOrd="0" presId="urn:microsoft.com/office/officeart/2005/8/layout/process3"/>
    <dgm:cxn modelId="{B7F21BE2-3243-49EA-B630-4A71B2FB331C}" type="presParOf" srcId="{F81CFC13-2C18-46DC-AAD6-0627CF420EAC}" destId="{D1D26E90-673A-4E7D-9640-E5AECCCEEF02}" srcOrd="0" destOrd="0" presId="urn:microsoft.com/office/officeart/2005/8/layout/process3"/>
    <dgm:cxn modelId="{4A1E6131-A3C2-4AD2-BC7E-38B6A5362C95}" type="presParOf" srcId="{F81CFC13-2C18-46DC-AAD6-0627CF420EAC}" destId="{2887720D-44AC-45B7-9FA1-B984E1ECE552}" srcOrd="1" destOrd="0" presId="urn:microsoft.com/office/officeart/2005/8/layout/process3"/>
    <dgm:cxn modelId="{86D4F562-F6DB-485E-91B0-CDF46E7EE047}" type="presParOf" srcId="{F81CFC13-2C18-46DC-AAD6-0627CF420EAC}" destId="{72FE0FC2-10EA-43EB-B64E-F5D684062DEB}" srcOrd="2" destOrd="0" presId="urn:microsoft.com/office/officeart/2005/8/layout/process3"/>
    <dgm:cxn modelId="{50CD6B03-87F5-4A4A-9BB6-B3C6F22FD873}" type="presParOf" srcId="{A437DA2A-D5AC-45E2-93AA-B6A8FDE73803}" destId="{A276C7E4-5EB6-44A9-A9B9-66E25BD8A694}" srcOrd="3" destOrd="0" presId="urn:microsoft.com/office/officeart/2005/8/layout/process3"/>
    <dgm:cxn modelId="{506C4B5A-CDAE-4A43-A1DA-B9039EFE0071}" type="presParOf" srcId="{A276C7E4-5EB6-44A9-A9B9-66E25BD8A694}" destId="{2B9E636A-E3C5-4AF2-B660-EC1ADC73AD55}" srcOrd="0" destOrd="0" presId="urn:microsoft.com/office/officeart/2005/8/layout/process3"/>
    <dgm:cxn modelId="{BAC461D3-7C7B-4DCE-A685-26F36ED782E2}" type="presParOf" srcId="{A437DA2A-D5AC-45E2-93AA-B6A8FDE73803}" destId="{F7B2E7C5-AA42-4E99-9EC2-44CF7EB15DAF}" srcOrd="4" destOrd="0" presId="urn:microsoft.com/office/officeart/2005/8/layout/process3"/>
    <dgm:cxn modelId="{61F338B2-9EAF-48BB-9F5A-4DDA9F46B336}" type="presParOf" srcId="{F7B2E7C5-AA42-4E99-9EC2-44CF7EB15DAF}" destId="{53B19B56-0EF0-4DB4-BA1D-5D65AD99E3CB}" srcOrd="0" destOrd="0" presId="urn:microsoft.com/office/officeart/2005/8/layout/process3"/>
    <dgm:cxn modelId="{97CF182F-6847-41AF-963D-43F08A63AA40}" type="presParOf" srcId="{F7B2E7C5-AA42-4E99-9EC2-44CF7EB15DAF}" destId="{D977FEEE-DE56-463F-8674-6B83ADAD0139}" srcOrd="1" destOrd="0" presId="urn:microsoft.com/office/officeart/2005/8/layout/process3"/>
    <dgm:cxn modelId="{7F9882C9-2B8F-400B-BA36-01A1485968EB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F00B516F-C296-42D9-9ED8-4D987EC124FC}">
      <dgm:prSet phldrT="[Texto]"/>
      <dgm:spPr/>
      <dgm:t>
        <a:bodyPr/>
        <a:lstStyle/>
        <a:p>
          <a:r>
            <a:rPr lang="es-AR" dirty="0" smtClean="0"/>
            <a:t>MN-PN- Descripción de los procesos de Negocio</a:t>
          </a:r>
          <a:endParaRPr lang="es-AR" dirty="0"/>
        </a:p>
      </dgm:t>
    </dgm:pt>
    <dgm:pt modelId="{FF171810-334E-4012-9863-C98D8E244191}" type="parTrans" cxnId="{A778C49A-F027-4E34-AE8E-95C7F970C18E}">
      <dgm:prSet/>
      <dgm:spPr/>
      <dgm:t>
        <a:bodyPr/>
        <a:lstStyle/>
        <a:p>
          <a:endParaRPr lang="es-AR"/>
        </a:p>
      </dgm:t>
    </dgm:pt>
    <dgm:pt modelId="{FD85A925-7893-4EE9-BC7F-DBAAD1570B24}" type="sibTrans" cxnId="{A778C49A-F027-4E34-AE8E-95C7F970C18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Esquematización de los procesos de la compañía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b="0" dirty="0" smtClean="0"/>
            <a:t>MN-DA: Diagrama de Actividades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5EAF148C-3BB0-445F-9DB0-0DD7883BE727}">
      <dgm:prSet phldrT="[Texto]"/>
      <dgm:spPr/>
      <dgm:t>
        <a:bodyPr/>
        <a:lstStyle/>
        <a:p>
          <a:r>
            <a:rPr lang="es-AR" b="0" dirty="0" err="1" smtClean="0"/>
            <a:t>Template</a:t>
          </a:r>
          <a:r>
            <a:rPr lang="es-AR" b="0" dirty="0" smtClean="0"/>
            <a:t> MN-DA: Diagrama de Actividades</a:t>
          </a:r>
          <a:endParaRPr lang="es-AR" dirty="0"/>
        </a:p>
      </dgm:t>
    </dgm:pt>
    <dgm:pt modelId="{E81F442D-9189-423A-ACD7-B17E2A4BCC74}" type="parTrans" cxnId="{40528E10-28CD-4FB3-874A-1A7C22327BDF}">
      <dgm:prSet/>
      <dgm:spPr/>
      <dgm:t>
        <a:bodyPr/>
        <a:lstStyle/>
        <a:p>
          <a:endParaRPr lang="es-AR"/>
        </a:p>
      </dgm:t>
    </dgm:pt>
    <dgm:pt modelId="{DCCB7E15-45D6-4EB6-9AD9-40CCD9DA8B2E}" type="sibTrans" cxnId="{40528E10-28CD-4FB3-874A-1A7C22327BDF}">
      <dgm:prSet/>
      <dgm:spPr/>
      <dgm:t>
        <a:bodyPr/>
        <a:lstStyle/>
        <a:p>
          <a:endParaRPr lang="es-AR"/>
        </a:p>
      </dgm:t>
    </dgm:pt>
    <dgm:pt modelId="{AE22E87D-AA78-4523-AB0D-EAD34048E284}">
      <dgm:prSet phldrT="[Texto]"/>
      <dgm:spPr/>
      <dgm:t>
        <a:bodyPr/>
        <a:lstStyle/>
        <a:p>
          <a:r>
            <a:rPr lang="es-AR" dirty="0" smtClean="0"/>
            <a:t>Diagrama de la lógica de negocio</a:t>
          </a:r>
          <a:endParaRPr lang="es-AR" dirty="0"/>
        </a:p>
      </dgm:t>
    </dgm:pt>
    <dgm:pt modelId="{800D1146-A9AF-4528-B554-D0EEC550421C}" type="parTrans" cxnId="{E2BDDEEF-6CB5-45F7-96AD-46FC01EB30AA}">
      <dgm:prSet/>
      <dgm:spPr/>
      <dgm:t>
        <a:bodyPr/>
        <a:lstStyle/>
        <a:p>
          <a:endParaRPr lang="es-AR"/>
        </a:p>
      </dgm:t>
    </dgm:pt>
    <dgm:pt modelId="{79ADB1CD-4AB3-4BB7-A7D9-F8C8414FA594}" type="sibTrans" cxnId="{E2BDDEEF-6CB5-45F7-96AD-46FC01EB30AA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0528E10-28CD-4FB3-874A-1A7C22327BDF}" srcId="{C639258A-B344-4EE9-93DA-8086C026C1E6}" destId="{5EAF148C-3BB0-445F-9DB0-0DD7883BE727}" srcOrd="1" destOrd="0" parTransId="{E81F442D-9189-423A-ACD7-B17E2A4BCC74}" sibTransId="{DCCB7E15-45D6-4EB6-9AD9-40CCD9DA8B2E}"/>
    <dgm:cxn modelId="{6567C727-62E8-4581-A361-CF86BCCAF70D}" type="presOf" srcId="{198E36BF-EE5E-4F50-88CF-A8549FC4DEB4}" destId="{1A87E2A4-347D-4070-8FB3-15DD1EC17530}" srcOrd="0" destOrd="0" presId="urn:microsoft.com/office/officeart/2005/8/layout/process3"/>
    <dgm:cxn modelId="{E2BDDEEF-6CB5-45F7-96AD-46FC01EB30AA}" srcId="{3EF305F1-BCDE-420D-9C27-BD1FD3FD6C2E}" destId="{AE22E87D-AA78-4523-AB0D-EAD34048E284}" srcOrd="1" destOrd="0" parTransId="{800D1146-A9AF-4528-B554-D0EEC550421C}" sibTransId="{79ADB1CD-4AB3-4BB7-A7D9-F8C8414FA594}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E70FB03F-82FC-4BD3-A483-F92AA111684A}" type="presOf" srcId="{9FA44374-DFBF-4E8D-8804-D08B2ABB4388}" destId="{A276C7E4-5EB6-44A9-A9B9-66E25BD8A694}" srcOrd="0" destOrd="0" presId="urn:microsoft.com/office/officeart/2005/8/layout/process3"/>
    <dgm:cxn modelId="{59E44EB2-5907-404F-B363-8A0508D379A4}" type="presOf" srcId="{3C2AB019-390E-4009-8536-DC8838224482}" destId="{77608079-11CD-4995-9CC9-DF1E0E5DD72A}" srcOrd="1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453A3B3E-A327-4CEF-BE33-2A47D9509097}" type="presOf" srcId="{C639258A-B344-4EE9-93DA-8086C026C1E6}" destId="{9ECD84DB-55F0-48D5-BF7A-FEDC8249076A}" srcOrd="1" destOrd="0" presId="urn:microsoft.com/office/officeart/2005/8/layout/process3"/>
    <dgm:cxn modelId="{A778C49A-F027-4E34-AE8E-95C7F970C18E}" srcId="{C639258A-B344-4EE9-93DA-8086C026C1E6}" destId="{F00B516F-C296-42D9-9ED8-4D987EC124FC}" srcOrd="0" destOrd="0" parTransId="{FF171810-334E-4012-9863-C98D8E244191}" sibTransId="{FD85A925-7893-4EE9-BC7F-DBAAD1570B24}"/>
    <dgm:cxn modelId="{5677D597-67DF-4710-AFB5-0F9FC8018DB9}" type="presOf" srcId="{F00B516F-C296-42D9-9ED8-4D987EC124FC}" destId="{F2F49638-8C61-4C2D-9232-05D58A99AB34}" srcOrd="0" destOrd="0" presId="urn:microsoft.com/office/officeart/2005/8/layout/process3"/>
    <dgm:cxn modelId="{D6008166-ECE5-4A95-8194-D2C0E882A78B}" type="presOf" srcId="{102BB184-7DB5-4573-A504-60EE525F51C6}" destId="{72FE0FC2-10EA-43EB-B64E-F5D684062DEB}" srcOrd="0" destOrd="0" presId="urn:microsoft.com/office/officeart/2005/8/layout/process3"/>
    <dgm:cxn modelId="{E8C27ECE-6984-4962-8E25-0A01FF42363B}" type="presOf" srcId="{9FA44374-DFBF-4E8D-8804-D08B2ABB4388}" destId="{2B9E636A-E3C5-4AF2-B660-EC1ADC73AD55}" srcOrd="1" destOrd="0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18C35ABD-F61E-4670-AD09-84A184B0EE60}" type="presOf" srcId="{3EF305F1-BCDE-420D-9C27-BD1FD3FD6C2E}" destId="{2887720D-44AC-45B7-9FA1-B984E1ECE552}" srcOrd="1" destOrd="0" presId="urn:microsoft.com/office/officeart/2005/8/layout/process3"/>
    <dgm:cxn modelId="{B2E35331-E557-421B-951D-E9C7ACB9748D}" type="presOf" srcId="{3EF305F1-BCDE-420D-9C27-BD1FD3FD6C2E}" destId="{D1D26E90-673A-4E7D-9640-E5AECCCEEF02}" srcOrd="0" destOrd="0" presId="urn:microsoft.com/office/officeart/2005/8/layout/process3"/>
    <dgm:cxn modelId="{5A3F6F99-DECD-4BFC-8186-93AFB71B9ED5}" type="presOf" srcId="{C639258A-B344-4EE9-93DA-8086C026C1E6}" destId="{56848B45-9D59-4E13-A2C2-B9E8331129AD}" srcOrd="0" destOrd="0" presId="urn:microsoft.com/office/officeart/2005/8/layout/process3"/>
    <dgm:cxn modelId="{73D8E4AF-E662-46BD-A32D-6E31E244F2C8}" type="presOf" srcId="{16F655FF-D84A-494B-BD24-42674914C603}" destId="{53B19B56-0EF0-4DB4-BA1D-5D65AD99E3CB}" srcOrd="0" destOrd="0" presId="urn:microsoft.com/office/officeart/2005/8/layout/process3"/>
    <dgm:cxn modelId="{792C9CA8-9455-4B45-9C08-D5A24EE3E38B}" type="presOf" srcId="{3C2AB019-390E-4009-8536-DC8838224482}" destId="{51083606-3422-453E-8E82-9E27F8986BA5}" srcOrd="0" destOrd="0" presId="urn:microsoft.com/office/officeart/2005/8/layout/process3"/>
    <dgm:cxn modelId="{0EDB6F2D-DF98-4529-9478-9D5F9B12407A}" type="presOf" srcId="{AE22E87D-AA78-4523-AB0D-EAD34048E284}" destId="{72FE0FC2-10EA-43EB-B64E-F5D684062DEB}" srcOrd="0" destOrd="1" presId="urn:microsoft.com/office/officeart/2005/8/layout/process3"/>
    <dgm:cxn modelId="{DED3E9ED-EEA9-472C-A8E2-61139B2EBE41}" type="presOf" srcId="{D18EE92A-5E58-40A1-B2D1-7A4DBF6EC2E2}" destId="{A437DA2A-D5AC-45E2-93AA-B6A8FDE73803}" srcOrd="0" destOrd="0" presId="urn:microsoft.com/office/officeart/2005/8/layout/process3"/>
    <dgm:cxn modelId="{DECF8AC2-4619-4B0F-943F-1FFA7BB37636}" type="presOf" srcId="{16F655FF-D84A-494B-BD24-42674914C603}" destId="{D977FEEE-DE56-463F-8674-6B83ADAD0139}" srcOrd="1" destOrd="0" presId="urn:microsoft.com/office/officeart/2005/8/layout/process3"/>
    <dgm:cxn modelId="{E7B097C1-03A5-49E2-A1AC-2C0A91E1EF18}" type="presOf" srcId="{5EAF148C-3BB0-445F-9DB0-0DD7883BE727}" destId="{F2F49638-8C61-4C2D-9232-05D58A99AB34}" srcOrd="0" destOrd="1" presId="urn:microsoft.com/office/officeart/2005/8/layout/process3"/>
    <dgm:cxn modelId="{CCAD3518-AA54-48FE-ADC4-FE314924A958}" type="presParOf" srcId="{A437DA2A-D5AC-45E2-93AA-B6A8FDE73803}" destId="{50096994-C5B9-4723-AF30-4C8A0EE953ED}" srcOrd="0" destOrd="0" presId="urn:microsoft.com/office/officeart/2005/8/layout/process3"/>
    <dgm:cxn modelId="{47AAB84B-3471-43D7-92F8-4274E832547C}" type="presParOf" srcId="{50096994-C5B9-4723-AF30-4C8A0EE953ED}" destId="{56848B45-9D59-4E13-A2C2-B9E8331129AD}" srcOrd="0" destOrd="0" presId="urn:microsoft.com/office/officeart/2005/8/layout/process3"/>
    <dgm:cxn modelId="{C2AFAE0F-1E5C-4F42-8FE1-1C1E335E65F5}" type="presParOf" srcId="{50096994-C5B9-4723-AF30-4C8A0EE953ED}" destId="{9ECD84DB-55F0-48D5-BF7A-FEDC8249076A}" srcOrd="1" destOrd="0" presId="urn:microsoft.com/office/officeart/2005/8/layout/process3"/>
    <dgm:cxn modelId="{B61C415D-C8C7-44C9-A03A-B8AC4DE2233C}" type="presParOf" srcId="{50096994-C5B9-4723-AF30-4C8A0EE953ED}" destId="{F2F49638-8C61-4C2D-9232-05D58A99AB34}" srcOrd="2" destOrd="0" presId="urn:microsoft.com/office/officeart/2005/8/layout/process3"/>
    <dgm:cxn modelId="{57790210-7948-4C92-8AE2-7EB29EFE59E4}" type="presParOf" srcId="{A437DA2A-D5AC-45E2-93AA-B6A8FDE73803}" destId="{51083606-3422-453E-8E82-9E27F8986BA5}" srcOrd="1" destOrd="0" presId="urn:microsoft.com/office/officeart/2005/8/layout/process3"/>
    <dgm:cxn modelId="{630A5B64-327D-4FDD-8471-E9B195F473CB}" type="presParOf" srcId="{51083606-3422-453E-8E82-9E27F8986BA5}" destId="{77608079-11CD-4995-9CC9-DF1E0E5DD72A}" srcOrd="0" destOrd="0" presId="urn:microsoft.com/office/officeart/2005/8/layout/process3"/>
    <dgm:cxn modelId="{C70A6E07-070D-4617-B1DA-8A3EC629C76C}" type="presParOf" srcId="{A437DA2A-D5AC-45E2-93AA-B6A8FDE73803}" destId="{F81CFC13-2C18-46DC-AAD6-0627CF420EAC}" srcOrd="2" destOrd="0" presId="urn:microsoft.com/office/officeart/2005/8/layout/process3"/>
    <dgm:cxn modelId="{7DE98D4C-3089-4941-AB6F-38668E5ED260}" type="presParOf" srcId="{F81CFC13-2C18-46DC-AAD6-0627CF420EAC}" destId="{D1D26E90-673A-4E7D-9640-E5AECCCEEF02}" srcOrd="0" destOrd="0" presId="urn:microsoft.com/office/officeart/2005/8/layout/process3"/>
    <dgm:cxn modelId="{EC85FDFC-77E2-4D4A-97A2-23D9A01D995B}" type="presParOf" srcId="{F81CFC13-2C18-46DC-AAD6-0627CF420EAC}" destId="{2887720D-44AC-45B7-9FA1-B984E1ECE552}" srcOrd="1" destOrd="0" presId="urn:microsoft.com/office/officeart/2005/8/layout/process3"/>
    <dgm:cxn modelId="{422696C9-0154-4117-B19B-8B65472D1D3A}" type="presParOf" srcId="{F81CFC13-2C18-46DC-AAD6-0627CF420EAC}" destId="{72FE0FC2-10EA-43EB-B64E-F5D684062DEB}" srcOrd="2" destOrd="0" presId="urn:microsoft.com/office/officeart/2005/8/layout/process3"/>
    <dgm:cxn modelId="{35E3F92C-3E7E-4F75-ADC8-EE8DB801F7C8}" type="presParOf" srcId="{A437DA2A-D5AC-45E2-93AA-B6A8FDE73803}" destId="{A276C7E4-5EB6-44A9-A9B9-66E25BD8A694}" srcOrd="3" destOrd="0" presId="urn:microsoft.com/office/officeart/2005/8/layout/process3"/>
    <dgm:cxn modelId="{513003DB-00FF-45A2-8EFF-0BAB3191F21D}" type="presParOf" srcId="{A276C7E4-5EB6-44A9-A9B9-66E25BD8A694}" destId="{2B9E636A-E3C5-4AF2-B660-EC1ADC73AD55}" srcOrd="0" destOrd="0" presId="urn:microsoft.com/office/officeart/2005/8/layout/process3"/>
    <dgm:cxn modelId="{A4411B92-E3CD-489D-AA49-50EF929F97AD}" type="presParOf" srcId="{A437DA2A-D5AC-45E2-93AA-B6A8FDE73803}" destId="{F7B2E7C5-AA42-4E99-9EC2-44CF7EB15DAF}" srcOrd="4" destOrd="0" presId="urn:microsoft.com/office/officeart/2005/8/layout/process3"/>
    <dgm:cxn modelId="{9AC88035-95F8-442B-887D-85C737BF7262}" type="presParOf" srcId="{F7B2E7C5-AA42-4E99-9EC2-44CF7EB15DAF}" destId="{53B19B56-0EF0-4DB4-BA1D-5D65AD99E3CB}" srcOrd="0" destOrd="0" presId="urn:microsoft.com/office/officeart/2005/8/layout/process3"/>
    <dgm:cxn modelId="{77D998CB-FDF5-4B89-821B-E2F93316C513}" type="presParOf" srcId="{F7B2E7C5-AA42-4E99-9EC2-44CF7EB15DAF}" destId="{D977FEEE-DE56-463F-8674-6B83ADAD0139}" srcOrd="1" destOrd="0" presId="urn:microsoft.com/office/officeart/2005/8/layout/process3"/>
    <dgm:cxn modelId="{1ECC861F-AAD3-4D7F-B11B-9964FF6980F7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F00B516F-C296-42D9-9ED8-4D987EC124FC}">
      <dgm:prSet phldrT="[Texto]"/>
      <dgm:spPr/>
      <dgm:t>
        <a:bodyPr/>
        <a:lstStyle/>
        <a:p>
          <a:r>
            <a:rPr lang="es-AR" dirty="0" smtClean="0"/>
            <a:t>MN-PN- Descripción de los procesos de Negocio</a:t>
          </a:r>
          <a:endParaRPr lang="es-AR" dirty="0"/>
        </a:p>
      </dgm:t>
    </dgm:pt>
    <dgm:pt modelId="{FF171810-334E-4012-9863-C98D8E244191}" type="parTrans" cxnId="{A778C49A-F027-4E34-AE8E-95C7F970C18E}">
      <dgm:prSet/>
      <dgm:spPr/>
      <dgm:t>
        <a:bodyPr/>
        <a:lstStyle/>
        <a:p>
          <a:endParaRPr lang="es-AR"/>
        </a:p>
      </dgm:t>
    </dgm:pt>
    <dgm:pt modelId="{FD85A925-7893-4EE9-BC7F-DBAAD1570B24}" type="sibTrans" cxnId="{A778C49A-F027-4E34-AE8E-95C7F970C18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Creación de  los CU según acciones que ejecuta cada rol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b="0" dirty="0" smtClean="0"/>
            <a:t>MN-CU: Diagrama de Casos de Uso del Negocio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5EAF148C-3BB0-445F-9DB0-0DD7883BE727}">
      <dgm:prSet phldrT="[Texto]"/>
      <dgm:spPr/>
      <dgm:t>
        <a:bodyPr/>
        <a:lstStyle/>
        <a:p>
          <a:r>
            <a:rPr lang="es-AR" b="0" dirty="0" err="1" smtClean="0"/>
            <a:t>Template</a:t>
          </a:r>
          <a:r>
            <a:rPr lang="es-AR" b="0" dirty="0" smtClean="0"/>
            <a:t> MN-CU: Diagrama de Casos de Uso del Negocio</a:t>
          </a:r>
          <a:endParaRPr lang="es-AR" dirty="0"/>
        </a:p>
      </dgm:t>
    </dgm:pt>
    <dgm:pt modelId="{E81F442D-9189-423A-ACD7-B17E2A4BCC74}" type="parTrans" cxnId="{40528E10-28CD-4FB3-874A-1A7C22327BDF}">
      <dgm:prSet/>
      <dgm:spPr/>
      <dgm:t>
        <a:bodyPr/>
        <a:lstStyle/>
        <a:p>
          <a:endParaRPr lang="es-AR"/>
        </a:p>
      </dgm:t>
    </dgm:pt>
    <dgm:pt modelId="{DCCB7E15-45D6-4EB6-9AD9-40CCD9DA8B2E}" type="sibTrans" cxnId="{40528E10-28CD-4FB3-874A-1A7C22327BDF}">
      <dgm:prSet/>
      <dgm:spPr/>
      <dgm:t>
        <a:bodyPr/>
        <a:lstStyle/>
        <a:p>
          <a:endParaRPr lang="es-AR"/>
        </a:p>
      </dgm:t>
    </dgm:pt>
    <dgm:pt modelId="{3E23730F-60B4-49CD-9BD5-F0CBA06ABDFF}">
      <dgm:prSet phldrT="[Texto]"/>
      <dgm:spPr/>
      <dgm:t>
        <a:bodyPr/>
        <a:lstStyle/>
        <a:p>
          <a:r>
            <a:rPr lang="es-AR" b="0" dirty="0" smtClean="0"/>
            <a:t>MN-DA: Diagrama de Actividades</a:t>
          </a:r>
          <a:endParaRPr lang="es-AR" dirty="0"/>
        </a:p>
      </dgm:t>
    </dgm:pt>
    <dgm:pt modelId="{4EFB1635-A904-414C-A391-3961D26558A1}" type="parTrans" cxnId="{2EF0DDB0-7D27-4CCD-898B-E588E006D49D}">
      <dgm:prSet/>
      <dgm:spPr/>
      <dgm:t>
        <a:bodyPr/>
        <a:lstStyle/>
        <a:p>
          <a:endParaRPr lang="es-AR"/>
        </a:p>
      </dgm:t>
    </dgm:pt>
    <dgm:pt modelId="{C5692264-DB0F-4CE6-8724-DCDF1D937919}" type="sibTrans" cxnId="{2EF0DDB0-7D27-4CCD-898B-E588E006D49D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0528E10-28CD-4FB3-874A-1A7C22327BDF}" srcId="{C639258A-B344-4EE9-93DA-8086C026C1E6}" destId="{5EAF148C-3BB0-445F-9DB0-0DD7883BE727}" srcOrd="2" destOrd="0" parTransId="{E81F442D-9189-423A-ACD7-B17E2A4BCC74}" sibTransId="{DCCB7E15-45D6-4EB6-9AD9-40CCD9DA8B2E}"/>
    <dgm:cxn modelId="{487BDC86-BC20-419F-AE8B-D225A1B4D684}" type="presOf" srcId="{3EF305F1-BCDE-420D-9C27-BD1FD3FD6C2E}" destId="{2887720D-44AC-45B7-9FA1-B984E1ECE552}" srcOrd="1" destOrd="0" presId="urn:microsoft.com/office/officeart/2005/8/layout/process3"/>
    <dgm:cxn modelId="{3ABC8965-B9A5-4EB9-A49B-2CDE9C5AB755}" type="presOf" srcId="{C639258A-B344-4EE9-93DA-8086C026C1E6}" destId="{9ECD84DB-55F0-48D5-BF7A-FEDC8249076A}" srcOrd="1" destOrd="0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328175E4-1E0B-4C1F-B5D2-300B6A466EDB}" type="presOf" srcId="{9FA44374-DFBF-4E8D-8804-D08B2ABB4388}" destId="{A276C7E4-5EB6-44A9-A9B9-66E25BD8A694}" srcOrd="0" destOrd="0" presId="urn:microsoft.com/office/officeart/2005/8/layout/process3"/>
    <dgm:cxn modelId="{E56043DD-701A-4130-9AEE-C42DEF94CDE2}" type="presOf" srcId="{3C2AB019-390E-4009-8536-DC8838224482}" destId="{77608079-11CD-4995-9CC9-DF1E0E5DD72A}" srcOrd="1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140522CD-AB42-415B-93E9-46AF58D87FC5}" type="presOf" srcId="{3EF305F1-BCDE-420D-9C27-BD1FD3FD6C2E}" destId="{D1D26E90-673A-4E7D-9640-E5AECCCEEF02}" srcOrd="0" destOrd="0" presId="urn:microsoft.com/office/officeart/2005/8/layout/process3"/>
    <dgm:cxn modelId="{A778C49A-F027-4E34-AE8E-95C7F970C18E}" srcId="{C639258A-B344-4EE9-93DA-8086C026C1E6}" destId="{F00B516F-C296-42D9-9ED8-4D987EC124FC}" srcOrd="0" destOrd="0" parTransId="{FF171810-334E-4012-9863-C98D8E244191}" sibTransId="{FD85A925-7893-4EE9-BC7F-DBAAD1570B24}"/>
    <dgm:cxn modelId="{E9D12309-E28E-46D6-9E84-2C774A2CCEC0}" type="presOf" srcId="{F00B516F-C296-42D9-9ED8-4D987EC124FC}" destId="{F2F49638-8C61-4C2D-9232-05D58A99AB34}" srcOrd="0" destOrd="0" presId="urn:microsoft.com/office/officeart/2005/8/layout/process3"/>
    <dgm:cxn modelId="{406F6838-4AEB-4891-87AB-753C340F791C}" type="presOf" srcId="{5EAF148C-3BB0-445F-9DB0-0DD7883BE727}" destId="{F2F49638-8C61-4C2D-9232-05D58A99AB34}" srcOrd="0" destOrd="2" presId="urn:microsoft.com/office/officeart/2005/8/layout/process3"/>
    <dgm:cxn modelId="{E0697CE9-EFE3-48AC-A74B-02699511D383}" type="presOf" srcId="{D18EE92A-5E58-40A1-B2D1-7A4DBF6EC2E2}" destId="{A437DA2A-D5AC-45E2-93AA-B6A8FDE73803}" srcOrd="0" destOrd="0" presId="urn:microsoft.com/office/officeart/2005/8/layout/process3"/>
    <dgm:cxn modelId="{52A8216D-2C18-4402-8B61-9E6D84FF4C40}" type="presOf" srcId="{16F655FF-D84A-494B-BD24-42674914C603}" destId="{53B19B56-0EF0-4DB4-BA1D-5D65AD99E3CB}" srcOrd="0" destOrd="0" presId="urn:microsoft.com/office/officeart/2005/8/layout/process3"/>
    <dgm:cxn modelId="{38EB5479-9095-4E98-A300-AC8BA1D5CE33}" type="presOf" srcId="{102BB184-7DB5-4573-A504-60EE525F51C6}" destId="{72FE0FC2-10EA-43EB-B64E-F5D684062DEB}" srcOrd="0" destOrd="0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2EF0DDB0-7D27-4CCD-898B-E588E006D49D}" srcId="{C639258A-B344-4EE9-93DA-8086C026C1E6}" destId="{3E23730F-60B4-49CD-9BD5-F0CBA06ABDFF}" srcOrd="1" destOrd="0" parTransId="{4EFB1635-A904-414C-A391-3961D26558A1}" sibTransId="{C5692264-DB0F-4CE6-8724-DCDF1D937919}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41F8FDED-AF36-4B45-9BBF-7EB3DFE7763E}" type="presOf" srcId="{9FA44374-DFBF-4E8D-8804-D08B2ABB4388}" destId="{2B9E636A-E3C5-4AF2-B660-EC1ADC73AD55}" srcOrd="1" destOrd="0" presId="urn:microsoft.com/office/officeart/2005/8/layout/process3"/>
    <dgm:cxn modelId="{187A4F40-BA16-45E4-AACD-CE95853578D7}" type="presOf" srcId="{3C2AB019-390E-4009-8536-DC8838224482}" destId="{51083606-3422-453E-8E82-9E27F8986BA5}" srcOrd="0" destOrd="0" presId="urn:microsoft.com/office/officeart/2005/8/layout/process3"/>
    <dgm:cxn modelId="{2DD92578-8208-457E-AD35-15D0D0A2C9FA}" type="presOf" srcId="{16F655FF-D84A-494B-BD24-42674914C603}" destId="{D977FEEE-DE56-463F-8674-6B83ADAD0139}" srcOrd="1" destOrd="0" presId="urn:microsoft.com/office/officeart/2005/8/layout/process3"/>
    <dgm:cxn modelId="{12BCC88F-BF6C-4C2C-9479-4683C90D750B}" type="presOf" srcId="{C639258A-B344-4EE9-93DA-8086C026C1E6}" destId="{56848B45-9D59-4E13-A2C2-B9E8331129AD}" srcOrd="0" destOrd="0" presId="urn:microsoft.com/office/officeart/2005/8/layout/process3"/>
    <dgm:cxn modelId="{3CBB973D-F338-4324-9B75-8CE4A36F45F2}" type="presOf" srcId="{3E23730F-60B4-49CD-9BD5-F0CBA06ABDFF}" destId="{F2F49638-8C61-4C2D-9232-05D58A99AB34}" srcOrd="0" destOrd="1" presId="urn:microsoft.com/office/officeart/2005/8/layout/process3"/>
    <dgm:cxn modelId="{AE15D07E-27B9-4EC6-BEF4-1972889917BE}" type="presOf" srcId="{198E36BF-EE5E-4F50-88CF-A8549FC4DEB4}" destId="{1A87E2A4-347D-4070-8FB3-15DD1EC17530}" srcOrd="0" destOrd="0" presId="urn:microsoft.com/office/officeart/2005/8/layout/process3"/>
    <dgm:cxn modelId="{0419A96E-EB96-4C9B-969D-1F4F478E555F}" type="presParOf" srcId="{A437DA2A-D5AC-45E2-93AA-B6A8FDE73803}" destId="{50096994-C5B9-4723-AF30-4C8A0EE953ED}" srcOrd="0" destOrd="0" presId="urn:microsoft.com/office/officeart/2005/8/layout/process3"/>
    <dgm:cxn modelId="{F011FF3F-533B-4390-9D35-447B726EB30D}" type="presParOf" srcId="{50096994-C5B9-4723-AF30-4C8A0EE953ED}" destId="{56848B45-9D59-4E13-A2C2-B9E8331129AD}" srcOrd="0" destOrd="0" presId="urn:microsoft.com/office/officeart/2005/8/layout/process3"/>
    <dgm:cxn modelId="{75AA22D5-70E7-4F3C-A990-0C6A9B002068}" type="presParOf" srcId="{50096994-C5B9-4723-AF30-4C8A0EE953ED}" destId="{9ECD84DB-55F0-48D5-BF7A-FEDC8249076A}" srcOrd="1" destOrd="0" presId="urn:microsoft.com/office/officeart/2005/8/layout/process3"/>
    <dgm:cxn modelId="{5102F198-951B-45DD-98DB-2DA74CED07ED}" type="presParOf" srcId="{50096994-C5B9-4723-AF30-4C8A0EE953ED}" destId="{F2F49638-8C61-4C2D-9232-05D58A99AB34}" srcOrd="2" destOrd="0" presId="urn:microsoft.com/office/officeart/2005/8/layout/process3"/>
    <dgm:cxn modelId="{2A183076-8475-49EF-AC23-39034A78992F}" type="presParOf" srcId="{A437DA2A-D5AC-45E2-93AA-B6A8FDE73803}" destId="{51083606-3422-453E-8E82-9E27F8986BA5}" srcOrd="1" destOrd="0" presId="urn:microsoft.com/office/officeart/2005/8/layout/process3"/>
    <dgm:cxn modelId="{FDA51465-0589-4F7A-AD41-5FAE80F48AF6}" type="presParOf" srcId="{51083606-3422-453E-8E82-9E27F8986BA5}" destId="{77608079-11CD-4995-9CC9-DF1E0E5DD72A}" srcOrd="0" destOrd="0" presId="urn:microsoft.com/office/officeart/2005/8/layout/process3"/>
    <dgm:cxn modelId="{6829ABE7-DD71-4584-8A4B-E4DBCC7BA17C}" type="presParOf" srcId="{A437DA2A-D5AC-45E2-93AA-B6A8FDE73803}" destId="{F81CFC13-2C18-46DC-AAD6-0627CF420EAC}" srcOrd="2" destOrd="0" presId="urn:microsoft.com/office/officeart/2005/8/layout/process3"/>
    <dgm:cxn modelId="{F3B236DD-43A6-41EC-B159-E882B8109EBA}" type="presParOf" srcId="{F81CFC13-2C18-46DC-AAD6-0627CF420EAC}" destId="{D1D26E90-673A-4E7D-9640-E5AECCCEEF02}" srcOrd="0" destOrd="0" presId="urn:microsoft.com/office/officeart/2005/8/layout/process3"/>
    <dgm:cxn modelId="{802F1452-3DB0-40B0-90E6-E09CB4989C6D}" type="presParOf" srcId="{F81CFC13-2C18-46DC-AAD6-0627CF420EAC}" destId="{2887720D-44AC-45B7-9FA1-B984E1ECE552}" srcOrd="1" destOrd="0" presId="urn:microsoft.com/office/officeart/2005/8/layout/process3"/>
    <dgm:cxn modelId="{029A6302-DD2D-4F0E-A6A6-C2EFF9F83E7F}" type="presParOf" srcId="{F81CFC13-2C18-46DC-AAD6-0627CF420EAC}" destId="{72FE0FC2-10EA-43EB-B64E-F5D684062DEB}" srcOrd="2" destOrd="0" presId="urn:microsoft.com/office/officeart/2005/8/layout/process3"/>
    <dgm:cxn modelId="{233BF4EA-B471-4DDB-B0BC-FD78A8F44988}" type="presParOf" srcId="{A437DA2A-D5AC-45E2-93AA-B6A8FDE73803}" destId="{A276C7E4-5EB6-44A9-A9B9-66E25BD8A694}" srcOrd="3" destOrd="0" presId="urn:microsoft.com/office/officeart/2005/8/layout/process3"/>
    <dgm:cxn modelId="{4138A046-59DE-45CC-A3EF-418053C88670}" type="presParOf" srcId="{A276C7E4-5EB6-44A9-A9B9-66E25BD8A694}" destId="{2B9E636A-E3C5-4AF2-B660-EC1ADC73AD55}" srcOrd="0" destOrd="0" presId="urn:microsoft.com/office/officeart/2005/8/layout/process3"/>
    <dgm:cxn modelId="{47996769-BE2B-46A1-A697-8B2CCD0817BA}" type="presParOf" srcId="{A437DA2A-D5AC-45E2-93AA-B6A8FDE73803}" destId="{F7B2E7C5-AA42-4E99-9EC2-44CF7EB15DAF}" srcOrd="4" destOrd="0" presId="urn:microsoft.com/office/officeart/2005/8/layout/process3"/>
    <dgm:cxn modelId="{8FD42ED4-704A-463E-89D4-B7BED4A834BF}" type="presParOf" srcId="{F7B2E7C5-AA42-4E99-9EC2-44CF7EB15DAF}" destId="{53B19B56-0EF0-4DB4-BA1D-5D65AD99E3CB}" srcOrd="0" destOrd="0" presId="urn:microsoft.com/office/officeart/2005/8/layout/process3"/>
    <dgm:cxn modelId="{3ADD9FF2-EDA9-4622-BB0C-13659BD9F410}" type="presParOf" srcId="{F7B2E7C5-AA42-4E99-9EC2-44CF7EB15DAF}" destId="{D977FEEE-DE56-463F-8674-6B83ADAD0139}" srcOrd="1" destOrd="0" presId="urn:microsoft.com/office/officeart/2005/8/layout/process3"/>
    <dgm:cxn modelId="{D790AF5F-46D2-43AF-BE2E-23D73D645741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Generar la trazabilidad de los entregables 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dirty="0" smtClean="0"/>
            <a:t>MN-TR: Documento de trazabilidad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1209E71E-13B8-41E1-9D12-D6217769C1FB}">
      <dgm:prSet phldrT="[Texto]"/>
      <dgm:spPr/>
      <dgm:t>
        <a:bodyPr/>
        <a:lstStyle/>
        <a:p>
          <a:r>
            <a:rPr lang="es-AR" b="0" dirty="0" smtClean="0"/>
            <a:t>IR-AS: Documento de Alcance del Sistema</a:t>
          </a:r>
          <a:endParaRPr lang="es-AR" dirty="0"/>
        </a:p>
      </dgm:t>
    </dgm:pt>
    <dgm:pt modelId="{53AC75E9-863A-4BD9-8B90-EF47DD76010A}" type="sibTrans" cxnId="{BDEA556F-3139-480E-9ED3-4BE77AC007D5}">
      <dgm:prSet/>
      <dgm:spPr/>
      <dgm:t>
        <a:bodyPr/>
        <a:lstStyle/>
        <a:p>
          <a:endParaRPr lang="es-AR"/>
        </a:p>
      </dgm:t>
    </dgm:pt>
    <dgm:pt modelId="{A03AFC43-FF78-41C0-A34F-8FBAD738635D}" type="parTrans" cxnId="{BDEA556F-3139-480E-9ED3-4BE77AC007D5}">
      <dgm:prSet/>
      <dgm:spPr/>
      <dgm:t>
        <a:bodyPr/>
        <a:lstStyle/>
        <a:p>
          <a:endParaRPr lang="es-AR"/>
        </a:p>
      </dgm:t>
    </dgm:pt>
    <dgm:pt modelId="{E31CD70F-D38F-4168-AA25-7686080AA765}">
      <dgm:prSet phldrT="[Texto]"/>
      <dgm:spPr/>
      <dgm:t>
        <a:bodyPr/>
        <a:lstStyle/>
        <a:p>
          <a:r>
            <a:rPr lang="es-AR" b="0" dirty="0" smtClean="0"/>
            <a:t>IR-ER: Documento de Especificación de Requerimientos</a:t>
          </a:r>
          <a:endParaRPr lang="es-AR" dirty="0"/>
        </a:p>
      </dgm:t>
    </dgm:pt>
    <dgm:pt modelId="{178F3BD9-0724-4954-91B2-EDB3B4C5349C}" type="sibTrans" cxnId="{158EA9DC-E85A-4AEF-8812-6437020CBA03}">
      <dgm:prSet/>
      <dgm:spPr/>
      <dgm:t>
        <a:bodyPr/>
        <a:lstStyle/>
        <a:p>
          <a:endParaRPr lang="es-AR"/>
        </a:p>
      </dgm:t>
    </dgm:pt>
    <dgm:pt modelId="{8C62F38F-061C-4EF5-B718-160E06D28667}" type="parTrans" cxnId="{158EA9DC-E85A-4AEF-8812-6437020CBA03}">
      <dgm:prSet/>
      <dgm:spPr/>
      <dgm:t>
        <a:bodyPr/>
        <a:lstStyle/>
        <a:p>
          <a:endParaRPr lang="es-AR"/>
        </a:p>
      </dgm:t>
    </dgm:pt>
    <dgm:pt modelId="{DD3DD2D7-1CFA-41E6-B8CE-E23AA446B564}">
      <dgm:prSet phldrT="[Texto]"/>
      <dgm:spPr/>
      <dgm:t>
        <a:bodyPr/>
        <a:lstStyle/>
        <a:p>
          <a:r>
            <a:rPr lang="es-AR" b="0" dirty="0" smtClean="0"/>
            <a:t>MN-CU: Diagrama de Casos de Uso del Negocio</a:t>
          </a:r>
          <a:endParaRPr lang="es-AR" dirty="0"/>
        </a:p>
      </dgm:t>
    </dgm:pt>
    <dgm:pt modelId="{12124893-043E-4ABE-8D15-461F1548CA14}" type="sibTrans" cxnId="{71162161-B321-4BBE-81BA-0B9A9C7B8D0B}">
      <dgm:prSet/>
      <dgm:spPr/>
      <dgm:t>
        <a:bodyPr/>
        <a:lstStyle/>
        <a:p>
          <a:endParaRPr lang="es-AR"/>
        </a:p>
      </dgm:t>
    </dgm:pt>
    <dgm:pt modelId="{0D04E85D-1AD7-4A6C-9480-4EA6ECF1ADF9}" type="parTrans" cxnId="{71162161-B321-4BBE-81BA-0B9A9C7B8D0B}">
      <dgm:prSet/>
      <dgm:spPr/>
      <dgm:t>
        <a:bodyPr/>
        <a:lstStyle/>
        <a:p>
          <a:endParaRPr lang="es-AR"/>
        </a:p>
      </dgm:t>
    </dgm:pt>
    <dgm:pt modelId="{59F4D5BE-8B61-4834-B779-9C2B581A4C0B}">
      <dgm:prSet phldrT="[Texto]"/>
      <dgm:spPr/>
      <dgm:t>
        <a:bodyPr/>
        <a:lstStyle/>
        <a:p>
          <a:r>
            <a:rPr lang="es-AR" b="0" dirty="0" smtClean="0"/>
            <a:t>MN-DA: Diagrama de Actividades</a:t>
          </a:r>
          <a:endParaRPr lang="es-AR" dirty="0"/>
        </a:p>
      </dgm:t>
    </dgm:pt>
    <dgm:pt modelId="{BA1CAD13-364A-4D57-B42D-29E642E682CD}" type="sibTrans" cxnId="{ED612367-A5B3-4B5F-A8F4-0AAF0DCEA3EC}">
      <dgm:prSet/>
      <dgm:spPr/>
      <dgm:t>
        <a:bodyPr/>
        <a:lstStyle/>
        <a:p>
          <a:endParaRPr lang="es-AR"/>
        </a:p>
      </dgm:t>
    </dgm:pt>
    <dgm:pt modelId="{0BE0B7E2-2BFC-430C-9AFA-C26D5A381332}" type="parTrans" cxnId="{ED612367-A5B3-4B5F-A8F4-0AAF0DCEA3EC}">
      <dgm:prSet/>
      <dgm:spPr/>
      <dgm:t>
        <a:bodyPr/>
        <a:lstStyle/>
        <a:p>
          <a:endParaRPr lang="es-AR"/>
        </a:p>
      </dgm:t>
    </dgm:pt>
    <dgm:pt modelId="{F00B516F-C296-42D9-9ED8-4D987EC124FC}">
      <dgm:prSet phldrT="[Texto]"/>
      <dgm:spPr/>
      <dgm:t>
        <a:bodyPr/>
        <a:lstStyle/>
        <a:p>
          <a:r>
            <a:rPr lang="es-AR" b="0" dirty="0" smtClean="0"/>
            <a:t>MN-PN: Descripción de los Procesos de Negocio</a:t>
          </a:r>
          <a:endParaRPr lang="es-AR" dirty="0"/>
        </a:p>
      </dgm:t>
    </dgm:pt>
    <dgm:pt modelId="{FD85A925-7893-4EE9-BC7F-DBAAD1570B24}" type="sibTrans" cxnId="{A778C49A-F027-4E34-AE8E-95C7F970C18E}">
      <dgm:prSet/>
      <dgm:spPr/>
      <dgm:t>
        <a:bodyPr/>
        <a:lstStyle/>
        <a:p>
          <a:endParaRPr lang="es-AR"/>
        </a:p>
      </dgm:t>
    </dgm:pt>
    <dgm:pt modelId="{FF171810-334E-4012-9863-C98D8E244191}" type="parTrans" cxnId="{A778C49A-F027-4E34-AE8E-95C7F970C18E}">
      <dgm:prSet/>
      <dgm:spPr/>
      <dgm:t>
        <a:bodyPr/>
        <a:lstStyle/>
        <a:p>
          <a:endParaRPr lang="es-AR"/>
        </a:p>
      </dgm:t>
    </dgm:pt>
    <dgm:pt modelId="{A52C3109-40A7-4B9F-9180-1A966A481A43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MN-TR: Documento de trazabilidad</a:t>
          </a:r>
          <a:endParaRPr lang="es-AR" dirty="0"/>
        </a:p>
      </dgm:t>
    </dgm:pt>
    <dgm:pt modelId="{383BAFF8-0B0E-43FA-AE00-B3C199400D33}" type="parTrans" cxnId="{843BC555-9E17-4E44-8C93-2DAC4D10672D}">
      <dgm:prSet/>
      <dgm:spPr/>
      <dgm:t>
        <a:bodyPr/>
        <a:lstStyle/>
        <a:p>
          <a:endParaRPr lang="es-AR"/>
        </a:p>
      </dgm:t>
    </dgm:pt>
    <dgm:pt modelId="{DFA3E899-15DB-4992-84AE-CFD53B6E2B90}" type="sibTrans" cxnId="{843BC555-9E17-4E44-8C93-2DAC4D10672D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 custScaleX="11813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 custScaleX="110046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 custScaleX="10180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C2ACB14-B2BA-47FB-A50D-8B1B15F15047}" type="presOf" srcId="{3C2AB019-390E-4009-8536-DC8838224482}" destId="{77608079-11CD-4995-9CC9-DF1E0E5DD72A}" srcOrd="1" destOrd="0" presId="urn:microsoft.com/office/officeart/2005/8/layout/process3"/>
    <dgm:cxn modelId="{93F93778-0D14-4984-AF65-2369169CED78}" type="presOf" srcId="{F00B516F-C296-42D9-9ED8-4D987EC124FC}" destId="{F2F49638-8C61-4C2D-9232-05D58A99AB34}" srcOrd="0" destOrd="0" presId="urn:microsoft.com/office/officeart/2005/8/layout/process3"/>
    <dgm:cxn modelId="{71162161-B321-4BBE-81BA-0B9A9C7B8D0B}" srcId="{C639258A-B344-4EE9-93DA-8086C026C1E6}" destId="{DD3DD2D7-1CFA-41E6-B8CE-E23AA446B564}" srcOrd="2" destOrd="0" parTransId="{0D04E85D-1AD7-4A6C-9480-4EA6ECF1ADF9}" sibTransId="{12124893-043E-4ABE-8D15-461F1548CA14}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158EA9DC-E85A-4AEF-8812-6437020CBA03}" srcId="{C639258A-B344-4EE9-93DA-8086C026C1E6}" destId="{E31CD70F-D38F-4168-AA25-7686080AA765}" srcOrd="3" destOrd="0" parTransId="{8C62F38F-061C-4EF5-B718-160E06D28667}" sibTransId="{178F3BD9-0724-4954-91B2-EDB3B4C5349C}"/>
    <dgm:cxn modelId="{9C7F2D16-415F-49CC-B5DC-A6D1DDD9F3AC}" type="presOf" srcId="{16F655FF-D84A-494B-BD24-42674914C603}" destId="{53B19B56-0EF0-4DB4-BA1D-5D65AD99E3CB}" srcOrd="0" destOrd="0" presId="urn:microsoft.com/office/officeart/2005/8/layout/process3"/>
    <dgm:cxn modelId="{A541F311-0A40-4BC7-9BD2-24696F1DC4B7}" type="presOf" srcId="{D18EE92A-5E58-40A1-B2D1-7A4DBF6EC2E2}" destId="{A437DA2A-D5AC-45E2-93AA-B6A8FDE73803}" srcOrd="0" destOrd="0" presId="urn:microsoft.com/office/officeart/2005/8/layout/process3"/>
    <dgm:cxn modelId="{D7F9F7A7-1135-4797-A79F-A8FE0DFD4611}" type="presOf" srcId="{A52C3109-40A7-4B9F-9180-1A966A481A43}" destId="{F2F49638-8C61-4C2D-9232-05D58A99AB34}" srcOrd="0" destOrd="5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BDEA556F-3139-480E-9ED3-4BE77AC007D5}" srcId="{C639258A-B344-4EE9-93DA-8086C026C1E6}" destId="{1209E71E-13B8-41E1-9D12-D6217769C1FB}" srcOrd="4" destOrd="0" parTransId="{A03AFC43-FF78-41C0-A34F-8FBAD738635D}" sibTransId="{53AC75E9-863A-4BD9-8B90-EF47DD76010A}"/>
    <dgm:cxn modelId="{50DE9886-DEFA-4F13-9DFF-1E8E533F944E}" srcId="{3EF305F1-BCDE-420D-9C27-BD1FD3FD6C2E}" destId="{372D200B-4D1A-4259-BE93-02F7D6C4BA75}" srcOrd="1" destOrd="0" parTransId="{D08099ED-16C8-4A59-8B32-895E15824612}" sibTransId="{EE3F17E4-3B0A-44ED-A7F4-B873BA42F577}"/>
    <dgm:cxn modelId="{414D8FC2-FFBE-4064-B11E-9175BFD893DF}" type="presOf" srcId="{3C2AB019-390E-4009-8536-DC8838224482}" destId="{51083606-3422-453E-8E82-9E27F8986BA5}" srcOrd="0" destOrd="0" presId="urn:microsoft.com/office/officeart/2005/8/layout/process3"/>
    <dgm:cxn modelId="{288770CD-6C45-47FE-B8D4-3132793AF167}" type="presOf" srcId="{59F4D5BE-8B61-4834-B779-9C2B581A4C0B}" destId="{F2F49638-8C61-4C2D-9232-05D58A99AB34}" srcOrd="0" destOrd="1" presId="urn:microsoft.com/office/officeart/2005/8/layout/process3"/>
    <dgm:cxn modelId="{0C12F9E4-8F2F-4322-B835-2D28C3F268EA}" type="presOf" srcId="{102BB184-7DB5-4573-A504-60EE525F51C6}" destId="{72FE0FC2-10EA-43EB-B64E-F5D684062DEB}" srcOrd="0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762B7E49-45D0-4727-8D8B-1ADEB55DA9DA}" type="presOf" srcId="{9FA44374-DFBF-4E8D-8804-D08B2ABB4388}" destId="{2B9E636A-E3C5-4AF2-B660-EC1ADC73AD55}" srcOrd="1" destOrd="0" presId="urn:microsoft.com/office/officeart/2005/8/layout/process3"/>
    <dgm:cxn modelId="{CF5EC560-D181-4364-838C-E7A151D860C3}" type="presOf" srcId="{C639258A-B344-4EE9-93DA-8086C026C1E6}" destId="{9ECD84DB-55F0-48D5-BF7A-FEDC8249076A}" srcOrd="1" destOrd="0" presId="urn:microsoft.com/office/officeart/2005/8/layout/process3"/>
    <dgm:cxn modelId="{843BC555-9E17-4E44-8C93-2DAC4D10672D}" srcId="{C639258A-B344-4EE9-93DA-8086C026C1E6}" destId="{A52C3109-40A7-4B9F-9180-1A966A481A43}" srcOrd="5" destOrd="0" parTransId="{383BAFF8-0B0E-43FA-AE00-B3C199400D33}" sibTransId="{DFA3E899-15DB-4992-84AE-CFD53B6E2B90}"/>
    <dgm:cxn modelId="{E9B7E0E0-E739-4DEE-BD05-C9AAFC8A31BB}" type="presOf" srcId="{DD3DD2D7-1CFA-41E6-B8CE-E23AA446B564}" destId="{F2F49638-8C61-4C2D-9232-05D58A99AB34}" srcOrd="0" destOrd="2" presId="urn:microsoft.com/office/officeart/2005/8/layout/process3"/>
    <dgm:cxn modelId="{729C73C8-0532-4624-88C9-4CDA2F6505EE}" type="presOf" srcId="{9FA44374-DFBF-4E8D-8804-D08B2ABB4388}" destId="{A276C7E4-5EB6-44A9-A9B9-66E25BD8A694}" srcOrd="0" destOrd="0" presId="urn:microsoft.com/office/officeart/2005/8/layout/process3"/>
    <dgm:cxn modelId="{52A273DC-3EDE-4EFA-B916-5701804912A8}" type="presOf" srcId="{C639258A-B344-4EE9-93DA-8086C026C1E6}" destId="{56848B45-9D59-4E13-A2C2-B9E8331129AD}" srcOrd="0" destOrd="0" presId="urn:microsoft.com/office/officeart/2005/8/layout/process3"/>
    <dgm:cxn modelId="{A778C49A-F027-4E34-AE8E-95C7F970C18E}" srcId="{C639258A-B344-4EE9-93DA-8086C026C1E6}" destId="{F00B516F-C296-42D9-9ED8-4D987EC124FC}" srcOrd="0" destOrd="0" parTransId="{FF171810-334E-4012-9863-C98D8E244191}" sibTransId="{FD85A925-7893-4EE9-BC7F-DBAAD1570B24}"/>
    <dgm:cxn modelId="{BBE16E78-EB9C-417A-825C-C88A9481B314}" type="presOf" srcId="{16F655FF-D84A-494B-BD24-42674914C603}" destId="{D977FEEE-DE56-463F-8674-6B83ADAD0139}" srcOrd="1" destOrd="0" presId="urn:microsoft.com/office/officeart/2005/8/layout/process3"/>
    <dgm:cxn modelId="{29640AEE-6DF4-49DC-B5D7-B002C2FBD74E}" type="presOf" srcId="{E31CD70F-D38F-4168-AA25-7686080AA765}" destId="{F2F49638-8C61-4C2D-9232-05D58A99AB34}" srcOrd="0" destOrd="3" presId="urn:microsoft.com/office/officeart/2005/8/layout/process3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BF408F08-7B34-4633-ACA0-4DB8274EE5C5}" type="presOf" srcId="{3EF305F1-BCDE-420D-9C27-BD1FD3FD6C2E}" destId="{2887720D-44AC-45B7-9FA1-B984E1ECE552}" srcOrd="1" destOrd="0" presId="urn:microsoft.com/office/officeart/2005/8/layout/process3"/>
    <dgm:cxn modelId="{ED612367-A5B3-4B5F-A8F4-0AAF0DCEA3EC}" srcId="{C639258A-B344-4EE9-93DA-8086C026C1E6}" destId="{59F4D5BE-8B61-4834-B779-9C2B581A4C0B}" srcOrd="1" destOrd="0" parTransId="{0BE0B7E2-2BFC-430C-9AFA-C26D5A381332}" sibTransId="{BA1CAD13-364A-4D57-B42D-29E642E682CD}"/>
    <dgm:cxn modelId="{49DA04BD-3AFD-49FC-BB51-5504335C7D71}" type="presOf" srcId="{1209E71E-13B8-41E1-9D12-D6217769C1FB}" destId="{F2F49638-8C61-4C2D-9232-05D58A99AB34}" srcOrd="0" destOrd="4" presId="urn:microsoft.com/office/officeart/2005/8/layout/process3"/>
    <dgm:cxn modelId="{703909E9-8598-4B43-A453-ACE55118CEC2}" type="presOf" srcId="{372D200B-4D1A-4259-BE93-02F7D6C4BA75}" destId="{72FE0FC2-10EA-43EB-B64E-F5D684062DEB}" srcOrd="0" destOrd="1" presId="urn:microsoft.com/office/officeart/2005/8/layout/process3"/>
    <dgm:cxn modelId="{54DBB626-FDB5-454C-B262-D157D0679D80}" type="presOf" srcId="{198E36BF-EE5E-4F50-88CF-A8549FC4DEB4}" destId="{1A87E2A4-347D-4070-8FB3-15DD1EC17530}" srcOrd="0" destOrd="0" presId="urn:microsoft.com/office/officeart/2005/8/layout/process3"/>
    <dgm:cxn modelId="{241533AE-2036-45A7-815E-D5B875E0F36C}" type="presOf" srcId="{3EF305F1-BCDE-420D-9C27-BD1FD3FD6C2E}" destId="{D1D26E90-673A-4E7D-9640-E5AECCCEEF02}" srcOrd="0" destOrd="0" presId="urn:microsoft.com/office/officeart/2005/8/layout/process3"/>
    <dgm:cxn modelId="{EBB8216F-DE1F-44BA-A1E5-E1DE998D0CCE}" type="presParOf" srcId="{A437DA2A-D5AC-45E2-93AA-B6A8FDE73803}" destId="{50096994-C5B9-4723-AF30-4C8A0EE953ED}" srcOrd="0" destOrd="0" presId="urn:microsoft.com/office/officeart/2005/8/layout/process3"/>
    <dgm:cxn modelId="{3B2448EE-90C6-413E-80C0-7282CE91039B}" type="presParOf" srcId="{50096994-C5B9-4723-AF30-4C8A0EE953ED}" destId="{56848B45-9D59-4E13-A2C2-B9E8331129AD}" srcOrd="0" destOrd="0" presId="urn:microsoft.com/office/officeart/2005/8/layout/process3"/>
    <dgm:cxn modelId="{284EDD69-D239-4CCE-90EC-B4B015B06FF8}" type="presParOf" srcId="{50096994-C5B9-4723-AF30-4C8A0EE953ED}" destId="{9ECD84DB-55F0-48D5-BF7A-FEDC8249076A}" srcOrd="1" destOrd="0" presId="urn:microsoft.com/office/officeart/2005/8/layout/process3"/>
    <dgm:cxn modelId="{721CA9C5-F925-4CCA-B05C-1773C3194D30}" type="presParOf" srcId="{50096994-C5B9-4723-AF30-4C8A0EE953ED}" destId="{F2F49638-8C61-4C2D-9232-05D58A99AB34}" srcOrd="2" destOrd="0" presId="urn:microsoft.com/office/officeart/2005/8/layout/process3"/>
    <dgm:cxn modelId="{70421CAB-91D9-4E61-92DE-7398F0783708}" type="presParOf" srcId="{A437DA2A-D5AC-45E2-93AA-B6A8FDE73803}" destId="{51083606-3422-453E-8E82-9E27F8986BA5}" srcOrd="1" destOrd="0" presId="urn:microsoft.com/office/officeart/2005/8/layout/process3"/>
    <dgm:cxn modelId="{7D212B99-1535-478D-879E-4E63DDE4F66D}" type="presParOf" srcId="{51083606-3422-453E-8E82-9E27F8986BA5}" destId="{77608079-11CD-4995-9CC9-DF1E0E5DD72A}" srcOrd="0" destOrd="0" presId="urn:microsoft.com/office/officeart/2005/8/layout/process3"/>
    <dgm:cxn modelId="{05C12725-B8EA-415D-9123-58117391CE82}" type="presParOf" srcId="{A437DA2A-D5AC-45E2-93AA-B6A8FDE73803}" destId="{F81CFC13-2C18-46DC-AAD6-0627CF420EAC}" srcOrd="2" destOrd="0" presId="urn:microsoft.com/office/officeart/2005/8/layout/process3"/>
    <dgm:cxn modelId="{6EA45D6F-FD22-4B01-8550-8F877E21B35E}" type="presParOf" srcId="{F81CFC13-2C18-46DC-AAD6-0627CF420EAC}" destId="{D1D26E90-673A-4E7D-9640-E5AECCCEEF02}" srcOrd="0" destOrd="0" presId="urn:microsoft.com/office/officeart/2005/8/layout/process3"/>
    <dgm:cxn modelId="{CBC7256F-9E45-4312-9AF8-521CB6753EDD}" type="presParOf" srcId="{F81CFC13-2C18-46DC-AAD6-0627CF420EAC}" destId="{2887720D-44AC-45B7-9FA1-B984E1ECE552}" srcOrd="1" destOrd="0" presId="urn:microsoft.com/office/officeart/2005/8/layout/process3"/>
    <dgm:cxn modelId="{2C2F6DD1-B185-4D56-90CA-305BDF1DDAEA}" type="presParOf" srcId="{F81CFC13-2C18-46DC-AAD6-0627CF420EAC}" destId="{72FE0FC2-10EA-43EB-B64E-F5D684062DEB}" srcOrd="2" destOrd="0" presId="urn:microsoft.com/office/officeart/2005/8/layout/process3"/>
    <dgm:cxn modelId="{CA80D10C-D11A-4F40-A47C-4B9D6DFBA3B8}" type="presParOf" srcId="{A437DA2A-D5AC-45E2-93AA-B6A8FDE73803}" destId="{A276C7E4-5EB6-44A9-A9B9-66E25BD8A694}" srcOrd="3" destOrd="0" presId="urn:microsoft.com/office/officeart/2005/8/layout/process3"/>
    <dgm:cxn modelId="{D5D21FF0-1A21-478F-AA4A-60823F5E33D2}" type="presParOf" srcId="{A276C7E4-5EB6-44A9-A9B9-66E25BD8A694}" destId="{2B9E636A-E3C5-4AF2-B660-EC1ADC73AD55}" srcOrd="0" destOrd="0" presId="urn:microsoft.com/office/officeart/2005/8/layout/process3"/>
    <dgm:cxn modelId="{A487B90A-BFA7-4835-8E9A-B485B5B24803}" type="presParOf" srcId="{A437DA2A-D5AC-45E2-93AA-B6A8FDE73803}" destId="{F7B2E7C5-AA42-4E99-9EC2-44CF7EB15DAF}" srcOrd="4" destOrd="0" presId="urn:microsoft.com/office/officeart/2005/8/layout/process3"/>
    <dgm:cxn modelId="{6129FC4D-E37F-4350-AC29-6B336E5C9093}" type="presParOf" srcId="{F7B2E7C5-AA42-4E99-9EC2-44CF7EB15DAF}" destId="{53B19B56-0EF0-4DB4-BA1D-5D65AD99E3CB}" srcOrd="0" destOrd="0" presId="urn:microsoft.com/office/officeart/2005/8/layout/process3"/>
    <dgm:cxn modelId="{B2C1D694-6182-4C4B-8080-02D84526C597}" type="presParOf" srcId="{F7B2E7C5-AA42-4E99-9EC2-44CF7EB15DAF}" destId="{D977FEEE-DE56-463F-8674-6B83ADAD0139}" srcOrd="1" destOrd="0" presId="urn:microsoft.com/office/officeart/2005/8/layout/process3"/>
    <dgm:cxn modelId="{5476642E-2DA5-48DE-A322-DBE673B193CF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F00B516F-C296-42D9-9ED8-4D987EC124FC}">
      <dgm:prSet phldrT="[Texto]"/>
      <dgm:spPr/>
      <dgm:t>
        <a:bodyPr/>
        <a:lstStyle/>
        <a:p>
          <a:r>
            <a:rPr lang="es-AR" dirty="0" smtClean="0"/>
            <a:t>Nuevo termino mencionado por el cliente.</a:t>
          </a:r>
          <a:endParaRPr lang="es-AR" dirty="0"/>
        </a:p>
      </dgm:t>
    </dgm:pt>
    <dgm:pt modelId="{FF171810-334E-4012-9863-C98D8E244191}" type="parTrans" cxnId="{A778C49A-F027-4E34-AE8E-95C7F970C18E}">
      <dgm:prSet/>
      <dgm:spPr/>
      <dgm:t>
        <a:bodyPr/>
        <a:lstStyle/>
        <a:p>
          <a:endParaRPr lang="es-AR"/>
        </a:p>
      </dgm:t>
    </dgm:pt>
    <dgm:pt modelId="{FD85A925-7893-4EE9-BC7F-DBAAD1570B24}" type="sibTrans" cxnId="{A778C49A-F027-4E34-AE8E-95C7F970C18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Documentar cada palabra o termino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b="0" dirty="0" smtClean="0"/>
            <a:t>MN-GL: Glosario Organizacional (actualizado)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05EC4C4F-65EA-476A-B29C-697CD59400D4}">
      <dgm:prSet phldrT="[Texto]"/>
      <dgm:spPr/>
      <dgm:t>
        <a:bodyPr/>
        <a:lstStyle/>
        <a:p>
          <a:r>
            <a:rPr lang="es-AR" dirty="0" smtClean="0"/>
            <a:t>GP-MR-Minuta de relevamiento</a:t>
          </a:r>
          <a:endParaRPr lang="es-AR" dirty="0"/>
        </a:p>
      </dgm:t>
    </dgm:pt>
    <dgm:pt modelId="{0F1D6053-F6C6-4BEC-84D7-73835F901D45}" type="parTrans" cxnId="{0868264B-5E6F-49FC-AFDC-43522168E46B}">
      <dgm:prSet/>
      <dgm:spPr/>
      <dgm:t>
        <a:bodyPr/>
        <a:lstStyle/>
        <a:p>
          <a:endParaRPr lang="es-AR"/>
        </a:p>
      </dgm:t>
    </dgm:pt>
    <dgm:pt modelId="{A5775566-DEAE-4CFF-9596-92B8282F0A29}" type="sibTrans" cxnId="{0868264B-5E6F-49FC-AFDC-43522168E46B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3B665C5-85F0-4B70-8485-EE2C8C4EA124}" type="presOf" srcId="{05EC4C4F-65EA-476A-B29C-697CD59400D4}" destId="{F2F49638-8C61-4C2D-9232-05D58A99AB34}" srcOrd="0" destOrd="1" presId="urn:microsoft.com/office/officeart/2005/8/layout/process3"/>
    <dgm:cxn modelId="{50DE9886-DEFA-4F13-9DFF-1E8E533F944E}" srcId="{3EF305F1-BCDE-420D-9C27-BD1FD3FD6C2E}" destId="{372D200B-4D1A-4259-BE93-02F7D6C4BA75}" srcOrd="1" destOrd="0" parTransId="{D08099ED-16C8-4A59-8B32-895E15824612}" sibTransId="{EE3F17E4-3B0A-44ED-A7F4-B873BA42F577}"/>
    <dgm:cxn modelId="{7DC28DEC-7B24-41DC-89E4-27BCB13CD727}" type="presOf" srcId="{3C2AB019-390E-4009-8536-DC8838224482}" destId="{77608079-11CD-4995-9CC9-DF1E0E5DD72A}" srcOrd="1" destOrd="0" presId="urn:microsoft.com/office/officeart/2005/8/layout/process3"/>
    <dgm:cxn modelId="{BF918B01-8C25-4D8D-8582-846C4422A719}" type="presOf" srcId="{3C2AB019-390E-4009-8536-DC8838224482}" destId="{51083606-3422-453E-8E82-9E27F8986BA5}" srcOrd="0" destOrd="0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54E62F27-E86C-471E-84F0-09168DD7CCB1}" type="presOf" srcId="{372D200B-4D1A-4259-BE93-02F7D6C4BA75}" destId="{72FE0FC2-10EA-43EB-B64E-F5D684062DEB}" srcOrd="0" destOrd="1" presId="urn:microsoft.com/office/officeart/2005/8/layout/process3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B12CB7AD-7373-413B-AFFE-00945AB39268}" type="presOf" srcId="{16F655FF-D84A-494B-BD24-42674914C603}" destId="{D977FEEE-DE56-463F-8674-6B83ADAD0139}" srcOrd="1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51AF00A2-1BA5-43D6-A954-EB43E679FB15}" type="presOf" srcId="{3EF305F1-BCDE-420D-9C27-BD1FD3FD6C2E}" destId="{2887720D-44AC-45B7-9FA1-B984E1ECE552}" srcOrd="1" destOrd="0" presId="urn:microsoft.com/office/officeart/2005/8/layout/process3"/>
    <dgm:cxn modelId="{A778C49A-F027-4E34-AE8E-95C7F970C18E}" srcId="{C639258A-B344-4EE9-93DA-8086C026C1E6}" destId="{F00B516F-C296-42D9-9ED8-4D987EC124FC}" srcOrd="0" destOrd="0" parTransId="{FF171810-334E-4012-9863-C98D8E244191}" sibTransId="{FD85A925-7893-4EE9-BC7F-DBAAD1570B24}"/>
    <dgm:cxn modelId="{A186E5CA-32FE-4653-A1C9-B13FF287E279}" type="presOf" srcId="{F00B516F-C296-42D9-9ED8-4D987EC124FC}" destId="{F2F49638-8C61-4C2D-9232-05D58A99AB34}" srcOrd="0" destOrd="0" presId="urn:microsoft.com/office/officeart/2005/8/layout/process3"/>
    <dgm:cxn modelId="{0A5E7DC5-C15C-4BE0-B882-0B10635AA101}" type="presOf" srcId="{16F655FF-D84A-494B-BD24-42674914C603}" destId="{53B19B56-0EF0-4DB4-BA1D-5D65AD99E3CB}" srcOrd="0" destOrd="0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CD5E914F-9BB3-4260-B3B5-AC4586EC3854}" type="presOf" srcId="{3EF305F1-BCDE-420D-9C27-BD1FD3FD6C2E}" destId="{D1D26E90-673A-4E7D-9640-E5AECCCEEF02}" srcOrd="0" destOrd="0" presId="urn:microsoft.com/office/officeart/2005/8/layout/process3"/>
    <dgm:cxn modelId="{F41F4978-F4B8-4753-BADB-7381C0C44E42}" type="presOf" srcId="{9FA44374-DFBF-4E8D-8804-D08B2ABB4388}" destId="{A276C7E4-5EB6-44A9-A9B9-66E25BD8A694}" srcOrd="0" destOrd="0" presId="urn:microsoft.com/office/officeart/2005/8/layout/process3"/>
    <dgm:cxn modelId="{B9872748-0BDF-475F-B0E2-28D3E6247758}" type="presOf" srcId="{C639258A-B344-4EE9-93DA-8086C026C1E6}" destId="{9ECD84DB-55F0-48D5-BF7A-FEDC8249076A}" srcOrd="1" destOrd="0" presId="urn:microsoft.com/office/officeart/2005/8/layout/process3"/>
    <dgm:cxn modelId="{9AC18EDA-578A-4993-AE35-0C551D2DD923}" type="presOf" srcId="{D18EE92A-5E58-40A1-B2D1-7A4DBF6EC2E2}" destId="{A437DA2A-D5AC-45E2-93AA-B6A8FDE73803}" srcOrd="0" destOrd="0" presId="urn:microsoft.com/office/officeart/2005/8/layout/process3"/>
    <dgm:cxn modelId="{625AE3C1-3785-43C1-BB16-53E8D42B09AB}" type="presOf" srcId="{9FA44374-DFBF-4E8D-8804-D08B2ABB4388}" destId="{2B9E636A-E3C5-4AF2-B660-EC1ADC73AD55}" srcOrd="1" destOrd="0" presId="urn:microsoft.com/office/officeart/2005/8/layout/process3"/>
    <dgm:cxn modelId="{0868264B-5E6F-49FC-AFDC-43522168E46B}" srcId="{C639258A-B344-4EE9-93DA-8086C026C1E6}" destId="{05EC4C4F-65EA-476A-B29C-697CD59400D4}" srcOrd="1" destOrd="0" parTransId="{0F1D6053-F6C6-4BEC-84D7-73835F901D45}" sibTransId="{A5775566-DEAE-4CFF-9596-92B8282F0A29}"/>
    <dgm:cxn modelId="{6FFF081C-AC2F-464C-8F22-17D83BB0B0E4}" type="presOf" srcId="{102BB184-7DB5-4573-A504-60EE525F51C6}" destId="{72FE0FC2-10EA-43EB-B64E-F5D684062DEB}" srcOrd="0" destOrd="0" presId="urn:microsoft.com/office/officeart/2005/8/layout/process3"/>
    <dgm:cxn modelId="{007EE2B7-56EE-4367-A8C3-65A26775A4D8}" type="presOf" srcId="{198E36BF-EE5E-4F50-88CF-A8549FC4DEB4}" destId="{1A87E2A4-347D-4070-8FB3-15DD1EC17530}" srcOrd="0" destOrd="0" presId="urn:microsoft.com/office/officeart/2005/8/layout/process3"/>
    <dgm:cxn modelId="{900E9D88-6A16-4E9E-9852-2942D138B521}" type="presOf" srcId="{C639258A-B344-4EE9-93DA-8086C026C1E6}" destId="{56848B45-9D59-4E13-A2C2-B9E8331129AD}" srcOrd="0" destOrd="0" presId="urn:microsoft.com/office/officeart/2005/8/layout/process3"/>
    <dgm:cxn modelId="{1D06BF98-A273-4756-AC56-B83454BC4EDA}" type="presParOf" srcId="{A437DA2A-D5AC-45E2-93AA-B6A8FDE73803}" destId="{50096994-C5B9-4723-AF30-4C8A0EE953ED}" srcOrd="0" destOrd="0" presId="urn:microsoft.com/office/officeart/2005/8/layout/process3"/>
    <dgm:cxn modelId="{21EAD32E-6DDD-4FC7-A72E-16B033BEA508}" type="presParOf" srcId="{50096994-C5B9-4723-AF30-4C8A0EE953ED}" destId="{56848B45-9D59-4E13-A2C2-B9E8331129AD}" srcOrd="0" destOrd="0" presId="urn:microsoft.com/office/officeart/2005/8/layout/process3"/>
    <dgm:cxn modelId="{A2DF233A-9155-4269-BE72-185C86F22583}" type="presParOf" srcId="{50096994-C5B9-4723-AF30-4C8A0EE953ED}" destId="{9ECD84DB-55F0-48D5-BF7A-FEDC8249076A}" srcOrd="1" destOrd="0" presId="urn:microsoft.com/office/officeart/2005/8/layout/process3"/>
    <dgm:cxn modelId="{FA7ECC7C-3E9F-432A-8611-49736E75508E}" type="presParOf" srcId="{50096994-C5B9-4723-AF30-4C8A0EE953ED}" destId="{F2F49638-8C61-4C2D-9232-05D58A99AB34}" srcOrd="2" destOrd="0" presId="urn:microsoft.com/office/officeart/2005/8/layout/process3"/>
    <dgm:cxn modelId="{CF9EB90F-EC60-48BD-AC0D-3AF568F08C6E}" type="presParOf" srcId="{A437DA2A-D5AC-45E2-93AA-B6A8FDE73803}" destId="{51083606-3422-453E-8E82-9E27F8986BA5}" srcOrd="1" destOrd="0" presId="urn:microsoft.com/office/officeart/2005/8/layout/process3"/>
    <dgm:cxn modelId="{19FE6F22-EEFB-483A-A175-0A554E0A1E85}" type="presParOf" srcId="{51083606-3422-453E-8E82-9E27F8986BA5}" destId="{77608079-11CD-4995-9CC9-DF1E0E5DD72A}" srcOrd="0" destOrd="0" presId="urn:microsoft.com/office/officeart/2005/8/layout/process3"/>
    <dgm:cxn modelId="{523CE60C-8650-45F2-9DCD-A848CAAB1C80}" type="presParOf" srcId="{A437DA2A-D5AC-45E2-93AA-B6A8FDE73803}" destId="{F81CFC13-2C18-46DC-AAD6-0627CF420EAC}" srcOrd="2" destOrd="0" presId="urn:microsoft.com/office/officeart/2005/8/layout/process3"/>
    <dgm:cxn modelId="{53DCD99C-D543-4B41-BC32-E0DF077FD3E7}" type="presParOf" srcId="{F81CFC13-2C18-46DC-AAD6-0627CF420EAC}" destId="{D1D26E90-673A-4E7D-9640-E5AECCCEEF02}" srcOrd="0" destOrd="0" presId="urn:microsoft.com/office/officeart/2005/8/layout/process3"/>
    <dgm:cxn modelId="{881F811C-E83B-4236-B651-1A11605E8990}" type="presParOf" srcId="{F81CFC13-2C18-46DC-AAD6-0627CF420EAC}" destId="{2887720D-44AC-45B7-9FA1-B984E1ECE552}" srcOrd="1" destOrd="0" presId="urn:microsoft.com/office/officeart/2005/8/layout/process3"/>
    <dgm:cxn modelId="{CB15FBE8-CEA4-4FFA-BB3E-E35B7FFCBA4C}" type="presParOf" srcId="{F81CFC13-2C18-46DC-AAD6-0627CF420EAC}" destId="{72FE0FC2-10EA-43EB-B64E-F5D684062DEB}" srcOrd="2" destOrd="0" presId="urn:microsoft.com/office/officeart/2005/8/layout/process3"/>
    <dgm:cxn modelId="{F5BCDD6B-70B5-49B3-8F5C-45DE1D5B2F61}" type="presParOf" srcId="{A437DA2A-D5AC-45E2-93AA-B6A8FDE73803}" destId="{A276C7E4-5EB6-44A9-A9B9-66E25BD8A694}" srcOrd="3" destOrd="0" presId="urn:microsoft.com/office/officeart/2005/8/layout/process3"/>
    <dgm:cxn modelId="{6AD9E748-4EF7-4CB7-93B4-FF3C23868AB9}" type="presParOf" srcId="{A276C7E4-5EB6-44A9-A9B9-66E25BD8A694}" destId="{2B9E636A-E3C5-4AF2-B660-EC1ADC73AD55}" srcOrd="0" destOrd="0" presId="urn:microsoft.com/office/officeart/2005/8/layout/process3"/>
    <dgm:cxn modelId="{5056A465-981E-4EFC-9267-68CF3FFA9820}" type="presParOf" srcId="{A437DA2A-D5AC-45E2-93AA-B6A8FDE73803}" destId="{F7B2E7C5-AA42-4E99-9EC2-44CF7EB15DAF}" srcOrd="4" destOrd="0" presId="urn:microsoft.com/office/officeart/2005/8/layout/process3"/>
    <dgm:cxn modelId="{223ACFFD-35F4-41A7-9539-77061FEE2FB3}" type="presParOf" srcId="{F7B2E7C5-AA42-4E99-9EC2-44CF7EB15DAF}" destId="{53B19B56-0EF0-4DB4-BA1D-5D65AD99E3CB}" srcOrd="0" destOrd="0" presId="urn:microsoft.com/office/officeart/2005/8/layout/process3"/>
    <dgm:cxn modelId="{4C5943AC-BDC1-4131-A389-C92F07608DDF}" type="presParOf" srcId="{F7B2E7C5-AA42-4E99-9EC2-44CF7EB15DAF}" destId="{D977FEEE-DE56-463F-8674-6B83ADAD0139}" srcOrd="1" destOrd="0" presId="urn:microsoft.com/office/officeart/2005/8/layout/process3"/>
    <dgm:cxn modelId="{86EB0265-6079-4AEC-B73D-A79914CFD048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3951" y="123543"/>
          <a:ext cx="1796599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Entrada 	</a:t>
          </a:r>
          <a:endParaRPr lang="es-AR" sz="1400" kern="1200" dirty="0"/>
        </a:p>
      </dsp:txBody>
      <dsp:txXfrm>
        <a:off x="3951" y="123543"/>
        <a:ext cx="1796599" cy="403200"/>
      </dsp:txXfrm>
    </dsp:sp>
    <dsp:sp modelId="{F2F49638-8C61-4C2D-9232-05D58A99AB34}">
      <dsp:nvSpPr>
        <dsp:cNvPr id="0" name=""/>
        <dsp:cNvSpPr/>
      </dsp:nvSpPr>
      <dsp:spPr>
        <a:xfrm>
          <a:off x="371929" y="526744"/>
          <a:ext cx="1796599" cy="3742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err="1" smtClean="0"/>
            <a:t>Documentacion</a:t>
          </a:r>
          <a:r>
            <a:rPr lang="es-AR" sz="1400" kern="1200" dirty="0" smtClean="0"/>
            <a:t> del cliente (procesos, estructura, </a:t>
          </a:r>
          <a:r>
            <a:rPr lang="es-AR" sz="1400" kern="1200" dirty="0" err="1" smtClean="0"/>
            <a:t>politicas</a:t>
          </a:r>
          <a:r>
            <a:rPr lang="es-AR" sz="1400" kern="1200" dirty="0" smtClean="0"/>
            <a:t>, procedimiento, reglas de </a:t>
          </a:r>
          <a:r>
            <a:rPr lang="es-AR" sz="1400" kern="1200" dirty="0" err="1" smtClean="0"/>
            <a:t>negocio,etc</a:t>
          </a:r>
          <a:r>
            <a:rPr lang="es-AR" sz="1400" kern="1200" dirty="0" smtClean="0"/>
            <a:t>)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err="1" smtClean="0"/>
            <a:t>Template</a:t>
          </a:r>
          <a:r>
            <a:rPr lang="es-AR" sz="1400" kern="1200" dirty="0" smtClean="0"/>
            <a:t> GP-PC-Documento de Presentación del Cliente</a:t>
          </a:r>
        </a:p>
      </dsp:txBody>
      <dsp:txXfrm>
        <a:off x="371929" y="526744"/>
        <a:ext cx="1796599" cy="3742200"/>
      </dsp:txXfrm>
    </dsp:sp>
    <dsp:sp modelId="{51083606-3422-453E-8E82-9E27F8986BA5}">
      <dsp:nvSpPr>
        <dsp:cNvPr id="0" name=""/>
        <dsp:cNvSpPr/>
      </dsp:nvSpPr>
      <dsp:spPr>
        <a:xfrm>
          <a:off x="2072909" y="101493"/>
          <a:ext cx="577398" cy="4473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2072909" y="101493"/>
        <a:ext cx="577398" cy="447301"/>
      </dsp:txXfrm>
    </dsp:sp>
    <dsp:sp modelId="{2887720D-44AC-45B7-9FA1-B984E1ECE552}">
      <dsp:nvSpPr>
        <dsp:cNvPr id="0" name=""/>
        <dsp:cNvSpPr/>
      </dsp:nvSpPr>
      <dsp:spPr>
        <a:xfrm>
          <a:off x="2889983" y="123543"/>
          <a:ext cx="1796599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Actividades	</a:t>
          </a:r>
          <a:endParaRPr lang="es-AR" sz="1400" kern="1200" dirty="0"/>
        </a:p>
      </dsp:txBody>
      <dsp:txXfrm>
        <a:off x="2889983" y="123543"/>
        <a:ext cx="1796599" cy="403200"/>
      </dsp:txXfrm>
    </dsp:sp>
    <dsp:sp modelId="{72FE0FC2-10EA-43EB-B64E-F5D684062DEB}">
      <dsp:nvSpPr>
        <dsp:cNvPr id="0" name=""/>
        <dsp:cNvSpPr/>
      </dsp:nvSpPr>
      <dsp:spPr>
        <a:xfrm>
          <a:off x="3257961" y="526744"/>
          <a:ext cx="1796599" cy="3742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smtClean="0"/>
            <a:t>Se realiza una breve introduccion en forma global de la actividad que realiza la compañia como ser. 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La firma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Datos institucionales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Vision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Mision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Organigrama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Logica de negocio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Motivacion del proyecto </a:t>
          </a:r>
        </a:p>
      </dsp:txBody>
      <dsp:txXfrm>
        <a:off x="3257961" y="526744"/>
        <a:ext cx="1796599" cy="3742200"/>
      </dsp:txXfrm>
    </dsp:sp>
    <dsp:sp modelId="{A276C7E4-5EB6-44A9-A9B9-66E25BD8A694}">
      <dsp:nvSpPr>
        <dsp:cNvPr id="0" name=""/>
        <dsp:cNvSpPr/>
      </dsp:nvSpPr>
      <dsp:spPr>
        <a:xfrm>
          <a:off x="4958940" y="101493"/>
          <a:ext cx="577398" cy="4473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4958940" y="101493"/>
        <a:ext cx="577398" cy="447301"/>
      </dsp:txXfrm>
    </dsp:sp>
    <dsp:sp modelId="{D977FEEE-DE56-463F-8674-6B83ADAD0139}">
      <dsp:nvSpPr>
        <dsp:cNvPr id="0" name=""/>
        <dsp:cNvSpPr/>
      </dsp:nvSpPr>
      <dsp:spPr>
        <a:xfrm>
          <a:off x="5776014" y="123543"/>
          <a:ext cx="1796599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Salidas</a:t>
          </a:r>
          <a:endParaRPr lang="es-AR" sz="1400" kern="1200" dirty="0"/>
        </a:p>
      </dsp:txBody>
      <dsp:txXfrm>
        <a:off x="5776014" y="123543"/>
        <a:ext cx="1796599" cy="403200"/>
      </dsp:txXfrm>
    </dsp:sp>
    <dsp:sp modelId="{1A87E2A4-347D-4070-8FB3-15DD1EC17530}">
      <dsp:nvSpPr>
        <dsp:cNvPr id="0" name=""/>
        <dsp:cNvSpPr/>
      </dsp:nvSpPr>
      <dsp:spPr>
        <a:xfrm>
          <a:off x="6143993" y="526744"/>
          <a:ext cx="1796599" cy="3742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b="0" kern="1200" dirty="0" smtClean="0"/>
            <a:t>MN-PC: Documento de Presentación del Cliente</a:t>
          </a:r>
          <a:endParaRPr lang="es-AR" sz="1400" kern="1200" dirty="0"/>
        </a:p>
      </dsp:txBody>
      <dsp:txXfrm>
        <a:off x="6143993" y="526744"/>
        <a:ext cx="1796599" cy="37422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3951" y="272003"/>
          <a:ext cx="179659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Entrada 	</a:t>
          </a:r>
          <a:endParaRPr lang="es-AR" sz="1600" kern="1200" dirty="0"/>
        </a:p>
      </dsp:txBody>
      <dsp:txXfrm>
        <a:off x="3951" y="272003"/>
        <a:ext cx="1796599" cy="460800"/>
      </dsp:txXfrm>
    </dsp:sp>
    <dsp:sp modelId="{F2F49638-8C61-4C2D-9232-05D58A99AB34}">
      <dsp:nvSpPr>
        <dsp:cNvPr id="0" name=""/>
        <dsp:cNvSpPr/>
      </dsp:nvSpPr>
      <dsp:spPr>
        <a:xfrm>
          <a:off x="371929" y="732803"/>
          <a:ext cx="1796599" cy="266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b="0" kern="1200" dirty="0" smtClean="0"/>
            <a:t>GP-MR-Minuta de relevamiento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err="1" smtClean="0"/>
            <a:t>Template</a:t>
          </a:r>
          <a:r>
            <a:rPr lang="es-AR" sz="1600" kern="1200" dirty="0" smtClean="0"/>
            <a:t> MN-PN- </a:t>
          </a:r>
          <a:r>
            <a:rPr lang="es-AR" sz="1600" kern="1200" dirty="0" err="1" smtClean="0"/>
            <a:t>Descripcion</a:t>
          </a:r>
          <a:r>
            <a:rPr lang="es-AR" sz="1600" kern="1200" dirty="0" smtClean="0"/>
            <a:t> de los procesos de Negocio.</a:t>
          </a:r>
        </a:p>
      </dsp:txBody>
      <dsp:txXfrm>
        <a:off x="371929" y="732803"/>
        <a:ext cx="1796599" cy="2667600"/>
      </dsp:txXfrm>
    </dsp:sp>
    <dsp:sp modelId="{51083606-3422-453E-8E82-9E27F8986BA5}">
      <dsp:nvSpPr>
        <dsp:cNvPr id="0" name=""/>
        <dsp:cNvSpPr/>
      </dsp:nvSpPr>
      <dsp:spPr>
        <a:xfrm>
          <a:off x="2072909" y="278753"/>
          <a:ext cx="577398" cy="4473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2072909" y="278753"/>
        <a:ext cx="577398" cy="447301"/>
      </dsp:txXfrm>
    </dsp:sp>
    <dsp:sp modelId="{2887720D-44AC-45B7-9FA1-B984E1ECE552}">
      <dsp:nvSpPr>
        <dsp:cNvPr id="0" name=""/>
        <dsp:cNvSpPr/>
      </dsp:nvSpPr>
      <dsp:spPr>
        <a:xfrm>
          <a:off x="2889983" y="272003"/>
          <a:ext cx="179659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Actividades	</a:t>
          </a:r>
          <a:endParaRPr lang="es-AR" sz="1600" kern="1200" dirty="0"/>
        </a:p>
      </dsp:txBody>
      <dsp:txXfrm>
        <a:off x="2889983" y="272003"/>
        <a:ext cx="1796599" cy="460800"/>
      </dsp:txXfrm>
    </dsp:sp>
    <dsp:sp modelId="{72FE0FC2-10EA-43EB-B64E-F5D684062DEB}">
      <dsp:nvSpPr>
        <dsp:cNvPr id="0" name=""/>
        <dsp:cNvSpPr/>
      </dsp:nvSpPr>
      <dsp:spPr>
        <a:xfrm>
          <a:off x="3257961" y="732803"/>
          <a:ext cx="1796599" cy="266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err="1" smtClean="0"/>
            <a:t>Revision</a:t>
          </a:r>
          <a:r>
            <a:rPr lang="es-AR" sz="1600" kern="1200" dirty="0" smtClean="0"/>
            <a:t> y entendimiento del documento de relevamiento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Modelado de cada proceso identificado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Integracion de los procesos</a:t>
          </a:r>
        </a:p>
      </dsp:txBody>
      <dsp:txXfrm>
        <a:off x="3257961" y="732803"/>
        <a:ext cx="1796599" cy="2667600"/>
      </dsp:txXfrm>
    </dsp:sp>
    <dsp:sp modelId="{A276C7E4-5EB6-44A9-A9B9-66E25BD8A694}">
      <dsp:nvSpPr>
        <dsp:cNvPr id="0" name=""/>
        <dsp:cNvSpPr/>
      </dsp:nvSpPr>
      <dsp:spPr>
        <a:xfrm>
          <a:off x="4958940" y="278753"/>
          <a:ext cx="577398" cy="4473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4958940" y="278753"/>
        <a:ext cx="577398" cy="447301"/>
      </dsp:txXfrm>
    </dsp:sp>
    <dsp:sp modelId="{D977FEEE-DE56-463F-8674-6B83ADAD0139}">
      <dsp:nvSpPr>
        <dsp:cNvPr id="0" name=""/>
        <dsp:cNvSpPr/>
      </dsp:nvSpPr>
      <dsp:spPr>
        <a:xfrm>
          <a:off x="5776014" y="272003"/>
          <a:ext cx="179659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Salidas</a:t>
          </a:r>
          <a:endParaRPr lang="es-AR" sz="1600" kern="1200" dirty="0"/>
        </a:p>
      </dsp:txBody>
      <dsp:txXfrm>
        <a:off x="5776014" y="272003"/>
        <a:ext cx="1796599" cy="460800"/>
      </dsp:txXfrm>
    </dsp:sp>
    <dsp:sp modelId="{1A87E2A4-347D-4070-8FB3-15DD1EC17530}">
      <dsp:nvSpPr>
        <dsp:cNvPr id="0" name=""/>
        <dsp:cNvSpPr/>
      </dsp:nvSpPr>
      <dsp:spPr>
        <a:xfrm>
          <a:off x="6143993" y="732803"/>
          <a:ext cx="1796599" cy="2667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MN-PN- </a:t>
          </a:r>
          <a:r>
            <a:rPr lang="es-AR" sz="1600" kern="1200" dirty="0" err="1" smtClean="0"/>
            <a:t>Descripcion</a:t>
          </a:r>
          <a:r>
            <a:rPr lang="es-AR" sz="1600" kern="1200" dirty="0" smtClean="0"/>
            <a:t> de los procesos de Negocio.</a:t>
          </a:r>
          <a:endParaRPr lang="es-AR" sz="1600" kern="1200" dirty="0"/>
        </a:p>
      </dsp:txBody>
      <dsp:txXfrm>
        <a:off x="6143993" y="732803"/>
        <a:ext cx="1796599" cy="26676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3951" y="702204"/>
          <a:ext cx="179659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Entrada 	</a:t>
          </a:r>
          <a:endParaRPr lang="es-AR" sz="1500" kern="1200" dirty="0"/>
        </a:p>
      </dsp:txBody>
      <dsp:txXfrm>
        <a:off x="3951" y="702204"/>
        <a:ext cx="1796599" cy="432000"/>
      </dsp:txXfrm>
    </dsp:sp>
    <dsp:sp modelId="{F2F49638-8C61-4C2D-9232-05D58A99AB34}">
      <dsp:nvSpPr>
        <dsp:cNvPr id="0" name=""/>
        <dsp:cNvSpPr/>
      </dsp:nvSpPr>
      <dsp:spPr>
        <a:xfrm>
          <a:off x="371929" y="1134204"/>
          <a:ext cx="1796599" cy="183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MN-PN- Descripción de los procesos de Negocio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0" kern="1200" dirty="0" err="1" smtClean="0"/>
            <a:t>Template</a:t>
          </a:r>
          <a:r>
            <a:rPr lang="es-AR" sz="1500" b="0" kern="1200" dirty="0" smtClean="0"/>
            <a:t> MN-DA: Diagrama de Actividades</a:t>
          </a:r>
          <a:endParaRPr lang="es-AR" sz="1500" kern="1200" dirty="0"/>
        </a:p>
      </dsp:txBody>
      <dsp:txXfrm>
        <a:off x="371929" y="1134204"/>
        <a:ext cx="1796599" cy="1836000"/>
      </dsp:txXfrm>
    </dsp:sp>
    <dsp:sp modelId="{51083606-3422-453E-8E82-9E27F8986BA5}">
      <dsp:nvSpPr>
        <dsp:cNvPr id="0" name=""/>
        <dsp:cNvSpPr/>
      </dsp:nvSpPr>
      <dsp:spPr>
        <a:xfrm>
          <a:off x="2072909" y="694553"/>
          <a:ext cx="577398" cy="4473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2072909" y="694553"/>
        <a:ext cx="577398" cy="447301"/>
      </dsp:txXfrm>
    </dsp:sp>
    <dsp:sp modelId="{2887720D-44AC-45B7-9FA1-B984E1ECE552}">
      <dsp:nvSpPr>
        <dsp:cNvPr id="0" name=""/>
        <dsp:cNvSpPr/>
      </dsp:nvSpPr>
      <dsp:spPr>
        <a:xfrm>
          <a:off x="2889983" y="702204"/>
          <a:ext cx="179659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Actividades	</a:t>
          </a:r>
          <a:endParaRPr lang="es-AR" sz="1500" kern="1200" dirty="0"/>
        </a:p>
      </dsp:txBody>
      <dsp:txXfrm>
        <a:off x="2889983" y="702204"/>
        <a:ext cx="1796599" cy="432000"/>
      </dsp:txXfrm>
    </dsp:sp>
    <dsp:sp modelId="{72FE0FC2-10EA-43EB-B64E-F5D684062DEB}">
      <dsp:nvSpPr>
        <dsp:cNvPr id="0" name=""/>
        <dsp:cNvSpPr/>
      </dsp:nvSpPr>
      <dsp:spPr>
        <a:xfrm>
          <a:off x="3257961" y="1134204"/>
          <a:ext cx="1796599" cy="183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Esquematización de los procesos de la compañía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Diagrama de la lógica de negocio</a:t>
          </a:r>
          <a:endParaRPr lang="es-AR" sz="1500" kern="1200" dirty="0"/>
        </a:p>
      </dsp:txBody>
      <dsp:txXfrm>
        <a:off x="3257961" y="1134204"/>
        <a:ext cx="1796599" cy="1836000"/>
      </dsp:txXfrm>
    </dsp:sp>
    <dsp:sp modelId="{A276C7E4-5EB6-44A9-A9B9-66E25BD8A694}">
      <dsp:nvSpPr>
        <dsp:cNvPr id="0" name=""/>
        <dsp:cNvSpPr/>
      </dsp:nvSpPr>
      <dsp:spPr>
        <a:xfrm>
          <a:off x="4958940" y="694553"/>
          <a:ext cx="577398" cy="44730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4958940" y="694553"/>
        <a:ext cx="577398" cy="447301"/>
      </dsp:txXfrm>
    </dsp:sp>
    <dsp:sp modelId="{D977FEEE-DE56-463F-8674-6B83ADAD0139}">
      <dsp:nvSpPr>
        <dsp:cNvPr id="0" name=""/>
        <dsp:cNvSpPr/>
      </dsp:nvSpPr>
      <dsp:spPr>
        <a:xfrm>
          <a:off x="5776014" y="702204"/>
          <a:ext cx="179659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Salidas</a:t>
          </a:r>
          <a:endParaRPr lang="es-AR" sz="1500" kern="1200" dirty="0"/>
        </a:p>
      </dsp:txBody>
      <dsp:txXfrm>
        <a:off x="5776014" y="702204"/>
        <a:ext cx="1796599" cy="432000"/>
      </dsp:txXfrm>
    </dsp:sp>
    <dsp:sp modelId="{1A87E2A4-347D-4070-8FB3-15DD1EC17530}">
      <dsp:nvSpPr>
        <dsp:cNvPr id="0" name=""/>
        <dsp:cNvSpPr/>
      </dsp:nvSpPr>
      <dsp:spPr>
        <a:xfrm>
          <a:off x="6143993" y="1134204"/>
          <a:ext cx="1796599" cy="183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0" kern="1200" dirty="0" smtClean="0"/>
            <a:t>MN-DA: Diagrama de Actividades</a:t>
          </a:r>
          <a:endParaRPr lang="es-AR" sz="1500" kern="1200" dirty="0"/>
        </a:p>
      </dsp:txBody>
      <dsp:txXfrm>
        <a:off x="6143993" y="1134204"/>
        <a:ext cx="1796599" cy="1836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4100" y="165804"/>
          <a:ext cx="1864411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Entrada 	</a:t>
          </a:r>
          <a:endParaRPr lang="es-AR" sz="1600" kern="1200" dirty="0"/>
        </a:p>
      </dsp:txBody>
      <dsp:txXfrm>
        <a:off x="4100" y="165804"/>
        <a:ext cx="1864411" cy="460800"/>
      </dsp:txXfrm>
    </dsp:sp>
    <dsp:sp modelId="{F2F49638-8C61-4C2D-9232-05D58A99AB34}">
      <dsp:nvSpPr>
        <dsp:cNvPr id="0" name=""/>
        <dsp:cNvSpPr/>
      </dsp:nvSpPr>
      <dsp:spPr>
        <a:xfrm>
          <a:off x="385967" y="626603"/>
          <a:ext cx="1864411" cy="288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MN-PN- Descripción de los procesos de Negocio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b="0" kern="1200" dirty="0" smtClean="0"/>
            <a:t>MN-DA: Diagrama de Actividades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b="0" kern="1200" dirty="0" err="1" smtClean="0"/>
            <a:t>Template</a:t>
          </a:r>
          <a:r>
            <a:rPr lang="es-AR" sz="1600" b="0" kern="1200" dirty="0" smtClean="0"/>
            <a:t> MN-CU: Diagrama de Casos de Uso del Negocio</a:t>
          </a:r>
          <a:endParaRPr lang="es-AR" sz="1600" kern="1200" dirty="0"/>
        </a:p>
      </dsp:txBody>
      <dsp:txXfrm>
        <a:off x="385967" y="626603"/>
        <a:ext cx="1864411" cy="2880000"/>
      </dsp:txXfrm>
    </dsp:sp>
    <dsp:sp modelId="{51083606-3422-453E-8E82-9E27F8986BA5}">
      <dsp:nvSpPr>
        <dsp:cNvPr id="0" name=""/>
        <dsp:cNvSpPr/>
      </dsp:nvSpPr>
      <dsp:spPr>
        <a:xfrm>
          <a:off x="2151150" y="164111"/>
          <a:ext cx="599192" cy="4641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2151150" y="164111"/>
        <a:ext cx="599192" cy="464184"/>
      </dsp:txXfrm>
    </dsp:sp>
    <dsp:sp modelId="{2887720D-44AC-45B7-9FA1-B984E1ECE552}">
      <dsp:nvSpPr>
        <dsp:cNvPr id="0" name=""/>
        <dsp:cNvSpPr/>
      </dsp:nvSpPr>
      <dsp:spPr>
        <a:xfrm>
          <a:off x="2999064" y="165804"/>
          <a:ext cx="1864411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Actividades	</a:t>
          </a:r>
          <a:endParaRPr lang="es-AR" sz="1600" kern="1200" dirty="0"/>
        </a:p>
      </dsp:txBody>
      <dsp:txXfrm>
        <a:off x="2999064" y="165804"/>
        <a:ext cx="1864411" cy="460800"/>
      </dsp:txXfrm>
    </dsp:sp>
    <dsp:sp modelId="{72FE0FC2-10EA-43EB-B64E-F5D684062DEB}">
      <dsp:nvSpPr>
        <dsp:cNvPr id="0" name=""/>
        <dsp:cNvSpPr/>
      </dsp:nvSpPr>
      <dsp:spPr>
        <a:xfrm>
          <a:off x="3380931" y="626603"/>
          <a:ext cx="1864411" cy="288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Creación de  los CU según acciones que ejecuta cada rol</a:t>
          </a:r>
          <a:endParaRPr lang="es-AR" sz="1600" kern="1200" dirty="0"/>
        </a:p>
      </dsp:txBody>
      <dsp:txXfrm>
        <a:off x="3380931" y="626603"/>
        <a:ext cx="1864411" cy="2880000"/>
      </dsp:txXfrm>
    </dsp:sp>
    <dsp:sp modelId="{A276C7E4-5EB6-44A9-A9B9-66E25BD8A694}">
      <dsp:nvSpPr>
        <dsp:cNvPr id="0" name=""/>
        <dsp:cNvSpPr/>
      </dsp:nvSpPr>
      <dsp:spPr>
        <a:xfrm>
          <a:off x="5146114" y="164111"/>
          <a:ext cx="599192" cy="46418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5146114" y="164111"/>
        <a:ext cx="599192" cy="464184"/>
      </dsp:txXfrm>
    </dsp:sp>
    <dsp:sp modelId="{D977FEEE-DE56-463F-8674-6B83ADAD0139}">
      <dsp:nvSpPr>
        <dsp:cNvPr id="0" name=""/>
        <dsp:cNvSpPr/>
      </dsp:nvSpPr>
      <dsp:spPr>
        <a:xfrm>
          <a:off x="5994028" y="165804"/>
          <a:ext cx="1864411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Salidas</a:t>
          </a:r>
          <a:endParaRPr lang="es-AR" sz="1600" kern="1200" dirty="0"/>
        </a:p>
      </dsp:txBody>
      <dsp:txXfrm>
        <a:off x="5994028" y="165804"/>
        <a:ext cx="1864411" cy="460800"/>
      </dsp:txXfrm>
    </dsp:sp>
    <dsp:sp modelId="{1A87E2A4-347D-4070-8FB3-15DD1EC17530}">
      <dsp:nvSpPr>
        <dsp:cNvPr id="0" name=""/>
        <dsp:cNvSpPr/>
      </dsp:nvSpPr>
      <dsp:spPr>
        <a:xfrm>
          <a:off x="6375895" y="626603"/>
          <a:ext cx="1864411" cy="288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b="0" kern="1200" dirty="0" smtClean="0"/>
            <a:t>MN-CU: Diagrama de Casos de Uso del Negocio</a:t>
          </a:r>
          <a:endParaRPr lang="es-AR" sz="1600" kern="1200" dirty="0"/>
        </a:p>
      </dsp:txBody>
      <dsp:txXfrm>
        <a:off x="6375895" y="626603"/>
        <a:ext cx="1864411" cy="2880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1995" y="240"/>
          <a:ext cx="2182480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Entrada 	</a:t>
          </a:r>
          <a:endParaRPr lang="es-AR" sz="1500" kern="1200" dirty="0"/>
        </a:p>
      </dsp:txBody>
      <dsp:txXfrm>
        <a:off x="1995" y="240"/>
        <a:ext cx="2182480" cy="432000"/>
      </dsp:txXfrm>
    </dsp:sp>
    <dsp:sp modelId="{F2F49638-8C61-4C2D-9232-05D58A99AB34}">
      <dsp:nvSpPr>
        <dsp:cNvPr id="0" name=""/>
        <dsp:cNvSpPr/>
      </dsp:nvSpPr>
      <dsp:spPr>
        <a:xfrm>
          <a:off x="131512" y="432240"/>
          <a:ext cx="2578360" cy="38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0" kern="1200" dirty="0" smtClean="0"/>
            <a:t>MN-PN: Descripción de los Procesos de Negocio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0" kern="1200" dirty="0" smtClean="0"/>
            <a:t>MN-DA: Diagrama de Actividades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0" kern="1200" dirty="0" smtClean="0"/>
            <a:t>MN-CU: Diagrama de Casos de Uso del Negocio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0" kern="1200" dirty="0" smtClean="0"/>
            <a:t>IR-ER: Documento de Especificación de Requerimientos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b="0" kern="1200" dirty="0" smtClean="0"/>
            <a:t>IR-AS: Documento de Alcance del Sistema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err="1" smtClean="0"/>
            <a:t>Template</a:t>
          </a:r>
          <a:r>
            <a:rPr lang="es-AR" sz="1500" kern="1200" dirty="0" smtClean="0"/>
            <a:t> MN-TR: Documento de trazabilidad</a:t>
          </a:r>
          <a:endParaRPr lang="es-AR" sz="1500" kern="1200" dirty="0"/>
        </a:p>
      </dsp:txBody>
      <dsp:txXfrm>
        <a:off x="131512" y="432240"/>
        <a:ext cx="2578360" cy="3888000"/>
      </dsp:txXfrm>
    </dsp:sp>
    <dsp:sp modelId="{51083606-3422-453E-8E82-9E27F8986BA5}">
      <dsp:nvSpPr>
        <dsp:cNvPr id="0" name=""/>
        <dsp:cNvSpPr/>
      </dsp:nvSpPr>
      <dsp:spPr>
        <a:xfrm>
          <a:off x="2564816" y="-55447"/>
          <a:ext cx="806323" cy="5433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2564816" y="-55447"/>
        <a:ext cx="806323" cy="543374"/>
      </dsp:txXfrm>
    </dsp:sp>
    <dsp:sp modelId="{2887720D-44AC-45B7-9FA1-B984E1ECE552}">
      <dsp:nvSpPr>
        <dsp:cNvPr id="0" name=""/>
        <dsp:cNvSpPr/>
      </dsp:nvSpPr>
      <dsp:spPr>
        <a:xfrm>
          <a:off x="3705839" y="240"/>
          <a:ext cx="2182480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Actividades	</a:t>
          </a:r>
          <a:endParaRPr lang="es-AR" sz="1500" kern="1200" dirty="0"/>
        </a:p>
      </dsp:txBody>
      <dsp:txXfrm>
        <a:off x="3705839" y="240"/>
        <a:ext cx="2182480" cy="432000"/>
      </dsp:txXfrm>
    </dsp:sp>
    <dsp:sp modelId="{72FE0FC2-10EA-43EB-B64E-F5D684062DEB}">
      <dsp:nvSpPr>
        <dsp:cNvPr id="0" name=""/>
        <dsp:cNvSpPr/>
      </dsp:nvSpPr>
      <dsp:spPr>
        <a:xfrm>
          <a:off x="3923671" y="432240"/>
          <a:ext cx="2401732" cy="38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Generar la trazabilidad de los entregables 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3923671" y="432240"/>
        <a:ext cx="2401732" cy="3888000"/>
      </dsp:txXfrm>
    </dsp:sp>
    <dsp:sp modelId="{A276C7E4-5EB6-44A9-A9B9-66E25BD8A694}">
      <dsp:nvSpPr>
        <dsp:cNvPr id="0" name=""/>
        <dsp:cNvSpPr/>
      </dsp:nvSpPr>
      <dsp:spPr>
        <a:xfrm>
          <a:off x="6246582" y="-55447"/>
          <a:ext cx="759516" cy="5433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6246582" y="-55447"/>
        <a:ext cx="759516" cy="543374"/>
      </dsp:txXfrm>
    </dsp:sp>
    <dsp:sp modelId="{D977FEEE-DE56-463F-8674-6B83ADAD0139}">
      <dsp:nvSpPr>
        <dsp:cNvPr id="0" name=""/>
        <dsp:cNvSpPr/>
      </dsp:nvSpPr>
      <dsp:spPr>
        <a:xfrm>
          <a:off x="7321370" y="240"/>
          <a:ext cx="2182480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Salidas</a:t>
          </a:r>
          <a:endParaRPr lang="es-AR" sz="1500" kern="1200" dirty="0"/>
        </a:p>
      </dsp:txBody>
      <dsp:txXfrm>
        <a:off x="7321370" y="240"/>
        <a:ext cx="2182480" cy="432000"/>
      </dsp:txXfrm>
    </dsp:sp>
    <dsp:sp modelId="{1A87E2A4-347D-4070-8FB3-15DD1EC17530}">
      <dsp:nvSpPr>
        <dsp:cNvPr id="0" name=""/>
        <dsp:cNvSpPr/>
      </dsp:nvSpPr>
      <dsp:spPr>
        <a:xfrm>
          <a:off x="7629087" y="432240"/>
          <a:ext cx="2221961" cy="388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MN-TR: Documento de trazabilidad</a:t>
          </a:r>
          <a:endParaRPr lang="es-AR" sz="1500" kern="1200" dirty="0"/>
        </a:p>
      </dsp:txBody>
      <dsp:txXfrm>
        <a:off x="7629087" y="432240"/>
        <a:ext cx="2221961" cy="38880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3031" y="393239"/>
          <a:ext cx="1378565" cy="56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Entrada 	</a:t>
          </a:r>
          <a:endParaRPr lang="es-AR" sz="1300" kern="1200" dirty="0"/>
        </a:p>
      </dsp:txBody>
      <dsp:txXfrm>
        <a:off x="3031" y="393239"/>
        <a:ext cx="1378565" cy="374400"/>
      </dsp:txXfrm>
    </dsp:sp>
    <dsp:sp modelId="{F2F49638-8C61-4C2D-9232-05D58A99AB34}">
      <dsp:nvSpPr>
        <dsp:cNvPr id="0" name=""/>
        <dsp:cNvSpPr/>
      </dsp:nvSpPr>
      <dsp:spPr>
        <a:xfrm>
          <a:off x="285388" y="767640"/>
          <a:ext cx="1378565" cy="15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Nuevo termino mencionado por el cliente.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GP-MR-Minuta de relevamiento</a:t>
          </a:r>
          <a:endParaRPr lang="es-AR" sz="1300" kern="1200" dirty="0"/>
        </a:p>
      </dsp:txBody>
      <dsp:txXfrm>
        <a:off x="285388" y="767640"/>
        <a:ext cx="1378565" cy="1591200"/>
      </dsp:txXfrm>
    </dsp:sp>
    <dsp:sp modelId="{51083606-3422-453E-8E82-9E27F8986BA5}">
      <dsp:nvSpPr>
        <dsp:cNvPr id="0" name=""/>
        <dsp:cNvSpPr/>
      </dsp:nvSpPr>
      <dsp:spPr>
        <a:xfrm>
          <a:off x="1590582" y="408828"/>
          <a:ext cx="443049" cy="343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1590582" y="408828"/>
        <a:ext cx="443049" cy="343222"/>
      </dsp:txXfrm>
    </dsp:sp>
    <dsp:sp modelId="{2887720D-44AC-45B7-9FA1-B984E1ECE552}">
      <dsp:nvSpPr>
        <dsp:cNvPr id="0" name=""/>
        <dsp:cNvSpPr/>
      </dsp:nvSpPr>
      <dsp:spPr>
        <a:xfrm>
          <a:off x="2217539" y="393239"/>
          <a:ext cx="1378565" cy="56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Actividades	</a:t>
          </a:r>
          <a:endParaRPr lang="es-AR" sz="1300" kern="1200" dirty="0"/>
        </a:p>
      </dsp:txBody>
      <dsp:txXfrm>
        <a:off x="2217539" y="393239"/>
        <a:ext cx="1378565" cy="374400"/>
      </dsp:txXfrm>
    </dsp:sp>
    <dsp:sp modelId="{72FE0FC2-10EA-43EB-B64E-F5D684062DEB}">
      <dsp:nvSpPr>
        <dsp:cNvPr id="0" name=""/>
        <dsp:cNvSpPr/>
      </dsp:nvSpPr>
      <dsp:spPr>
        <a:xfrm>
          <a:off x="2499895" y="767640"/>
          <a:ext cx="1378565" cy="15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Documentar cada palabra o termino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300" kern="1200" dirty="0"/>
        </a:p>
      </dsp:txBody>
      <dsp:txXfrm>
        <a:off x="2499895" y="767640"/>
        <a:ext cx="1378565" cy="1591200"/>
      </dsp:txXfrm>
    </dsp:sp>
    <dsp:sp modelId="{A276C7E4-5EB6-44A9-A9B9-66E25BD8A694}">
      <dsp:nvSpPr>
        <dsp:cNvPr id="0" name=""/>
        <dsp:cNvSpPr/>
      </dsp:nvSpPr>
      <dsp:spPr>
        <a:xfrm>
          <a:off x="3805089" y="408828"/>
          <a:ext cx="443049" cy="343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3805089" y="408828"/>
        <a:ext cx="443049" cy="343222"/>
      </dsp:txXfrm>
    </dsp:sp>
    <dsp:sp modelId="{D977FEEE-DE56-463F-8674-6B83ADAD0139}">
      <dsp:nvSpPr>
        <dsp:cNvPr id="0" name=""/>
        <dsp:cNvSpPr/>
      </dsp:nvSpPr>
      <dsp:spPr>
        <a:xfrm>
          <a:off x="4432046" y="393239"/>
          <a:ext cx="1378565" cy="56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Salidas</a:t>
          </a:r>
          <a:endParaRPr lang="es-AR" sz="1300" kern="1200" dirty="0"/>
        </a:p>
      </dsp:txBody>
      <dsp:txXfrm>
        <a:off x="4432046" y="393239"/>
        <a:ext cx="1378565" cy="374400"/>
      </dsp:txXfrm>
    </dsp:sp>
    <dsp:sp modelId="{1A87E2A4-347D-4070-8FB3-15DD1EC17530}">
      <dsp:nvSpPr>
        <dsp:cNvPr id="0" name=""/>
        <dsp:cNvSpPr/>
      </dsp:nvSpPr>
      <dsp:spPr>
        <a:xfrm>
          <a:off x="4714402" y="767640"/>
          <a:ext cx="1378565" cy="15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b="0" kern="1200" dirty="0" smtClean="0"/>
            <a:t>MN-GL: Glosario Organizacional (actualizado)</a:t>
          </a:r>
          <a:endParaRPr lang="es-AR" sz="1300" kern="1200" dirty="0"/>
        </a:p>
      </dsp:txBody>
      <dsp:txXfrm>
        <a:off x="4714402" y="767640"/>
        <a:ext cx="1378565" cy="159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D2D7-DB79-4509-B467-86D75B8A5684}" type="datetimeFigureOut">
              <a:rPr lang="es-AR" smtClean="0"/>
              <a:pPr/>
              <a:t>13/12/2011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xmlns="" val="3775866949"/>
              </p:ext>
            </p:extLst>
          </p:nvPr>
        </p:nvGraphicFramePr>
        <p:xfrm>
          <a:off x="899592" y="1196752"/>
          <a:ext cx="7944544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979712" y="26064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Documento de  presentación del cliente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/>
        </p:nvGraphicFramePr>
        <p:xfrm>
          <a:off x="899592" y="1196752"/>
          <a:ext cx="794454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979712" y="26064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Descripcion</a:t>
            </a:r>
            <a:r>
              <a:rPr lang="es-AR" dirty="0" smtClean="0"/>
              <a:t> de proceso de los negocio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/>
        </p:nvGraphicFramePr>
        <p:xfrm>
          <a:off x="899592" y="1196752"/>
          <a:ext cx="794454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979712" y="26064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Diagrama de Actividades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/>
        </p:nvGraphicFramePr>
        <p:xfrm>
          <a:off x="899592" y="1196752"/>
          <a:ext cx="824440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979712" y="260648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Diagrama de CU negocio del Negocio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/>
        </p:nvGraphicFramePr>
        <p:xfrm>
          <a:off x="144016" y="1124744"/>
          <a:ext cx="997260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979712" y="692696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Documento Trazabilidad</a:t>
            </a:r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/>
        </p:nvGraphicFramePr>
        <p:xfrm>
          <a:off x="1524000" y="2708920"/>
          <a:ext cx="6096000" cy="275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979712" y="69269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Glosario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284</Words>
  <Application>Microsoft Office PowerPoint</Application>
  <PresentationFormat>Presentación en pantalla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dvazquez</dc:creator>
  <cp:lastModifiedBy>dvazquez</cp:lastModifiedBy>
  <cp:revision>18</cp:revision>
  <dcterms:created xsi:type="dcterms:W3CDTF">2011-09-04T18:22:39Z</dcterms:created>
  <dcterms:modified xsi:type="dcterms:W3CDTF">2011-12-13T18:44:22Z</dcterms:modified>
</cp:coreProperties>
</file>