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Elección del lenguaje a utilizar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II-MP: Modelado de Implementación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r>
            <a:rPr lang="es-AR" dirty="0" smtClean="0"/>
            <a:t>Transformación de los diseños  de  clases a código</a:t>
          </a:r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</a:t>
          </a:r>
          <a:r>
            <a:rPr lang="es-AR" dirty="0" smtClean="0"/>
            <a:t>II-MP: Modelado de Implementación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27E1521C-155B-4BC1-A5A9-BBE9143EDAC9}">
      <dgm:prSet phldrT="[Texto]"/>
      <dgm:spPr/>
      <dgm:t>
        <a:bodyPr/>
        <a:lstStyle/>
        <a:p>
          <a:r>
            <a:rPr lang="es-AR" dirty="0" smtClean="0"/>
            <a:t>AD-TR: Documento de trazabilidad</a:t>
          </a:r>
          <a:endParaRPr lang="es-AR" dirty="0"/>
        </a:p>
      </dgm:t>
    </dgm:pt>
    <dgm:pt modelId="{58A08C34-5C7E-4751-82FF-0A82F6261ADF}" type="parTrans" cxnId="{816CF47C-8C18-4551-8559-02129A05A3ED}">
      <dgm:prSet/>
      <dgm:spPr/>
      <dgm:t>
        <a:bodyPr/>
        <a:lstStyle/>
        <a:p>
          <a:endParaRPr lang="es-AR"/>
        </a:p>
      </dgm:t>
    </dgm:pt>
    <dgm:pt modelId="{3F332DBA-275D-4C25-BAEC-D221ADC69861}" type="sibTrans" cxnId="{816CF47C-8C18-4551-8559-02129A05A3ED}">
      <dgm:prSet/>
      <dgm:spPr/>
      <dgm:t>
        <a:bodyPr/>
        <a:lstStyle/>
        <a:p>
          <a:endParaRPr lang="es-AR"/>
        </a:p>
      </dgm:t>
    </dgm:pt>
    <dgm:pt modelId="{5AB09C6D-8072-4FF3-9F9F-903CBA123679}">
      <dgm:prSet phldrT="[Texto]"/>
      <dgm:spPr/>
      <dgm:t>
        <a:bodyPr/>
        <a:lstStyle/>
        <a:p>
          <a:r>
            <a:rPr lang="es-AR" dirty="0" smtClean="0"/>
            <a:t>AD-DC: Diagrama de Clases</a:t>
          </a:r>
          <a:endParaRPr lang="es-AR" dirty="0"/>
        </a:p>
      </dgm:t>
    </dgm:pt>
    <dgm:pt modelId="{39DC14AE-3EC5-4CC0-AA3F-A346DCB3DC32}" type="parTrans" cxnId="{29977EBB-6455-4529-BB94-BB783B84DEB4}">
      <dgm:prSet/>
      <dgm:spPr/>
      <dgm:t>
        <a:bodyPr/>
        <a:lstStyle/>
        <a:p>
          <a:endParaRPr lang="es-AR"/>
        </a:p>
      </dgm:t>
    </dgm:pt>
    <dgm:pt modelId="{17D7C96C-EFB9-464A-B97A-ABB924C09DD7}" type="sibTrans" cxnId="{29977EBB-6455-4529-BB94-BB783B84DEB4}">
      <dgm:prSet/>
      <dgm:spPr/>
      <dgm:t>
        <a:bodyPr/>
        <a:lstStyle/>
        <a:p>
          <a:endParaRPr lang="es-AR"/>
        </a:p>
      </dgm:t>
    </dgm:pt>
    <dgm:pt modelId="{79C4D8F4-E509-4851-AE69-2C8381FAEB6C}">
      <dgm:prSet phldrT="[Texto]"/>
      <dgm:spPr/>
      <dgm:t>
        <a:bodyPr/>
        <a:lstStyle/>
        <a:p>
          <a:r>
            <a:rPr lang="es-AR" dirty="0" smtClean="0"/>
            <a:t>AD-DS: Diagramas de Secuencia</a:t>
          </a:r>
          <a:endParaRPr lang="es-AR" dirty="0"/>
        </a:p>
      </dgm:t>
    </dgm:pt>
    <dgm:pt modelId="{420E64D4-8035-458A-A0CB-12AD7D9E9CF3}" type="parTrans" cxnId="{BCCB4495-7723-4174-A1AD-89F49A8FDF66}">
      <dgm:prSet/>
      <dgm:spPr/>
      <dgm:t>
        <a:bodyPr/>
        <a:lstStyle/>
        <a:p>
          <a:endParaRPr lang="es-AR"/>
        </a:p>
      </dgm:t>
    </dgm:pt>
    <dgm:pt modelId="{B871F2D2-07F0-4AF8-8761-0CFCDEBF5CE7}" type="sibTrans" cxnId="{BCCB4495-7723-4174-A1AD-89F49A8FDF66}">
      <dgm:prSet/>
      <dgm:spPr/>
      <dgm:t>
        <a:bodyPr/>
        <a:lstStyle/>
        <a:p>
          <a:endParaRPr lang="es-AR"/>
        </a:p>
      </dgm:t>
    </dgm:pt>
    <dgm:pt modelId="{CE773493-402D-4ED8-9E10-4ECFED2E6148}">
      <dgm:prSet phldrT="[Texto]"/>
      <dgm:spPr/>
      <dgm:t>
        <a:bodyPr/>
        <a:lstStyle/>
        <a:p>
          <a:r>
            <a:rPr lang="es-AR" dirty="0" smtClean="0"/>
            <a:t>AD-DC: Diagrama de Clases</a:t>
          </a:r>
          <a:endParaRPr lang="es-AR" dirty="0"/>
        </a:p>
      </dgm:t>
    </dgm:pt>
    <dgm:pt modelId="{71F030C7-A210-4881-B5A4-B7D4B425A754}" type="parTrans" cxnId="{6881712D-E5E4-453E-802D-5F8B4D6DAB61}">
      <dgm:prSet/>
      <dgm:spPr/>
      <dgm:t>
        <a:bodyPr/>
        <a:lstStyle/>
        <a:p>
          <a:endParaRPr lang="es-AR"/>
        </a:p>
      </dgm:t>
    </dgm:pt>
    <dgm:pt modelId="{43CB09A2-4937-411C-8CFF-20E58772081C}" type="sibTrans" cxnId="{6881712D-E5E4-453E-802D-5F8B4D6DAB61}">
      <dgm:prSet/>
      <dgm:spPr/>
      <dgm:t>
        <a:bodyPr/>
        <a:lstStyle/>
        <a:p>
          <a:endParaRPr lang="es-AR"/>
        </a:p>
      </dgm:t>
    </dgm:pt>
    <dgm:pt modelId="{89F9935D-4B32-44E8-AB02-F7CA15A1140E}">
      <dgm:prSet phldrT="[Texto]"/>
      <dgm:spPr/>
      <dgm:t>
        <a:bodyPr/>
        <a:lstStyle/>
        <a:p>
          <a:r>
            <a:rPr lang="es-AR" b="0" dirty="0" smtClean="0"/>
            <a:t>AD-DA: Definición de Arquitectura </a:t>
          </a:r>
          <a:endParaRPr lang="es-AR" dirty="0"/>
        </a:p>
      </dgm:t>
    </dgm:pt>
    <dgm:pt modelId="{256C2F06-4C7D-438A-9C16-6338E10518DC}" type="parTrans" cxnId="{5D82934F-4857-45E8-934B-FA68A490519C}">
      <dgm:prSet/>
      <dgm:spPr/>
      <dgm:t>
        <a:bodyPr/>
        <a:lstStyle/>
        <a:p>
          <a:endParaRPr lang="es-AR"/>
        </a:p>
      </dgm:t>
    </dgm:pt>
    <dgm:pt modelId="{70B0260E-A1A9-41F5-B800-575B488743C3}" type="sibTrans" cxnId="{5D82934F-4857-45E8-934B-FA68A490519C}">
      <dgm:prSet/>
      <dgm:spPr/>
      <dgm:t>
        <a:bodyPr/>
        <a:lstStyle/>
        <a:p>
          <a:endParaRPr lang="es-AR"/>
        </a:p>
      </dgm:t>
    </dgm:pt>
    <dgm:pt modelId="{8FEFDE78-8E64-4603-8717-D1CD2329C21C}">
      <dgm:prSet phldrT="[Texto]"/>
      <dgm:spPr/>
      <dgm:t>
        <a:bodyPr/>
        <a:lstStyle/>
        <a:p>
          <a:endParaRPr lang="es-AR" dirty="0"/>
        </a:p>
      </dgm:t>
    </dgm:pt>
    <dgm:pt modelId="{3B586DC3-CAC5-4945-BF47-62EE34A94AFC}" type="parTrans" cxnId="{A10D7D33-0FED-4458-A597-92B2D0054D8B}">
      <dgm:prSet/>
      <dgm:spPr/>
      <dgm:t>
        <a:bodyPr/>
        <a:lstStyle/>
        <a:p>
          <a:endParaRPr lang="es-AR"/>
        </a:p>
      </dgm:t>
    </dgm:pt>
    <dgm:pt modelId="{FDFFA779-3441-4365-BE8A-2D994EA9358D}" type="sibTrans" cxnId="{A10D7D33-0FED-4458-A597-92B2D0054D8B}">
      <dgm:prSet/>
      <dgm:spPr/>
      <dgm:t>
        <a:bodyPr/>
        <a:lstStyle/>
        <a:p>
          <a:endParaRPr lang="es-AR"/>
        </a:p>
      </dgm:t>
    </dgm:pt>
    <dgm:pt modelId="{1529AC7B-9569-4DE0-99AB-31DD3BCC9750}">
      <dgm:prSet phldrT="[Texto]"/>
      <dgm:spPr/>
      <dgm:t>
        <a:bodyPr/>
        <a:lstStyle/>
        <a:p>
          <a:r>
            <a:rPr lang="es-AR" dirty="0" smtClean="0"/>
            <a:t>Transformación de los diseños de interfaces a código</a:t>
          </a:r>
          <a:endParaRPr lang="es-AR" dirty="0"/>
        </a:p>
      </dgm:t>
    </dgm:pt>
    <dgm:pt modelId="{34C63864-475C-4695-A181-BA3EB07FE23E}" type="parTrans" cxnId="{9922C444-7081-4367-9F39-8DDD9286DE8B}">
      <dgm:prSet/>
      <dgm:spPr/>
      <dgm:t>
        <a:bodyPr/>
        <a:lstStyle/>
        <a:p>
          <a:endParaRPr lang="es-AR"/>
        </a:p>
      </dgm:t>
    </dgm:pt>
    <dgm:pt modelId="{391ED1A0-E443-43A2-9DF9-0599DC3BBF83}" type="sibTrans" cxnId="{9922C444-7081-4367-9F39-8DDD9286DE8B}">
      <dgm:prSet/>
      <dgm:spPr/>
      <dgm:t>
        <a:bodyPr/>
        <a:lstStyle/>
        <a:p>
          <a:endParaRPr lang="es-AR"/>
        </a:p>
      </dgm:t>
    </dgm:pt>
    <dgm:pt modelId="{6949C514-0F67-4106-9EFC-3FFFB943B455}">
      <dgm:prSet phldrT="[Texto]"/>
      <dgm:spPr/>
      <dgm:t>
        <a:bodyPr/>
        <a:lstStyle/>
        <a:p>
          <a:r>
            <a:rPr lang="es-AR" dirty="0" smtClean="0"/>
            <a:t>Creación de los métodos a partir de los  diagramas de secuencia</a:t>
          </a:r>
          <a:endParaRPr lang="es-AR" dirty="0"/>
        </a:p>
      </dgm:t>
    </dgm:pt>
    <dgm:pt modelId="{B7CBA10C-DAB4-4ADA-B761-92DD9946C53A}" type="parTrans" cxnId="{549ABE8E-D299-4052-8786-3F6E9FF788E6}">
      <dgm:prSet/>
      <dgm:spPr/>
      <dgm:t>
        <a:bodyPr/>
        <a:lstStyle/>
        <a:p>
          <a:endParaRPr lang="es-AR"/>
        </a:p>
      </dgm:t>
    </dgm:pt>
    <dgm:pt modelId="{9CE667F1-65D7-459F-BD74-2ADF37A645CB}" type="sibTrans" cxnId="{549ABE8E-D299-4052-8786-3F6E9FF788E6}">
      <dgm:prSet/>
      <dgm:spPr/>
      <dgm:t>
        <a:bodyPr/>
        <a:lstStyle/>
        <a:p>
          <a:endParaRPr lang="es-AR"/>
        </a:p>
      </dgm:t>
    </dgm:pt>
    <dgm:pt modelId="{E5182FB1-773E-4276-B0C0-A610C5019823}">
      <dgm:prSet phldrT="[Texto]"/>
      <dgm:spPr/>
      <dgm:t>
        <a:bodyPr/>
        <a:lstStyle/>
        <a:p>
          <a:r>
            <a:rPr lang="es-AR" dirty="0" smtClean="0"/>
            <a:t>Creación de clases contenedoras</a:t>
          </a:r>
          <a:endParaRPr lang="es-AR" dirty="0"/>
        </a:p>
      </dgm:t>
    </dgm:pt>
    <dgm:pt modelId="{A758DDF8-8468-40EB-91DC-17D62430594F}" type="parTrans" cxnId="{AC777276-B399-405E-8760-11A365236FF3}">
      <dgm:prSet/>
      <dgm:spPr/>
      <dgm:t>
        <a:bodyPr/>
        <a:lstStyle/>
        <a:p>
          <a:endParaRPr lang="es-AR"/>
        </a:p>
      </dgm:t>
    </dgm:pt>
    <dgm:pt modelId="{BE32A373-07DB-46F0-9CB7-3357D5EB21B5}" type="sibTrans" cxnId="{AC777276-B399-405E-8760-11A365236FF3}">
      <dgm:prSet/>
      <dgm:spPr/>
      <dgm:t>
        <a:bodyPr/>
        <a:lstStyle/>
        <a:p>
          <a:endParaRPr lang="es-AR"/>
        </a:p>
      </dgm:t>
    </dgm:pt>
    <dgm:pt modelId="{652C3C65-937F-48F0-97A0-507B168DCCDB}">
      <dgm:prSet phldrT="[Texto]"/>
      <dgm:spPr/>
      <dgm:t>
        <a:bodyPr/>
        <a:lstStyle/>
        <a:p>
          <a:r>
            <a:rPr lang="es-AR" dirty="0" smtClean="0"/>
            <a:t>Analizar manejo de excepciones</a:t>
          </a:r>
          <a:endParaRPr lang="es-AR" dirty="0"/>
        </a:p>
      </dgm:t>
    </dgm:pt>
    <dgm:pt modelId="{87D91792-B462-427E-9002-8D6DED18FC4E}" type="parTrans" cxnId="{CC4C5B1E-7191-4779-85D5-A98671D88C5A}">
      <dgm:prSet/>
      <dgm:spPr/>
      <dgm:t>
        <a:bodyPr/>
        <a:lstStyle/>
        <a:p>
          <a:endParaRPr lang="es-AR"/>
        </a:p>
      </dgm:t>
    </dgm:pt>
    <dgm:pt modelId="{BA88B045-CD9B-40FF-B165-B0941B011CBA}" type="sibTrans" cxnId="{CC4C5B1E-7191-4779-85D5-A98671D88C5A}">
      <dgm:prSet/>
      <dgm:spPr/>
      <dgm:t>
        <a:bodyPr/>
        <a:lstStyle/>
        <a:p>
          <a:endParaRPr lang="es-AR"/>
        </a:p>
      </dgm:t>
    </dgm:pt>
    <dgm:pt modelId="{4B05CACA-8C75-41E7-B9D2-BC6D258C801F}">
      <dgm:prSet phldrT="[Texto]"/>
      <dgm:spPr/>
      <dgm:t>
        <a:bodyPr/>
        <a:lstStyle/>
        <a:p>
          <a:r>
            <a:rPr lang="es-AR" dirty="0" smtClean="0"/>
            <a:t>Definir un orden de implementación</a:t>
          </a:r>
          <a:endParaRPr lang="es-AR" dirty="0"/>
        </a:p>
      </dgm:t>
    </dgm:pt>
    <dgm:pt modelId="{3E01133C-EEE1-478F-AC07-0DCFB50554A4}" type="parTrans" cxnId="{782A0569-0851-40E9-BE90-6F9B6EF4A48F}">
      <dgm:prSet/>
      <dgm:spPr/>
      <dgm:t>
        <a:bodyPr/>
        <a:lstStyle/>
        <a:p>
          <a:endParaRPr lang="es-AR"/>
        </a:p>
      </dgm:t>
    </dgm:pt>
    <dgm:pt modelId="{06B3072B-1A14-4AA9-BD6A-16915A486B9C}" type="sibTrans" cxnId="{782A0569-0851-40E9-BE90-6F9B6EF4A48F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E20F4D6-518A-45ED-B121-EABEB901FD87}" type="presOf" srcId="{1529AC7B-9569-4DE0-99AB-31DD3BCC9750}" destId="{72FE0FC2-10EA-43EB-B64E-F5D684062DEB}" srcOrd="0" destOrd="3" presId="urn:microsoft.com/office/officeart/2005/8/layout/process3"/>
    <dgm:cxn modelId="{2C2ACB14-B2BA-47FB-A50D-8B1B15F15047}" type="presOf" srcId="{3C2AB019-390E-4009-8536-DC8838224482}" destId="{77608079-11CD-4995-9CC9-DF1E0E5DD72A}" srcOrd="1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5AB9F890-FC93-4DA6-92FD-23E37556C6E1}" type="presOf" srcId="{CE773493-402D-4ED8-9E10-4ECFED2E6148}" destId="{F2F49638-8C61-4C2D-9232-05D58A99AB34}" srcOrd="0" destOrd="4" presId="urn:microsoft.com/office/officeart/2005/8/layout/process3"/>
    <dgm:cxn modelId="{9C7F2D16-415F-49CC-B5DC-A6D1DDD9F3AC}" type="presOf" srcId="{16F655FF-D84A-494B-BD24-42674914C603}" destId="{53B19B56-0EF0-4DB4-BA1D-5D65AD99E3CB}" srcOrd="0" destOrd="0" presId="urn:microsoft.com/office/officeart/2005/8/layout/process3"/>
    <dgm:cxn modelId="{AA5177E3-11CC-4395-BAC3-3147A97CEAD9}" type="presOf" srcId="{652C3C65-937F-48F0-97A0-507B168DCCDB}" destId="{72FE0FC2-10EA-43EB-B64E-F5D684062DEB}" srcOrd="0" destOrd="5" presId="urn:microsoft.com/office/officeart/2005/8/layout/process3"/>
    <dgm:cxn modelId="{F4627304-A61B-48D8-B682-25B93254E3D6}" type="presOf" srcId="{5AB09C6D-8072-4FF3-9F9F-903CBA123679}" destId="{F2F49638-8C61-4C2D-9232-05D58A99AB34}" srcOrd="0" destOrd="2" presId="urn:microsoft.com/office/officeart/2005/8/layout/process3"/>
    <dgm:cxn modelId="{A541F311-0A40-4BC7-9BD2-24696F1DC4B7}" type="presOf" srcId="{D18EE92A-5E58-40A1-B2D1-7A4DBF6EC2E2}" destId="{A437DA2A-D5AC-45E2-93AA-B6A8FDE73803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2EC923CC-C7FA-4552-8E6C-30DCF2E10348}" type="presOf" srcId="{89F9935D-4B32-44E8-AB02-F7CA15A1140E}" destId="{F2F49638-8C61-4C2D-9232-05D58A99AB34}" srcOrd="0" destOrd="5" presId="urn:microsoft.com/office/officeart/2005/8/layout/process3"/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6881712D-E5E4-453E-802D-5F8B4D6DAB61}" srcId="{C639258A-B344-4EE9-93DA-8086C026C1E6}" destId="{CE773493-402D-4ED8-9E10-4ECFED2E6148}" srcOrd="4" destOrd="0" parTransId="{71F030C7-A210-4881-B5A4-B7D4B425A754}" sibTransId="{43CB09A2-4937-411C-8CFF-20E58772081C}"/>
    <dgm:cxn modelId="{414D8FC2-FFBE-4064-B11E-9175BFD893DF}" type="presOf" srcId="{3C2AB019-390E-4009-8536-DC8838224482}" destId="{51083606-3422-453E-8E82-9E27F8986BA5}" srcOrd="0" destOrd="0" presId="urn:microsoft.com/office/officeart/2005/8/layout/process3"/>
    <dgm:cxn modelId="{BCCB4495-7723-4174-A1AD-89F49A8FDF66}" srcId="{C639258A-B344-4EE9-93DA-8086C026C1E6}" destId="{79C4D8F4-E509-4851-AE69-2C8381FAEB6C}" srcOrd="3" destOrd="0" parTransId="{420E64D4-8035-458A-A0CB-12AD7D9E9CF3}" sibTransId="{B871F2D2-07F0-4AF8-8761-0CFCDEBF5CE7}"/>
    <dgm:cxn modelId="{782A0569-0851-40E9-BE90-6F9B6EF4A48F}" srcId="{3EF305F1-BCDE-420D-9C27-BD1FD3FD6C2E}" destId="{4B05CACA-8C75-41E7-B9D2-BC6D258C801F}" srcOrd="6" destOrd="0" parTransId="{3E01133C-EEE1-478F-AC07-0DCFB50554A4}" sibTransId="{06B3072B-1A14-4AA9-BD6A-16915A486B9C}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0C12F9E4-8F2F-4322-B835-2D28C3F268EA}" type="presOf" srcId="{102BB184-7DB5-4573-A504-60EE525F51C6}" destId="{72FE0FC2-10EA-43EB-B64E-F5D684062DEB}" srcOrd="0" destOrd="0" presId="urn:microsoft.com/office/officeart/2005/8/layout/process3"/>
    <dgm:cxn modelId="{AC777276-B399-405E-8760-11A365236FF3}" srcId="{3EF305F1-BCDE-420D-9C27-BD1FD3FD6C2E}" destId="{E5182FB1-773E-4276-B0C0-A610C5019823}" srcOrd="2" destOrd="0" parTransId="{A758DDF8-8468-40EB-91DC-17D62430594F}" sibTransId="{BE32A373-07DB-46F0-9CB7-3357D5EB21B5}"/>
    <dgm:cxn modelId="{6942CE34-8FCE-45A5-934D-135B92595ACF}" type="presOf" srcId="{E5182FB1-773E-4276-B0C0-A610C5019823}" destId="{72FE0FC2-10EA-43EB-B64E-F5D684062DEB}" srcOrd="0" destOrd="2" presId="urn:microsoft.com/office/officeart/2005/8/layout/process3"/>
    <dgm:cxn modelId="{762B7E49-45D0-4727-8D8B-1ADEB55DA9DA}" type="presOf" srcId="{9FA44374-DFBF-4E8D-8804-D08B2ABB4388}" destId="{2B9E636A-E3C5-4AF2-B660-EC1ADC73AD55}" srcOrd="1" destOrd="0" presId="urn:microsoft.com/office/officeart/2005/8/layout/process3"/>
    <dgm:cxn modelId="{CF5EC560-D181-4364-838C-E7A151D860C3}" type="presOf" srcId="{C639258A-B344-4EE9-93DA-8086C026C1E6}" destId="{9ECD84DB-55F0-48D5-BF7A-FEDC8249076A}" srcOrd="1" destOrd="0" presId="urn:microsoft.com/office/officeart/2005/8/layout/process3"/>
    <dgm:cxn modelId="{A23DDD73-316F-4441-A258-21F8D3502781}" type="presOf" srcId="{8FEFDE78-8E64-4603-8717-D1CD2329C21C}" destId="{72FE0FC2-10EA-43EB-B64E-F5D684062DEB}" srcOrd="0" destOrd="7" presId="urn:microsoft.com/office/officeart/2005/8/layout/process3"/>
    <dgm:cxn modelId="{816CF47C-8C18-4551-8559-02129A05A3ED}" srcId="{C639258A-B344-4EE9-93DA-8086C026C1E6}" destId="{27E1521C-155B-4BC1-A5A9-BBE9143EDAC9}" srcOrd="1" destOrd="0" parTransId="{58A08C34-5C7E-4751-82FF-0A82F6261ADF}" sibTransId="{3F332DBA-275D-4C25-BAEC-D221ADC69861}"/>
    <dgm:cxn modelId="{DD75DC28-E619-416F-9DBD-430FE8A96617}" type="presOf" srcId="{3BC5EDAF-C146-4B88-89D7-A12033809C80}" destId="{F2F49638-8C61-4C2D-9232-05D58A99AB34}" srcOrd="0" destOrd="0" presId="urn:microsoft.com/office/officeart/2005/8/layout/process3"/>
    <dgm:cxn modelId="{577F5458-35CC-4642-89C6-90E8E1835879}" type="presOf" srcId="{79C4D8F4-E509-4851-AE69-2C8381FAEB6C}" destId="{F2F49638-8C61-4C2D-9232-05D58A99AB34}" srcOrd="0" destOrd="3" presId="urn:microsoft.com/office/officeart/2005/8/layout/process3"/>
    <dgm:cxn modelId="{729C73C8-0532-4624-88C9-4CDA2F6505EE}" type="presOf" srcId="{9FA44374-DFBF-4E8D-8804-D08B2ABB4388}" destId="{A276C7E4-5EB6-44A9-A9B9-66E25BD8A694}" srcOrd="0" destOrd="0" presId="urn:microsoft.com/office/officeart/2005/8/layout/process3"/>
    <dgm:cxn modelId="{CC4C5B1E-7191-4779-85D5-A98671D88C5A}" srcId="{3EF305F1-BCDE-420D-9C27-BD1FD3FD6C2E}" destId="{652C3C65-937F-48F0-97A0-507B168DCCDB}" srcOrd="5" destOrd="0" parTransId="{87D91792-B462-427E-9002-8D6DED18FC4E}" sibTransId="{BA88B045-CD9B-40FF-B165-B0941B011CBA}"/>
    <dgm:cxn modelId="{52A273DC-3EDE-4EFA-B916-5701804912A8}" type="presOf" srcId="{C639258A-B344-4EE9-93DA-8086C026C1E6}" destId="{56848B45-9D59-4E13-A2C2-B9E8331129AD}" srcOrd="0" destOrd="0" presId="urn:microsoft.com/office/officeart/2005/8/layout/process3"/>
    <dgm:cxn modelId="{BBE16E78-EB9C-417A-825C-C88A9481B314}" type="presOf" srcId="{16F655FF-D84A-494B-BD24-42674914C603}" destId="{D977FEEE-DE56-463F-8674-6B83ADAD0139}" srcOrd="1" destOrd="0" presId="urn:microsoft.com/office/officeart/2005/8/layout/process3"/>
    <dgm:cxn modelId="{5D82934F-4857-45E8-934B-FA68A490519C}" srcId="{C639258A-B344-4EE9-93DA-8086C026C1E6}" destId="{89F9935D-4B32-44E8-AB02-F7CA15A1140E}" srcOrd="5" destOrd="0" parTransId="{256C2F06-4C7D-438A-9C16-6338E10518DC}" sibTransId="{70B0260E-A1A9-41F5-B800-575B488743C3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549ABE8E-D299-4052-8786-3F6E9FF788E6}" srcId="{3EF305F1-BCDE-420D-9C27-BD1FD3FD6C2E}" destId="{6949C514-0F67-4106-9EFC-3FFFB943B455}" srcOrd="4" destOrd="0" parTransId="{B7CBA10C-DAB4-4ADA-B761-92DD9946C53A}" sibTransId="{9CE667F1-65D7-459F-BD74-2ADF37A645CB}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BF408F08-7B34-4633-ACA0-4DB8274EE5C5}" type="presOf" srcId="{3EF305F1-BCDE-420D-9C27-BD1FD3FD6C2E}" destId="{2887720D-44AC-45B7-9FA1-B984E1ECE552}" srcOrd="1" destOrd="0" presId="urn:microsoft.com/office/officeart/2005/8/layout/process3"/>
    <dgm:cxn modelId="{9922C444-7081-4367-9F39-8DDD9286DE8B}" srcId="{3EF305F1-BCDE-420D-9C27-BD1FD3FD6C2E}" destId="{1529AC7B-9569-4DE0-99AB-31DD3BCC9750}" srcOrd="3" destOrd="0" parTransId="{34C63864-475C-4695-A181-BA3EB07FE23E}" sibTransId="{391ED1A0-E443-43A2-9DF9-0599DC3BBF83}"/>
    <dgm:cxn modelId="{C7D1C667-8DEC-4EB0-A538-C916643F3D68}" type="presOf" srcId="{4B05CACA-8C75-41E7-B9D2-BC6D258C801F}" destId="{72FE0FC2-10EA-43EB-B64E-F5D684062DEB}" srcOrd="0" destOrd="6" presId="urn:microsoft.com/office/officeart/2005/8/layout/process3"/>
    <dgm:cxn modelId="{703909E9-8598-4B43-A453-ACE55118CEC2}" type="presOf" srcId="{372D200B-4D1A-4259-BE93-02F7D6C4BA75}" destId="{72FE0FC2-10EA-43EB-B64E-F5D684062DEB}" srcOrd="0" destOrd="1" presId="urn:microsoft.com/office/officeart/2005/8/layout/process3"/>
    <dgm:cxn modelId="{A10D7D33-0FED-4458-A597-92B2D0054D8B}" srcId="{3EF305F1-BCDE-420D-9C27-BD1FD3FD6C2E}" destId="{8FEFDE78-8E64-4603-8717-D1CD2329C21C}" srcOrd="7" destOrd="0" parTransId="{3B586DC3-CAC5-4945-BF47-62EE34A94AFC}" sibTransId="{FDFFA779-3441-4365-BE8A-2D994EA9358D}"/>
    <dgm:cxn modelId="{A8485886-A3E3-4B38-B1E3-98B0FA3958C9}" type="presOf" srcId="{27E1521C-155B-4BC1-A5A9-BBE9143EDAC9}" destId="{F2F49638-8C61-4C2D-9232-05D58A99AB34}" srcOrd="0" destOrd="1" presId="urn:microsoft.com/office/officeart/2005/8/layout/process3"/>
    <dgm:cxn modelId="{54DBB626-FDB5-454C-B262-D157D0679D80}" type="presOf" srcId="{198E36BF-EE5E-4F50-88CF-A8549FC4DEB4}" destId="{1A87E2A4-347D-4070-8FB3-15DD1EC17530}" srcOrd="0" destOrd="0" presId="urn:microsoft.com/office/officeart/2005/8/layout/process3"/>
    <dgm:cxn modelId="{29977EBB-6455-4529-BB94-BB783B84DEB4}" srcId="{C639258A-B344-4EE9-93DA-8086C026C1E6}" destId="{5AB09C6D-8072-4FF3-9F9F-903CBA123679}" srcOrd="2" destOrd="0" parTransId="{39DC14AE-3EC5-4CC0-AA3F-A346DCB3DC32}" sibTransId="{17D7C96C-EFB9-464A-B97A-ABB924C09DD7}"/>
    <dgm:cxn modelId="{241533AE-2036-45A7-815E-D5B875E0F36C}" type="presOf" srcId="{3EF305F1-BCDE-420D-9C27-BD1FD3FD6C2E}" destId="{D1D26E90-673A-4E7D-9640-E5AECCCEEF02}" srcOrd="0" destOrd="0" presId="urn:microsoft.com/office/officeart/2005/8/layout/process3"/>
    <dgm:cxn modelId="{2696432D-CD49-45B9-96D8-8B03CC306E20}" type="presOf" srcId="{6949C514-0F67-4106-9EFC-3FFFB943B455}" destId="{72FE0FC2-10EA-43EB-B64E-F5D684062DEB}" srcOrd="0" destOrd="4" presId="urn:microsoft.com/office/officeart/2005/8/layout/process3"/>
    <dgm:cxn modelId="{EBB8216F-DE1F-44BA-A1E5-E1DE998D0CCE}" type="presParOf" srcId="{A437DA2A-D5AC-45E2-93AA-B6A8FDE73803}" destId="{50096994-C5B9-4723-AF30-4C8A0EE953ED}" srcOrd="0" destOrd="0" presId="urn:microsoft.com/office/officeart/2005/8/layout/process3"/>
    <dgm:cxn modelId="{3B2448EE-90C6-413E-80C0-7282CE91039B}" type="presParOf" srcId="{50096994-C5B9-4723-AF30-4C8A0EE953ED}" destId="{56848B45-9D59-4E13-A2C2-B9E8331129AD}" srcOrd="0" destOrd="0" presId="urn:microsoft.com/office/officeart/2005/8/layout/process3"/>
    <dgm:cxn modelId="{284EDD69-D239-4CCE-90EC-B4B015B06FF8}" type="presParOf" srcId="{50096994-C5B9-4723-AF30-4C8A0EE953ED}" destId="{9ECD84DB-55F0-48D5-BF7A-FEDC8249076A}" srcOrd="1" destOrd="0" presId="urn:microsoft.com/office/officeart/2005/8/layout/process3"/>
    <dgm:cxn modelId="{721CA9C5-F925-4CCA-B05C-1773C3194D30}" type="presParOf" srcId="{50096994-C5B9-4723-AF30-4C8A0EE953ED}" destId="{F2F49638-8C61-4C2D-9232-05D58A99AB34}" srcOrd="2" destOrd="0" presId="urn:microsoft.com/office/officeart/2005/8/layout/process3"/>
    <dgm:cxn modelId="{70421CAB-91D9-4E61-92DE-7398F0783708}" type="presParOf" srcId="{A437DA2A-D5AC-45E2-93AA-B6A8FDE73803}" destId="{51083606-3422-453E-8E82-9E27F8986BA5}" srcOrd="1" destOrd="0" presId="urn:microsoft.com/office/officeart/2005/8/layout/process3"/>
    <dgm:cxn modelId="{7D212B99-1535-478D-879E-4E63DDE4F66D}" type="presParOf" srcId="{51083606-3422-453E-8E82-9E27F8986BA5}" destId="{77608079-11CD-4995-9CC9-DF1E0E5DD72A}" srcOrd="0" destOrd="0" presId="urn:microsoft.com/office/officeart/2005/8/layout/process3"/>
    <dgm:cxn modelId="{05C12725-B8EA-415D-9123-58117391CE82}" type="presParOf" srcId="{A437DA2A-D5AC-45E2-93AA-B6A8FDE73803}" destId="{F81CFC13-2C18-46DC-AAD6-0627CF420EAC}" srcOrd="2" destOrd="0" presId="urn:microsoft.com/office/officeart/2005/8/layout/process3"/>
    <dgm:cxn modelId="{6EA45D6F-FD22-4B01-8550-8F877E21B35E}" type="presParOf" srcId="{F81CFC13-2C18-46DC-AAD6-0627CF420EAC}" destId="{D1D26E90-673A-4E7D-9640-E5AECCCEEF02}" srcOrd="0" destOrd="0" presId="urn:microsoft.com/office/officeart/2005/8/layout/process3"/>
    <dgm:cxn modelId="{CBC7256F-9E45-4312-9AF8-521CB6753EDD}" type="presParOf" srcId="{F81CFC13-2C18-46DC-AAD6-0627CF420EAC}" destId="{2887720D-44AC-45B7-9FA1-B984E1ECE552}" srcOrd="1" destOrd="0" presId="urn:microsoft.com/office/officeart/2005/8/layout/process3"/>
    <dgm:cxn modelId="{2C2F6DD1-B185-4D56-90CA-305BDF1DDAEA}" type="presParOf" srcId="{F81CFC13-2C18-46DC-AAD6-0627CF420EAC}" destId="{72FE0FC2-10EA-43EB-B64E-F5D684062DEB}" srcOrd="2" destOrd="0" presId="urn:microsoft.com/office/officeart/2005/8/layout/process3"/>
    <dgm:cxn modelId="{CA80D10C-D11A-4F40-A47C-4B9D6DFBA3B8}" type="presParOf" srcId="{A437DA2A-D5AC-45E2-93AA-B6A8FDE73803}" destId="{A276C7E4-5EB6-44A9-A9B9-66E25BD8A694}" srcOrd="3" destOrd="0" presId="urn:microsoft.com/office/officeart/2005/8/layout/process3"/>
    <dgm:cxn modelId="{D5D21FF0-1A21-478F-AA4A-60823F5E33D2}" type="presParOf" srcId="{A276C7E4-5EB6-44A9-A9B9-66E25BD8A694}" destId="{2B9E636A-E3C5-4AF2-B660-EC1ADC73AD55}" srcOrd="0" destOrd="0" presId="urn:microsoft.com/office/officeart/2005/8/layout/process3"/>
    <dgm:cxn modelId="{A487B90A-BFA7-4835-8E9A-B485B5B24803}" type="presParOf" srcId="{A437DA2A-D5AC-45E2-93AA-B6A8FDE73803}" destId="{F7B2E7C5-AA42-4E99-9EC2-44CF7EB15DAF}" srcOrd="4" destOrd="0" presId="urn:microsoft.com/office/officeart/2005/8/layout/process3"/>
    <dgm:cxn modelId="{6129FC4D-E37F-4350-AC29-6B336E5C9093}" type="presParOf" srcId="{F7B2E7C5-AA42-4E99-9EC2-44CF7EB15DAF}" destId="{53B19B56-0EF0-4DB4-BA1D-5D65AD99E3CB}" srcOrd="0" destOrd="0" presId="urn:microsoft.com/office/officeart/2005/8/layout/process3"/>
    <dgm:cxn modelId="{B2C1D694-6182-4C4B-8080-02D84526C597}" type="presParOf" srcId="{F7B2E7C5-AA42-4E99-9EC2-44CF7EB15DAF}" destId="{D977FEEE-DE56-463F-8674-6B83ADAD0139}" srcOrd="1" destOrd="0" presId="urn:microsoft.com/office/officeart/2005/8/layout/process3"/>
    <dgm:cxn modelId="{5476642E-2DA5-48DE-A322-DBE673B193CF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Escribir detalladamente todas las funcionalidades del nuevo producto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II-MU: Manual de Usuario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r>
            <a:rPr lang="es-AR" dirty="0" smtClean="0"/>
            <a:t>Describir en detalle como es posible realizar cada operación de negocio definida en el alcance. </a:t>
          </a:r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</a:t>
          </a:r>
          <a:r>
            <a:rPr lang="es-AR" dirty="0" smtClean="0"/>
            <a:t>II-MU: Manual de Usuario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1BA0094C-ACB2-4570-A058-17736434A149}">
      <dgm:prSet phldrT="[Texto]"/>
      <dgm:spPr/>
      <dgm:t>
        <a:bodyPr/>
        <a:lstStyle/>
        <a:p>
          <a:r>
            <a:rPr lang="es-AR" dirty="0" smtClean="0"/>
            <a:t>AD-TF: Documento de casos de uso del sistema – Trazo Fino </a:t>
          </a:r>
          <a:endParaRPr lang="es-AR" dirty="0"/>
        </a:p>
      </dgm:t>
    </dgm:pt>
    <dgm:pt modelId="{BF0B3948-7EFA-4EC9-A750-50BFCB627373}" type="parTrans" cxnId="{8D3BBED4-1E1F-4811-B71C-4F5497DA8A75}">
      <dgm:prSet/>
      <dgm:spPr/>
      <dgm:t>
        <a:bodyPr/>
        <a:lstStyle/>
        <a:p>
          <a:endParaRPr lang="es-AR"/>
        </a:p>
      </dgm:t>
    </dgm:pt>
    <dgm:pt modelId="{0EBADFEE-C1A1-45CE-AC9E-D9A13C0EAA8F}" type="sibTrans" cxnId="{8D3BBED4-1E1F-4811-B71C-4F5497DA8A75}">
      <dgm:prSet/>
      <dgm:spPr/>
      <dgm:t>
        <a:bodyPr/>
        <a:lstStyle/>
        <a:p>
          <a:endParaRPr lang="es-AR"/>
        </a:p>
      </dgm:t>
    </dgm:pt>
    <dgm:pt modelId="{A3A00F32-3074-44D8-910B-193B900338BD}">
      <dgm:prSet phldrT="[Texto]"/>
      <dgm:spPr/>
      <dgm:t>
        <a:bodyPr/>
        <a:lstStyle/>
        <a:p>
          <a:r>
            <a:rPr lang="es-AR" dirty="0" smtClean="0"/>
            <a:t>AD-DS: Diagramas de Secuencia</a:t>
          </a:r>
          <a:endParaRPr lang="es-AR" dirty="0"/>
        </a:p>
      </dgm:t>
    </dgm:pt>
    <dgm:pt modelId="{0AB7A687-070E-4C1E-90B3-405F84B65BB5}" type="parTrans" cxnId="{050511B8-7E7C-4C02-8F51-8E12B4E346AD}">
      <dgm:prSet/>
      <dgm:spPr/>
      <dgm:t>
        <a:bodyPr/>
        <a:lstStyle/>
        <a:p>
          <a:endParaRPr lang="es-AR"/>
        </a:p>
      </dgm:t>
    </dgm:pt>
    <dgm:pt modelId="{050D1CB9-4F10-425A-8AF7-AB52DD88FA9B}" type="sibTrans" cxnId="{050511B8-7E7C-4C02-8F51-8E12B4E346AD}">
      <dgm:prSet/>
      <dgm:spPr/>
      <dgm:t>
        <a:bodyPr/>
        <a:lstStyle/>
        <a:p>
          <a:endParaRPr lang="es-AR"/>
        </a:p>
      </dgm:t>
    </dgm:pt>
    <dgm:pt modelId="{A08B2565-D72A-4C81-8481-40276A4C3B2E}">
      <dgm:prSet phldrT="[Texto]"/>
      <dgm:spPr/>
      <dgm:t>
        <a:bodyPr/>
        <a:lstStyle/>
        <a:p>
          <a:r>
            <a:rPr lang="es-AR" dirty="0" smtClean="0"/>
            <a:t>MN-PN- </a:t>
          </a:r>
          <a:r>
            <a:rPr lang="es-AR" dirty="0" err="1" smtClean="0"/>
            <a:t>Descripcion</a:t>
          </a:r>
          <a:r>
            <a:rPr lang="es-AR" dirty="0" smtClean="0"/>
            <a:t> de los procesos de Negocio.</a:t>
          </a:r>
          <a:endParaRPr lang="es-AR" dirty="0"/>
        </a:p>
      </dgm:t>
    </dgm:pt>
    <dgm:pt modelId="{9D294125-9193-4F4C-A9D8-FCB43F09519C}" type="parTrans" cxnId="{DBA0301F-91DB-4E57-BCE6-4814F97DD2C3}">
      <dgm:prSet/>
      <dgm:spPr/>
      <dgm:t>
        <a:bodyPr/>
        <a:lstStyle/>
        <a:p>
          <a:endParaRPr lang="es-AR"/>
        </a:p>
      </dgm:t>
    </dgm:pt>
    <dgm:pt modelId="{00FE4F75-7438-4382-9C32-28389B35DD71}" type="sibTrans" cxnId="{DBA0301F-91DB-4E57-BCE6-4814F97DD2C3}">
      <dgm:prSet/>
      <dgm:spPr/>
      <dgm:t>
        <a:bodyPr/>
        <a:lstStyle/>
        <a:p>
          <a:endParaRPr lang="es-AR"/>
        </a:p>
      </dgm:t>
    </dgm:pt>
    <dgm:pt modelId="{A5310E17-DA57-4EAC-ADF3-0A3B3FC03820}">
      <dgm:prSet phldrT="[Texto]"/>
      <dgm:spPr/>
      <dgm:t>
        <a:bodyPr/>
        <a:lstStyle/>
        <a:p>
          <a:r>
            <a:rPr lang="es-AR" b="0" dirty="0" smtClean="0"/>
            <a:t>MN-DA: Diagrama de Actividades</a:t>
          </a:r>
          <a:endParaRPr lang="es-AR" dirty="0"/>
        </a:p>
      </dgm:t>
    </dgm:pt>
    <dgm:pt modelId="{0715F57F-3CE9-4F91-AFD7-97792A0334CF}" type="parTrans" cxnId="{FC2B3FA4-DFA9-4122-A30A-D4511D9B255D}">
      <dgm:prSet/>
      <dgm:spPr/>
      <dgm:t>
        <a:bodyPr/>
        <a:lstStyle/>
        <a:p>
          <a:endParaRPr lang="es-AR"/>
        </a:p>
      </dgm:t>
    </dgm:pt>
    <dgm:pt modelId="{694CBA97-0BF4-42F7-8056-80D17C5BADD9}" type="sibTrans" cxnId="{FC2B3FA4-DFA9-4122-A30A-D4511D9B255D}">
      <dgm:prSet/>
      <dgm:spPr/>
      <dgm:t>
        <a:bodyPr/>
        <a:lstStyle/>
        <a:p>
          <a:endParaRPr lang="es-AR"/>
        </a:p>
      </dgm:t>
    </dgm:pt>
    <dgm:pt modelId="{A72B79F5-A29F-41B9-BCFB-33BA2573DA0A}">
      <dgm:prSet phldrT="[Texto]"/>
      <dgm:spPr/>
      <dgm:t>
        <a:bodyPr/>
        <a:lstStyle/>
        <a:p>
          <a:r>
            <a:rPr lang="es-AR" dirty="0" smtClean="0"/>
            <a:t>GP-AS-Alcance del sistema</a:t>
          </a:r>
          <a:endParaRPr lang="es-AR" dirty="0"/>
        </a:p>
      </dgm:t>
    </dgm:pt>
    <dgm:pt modelId="{79FFD66E-A2BB-496A-BC8A-E030B3B61F88}" type="parTrans" cxnId="{7E14225D-5E38-4470-A28D-9A80C5155C6C}">
      <dgm:prSet/>
      <dgm:spPr/>
      <dgm:t>
        <a:bodyPr/>
        <a:lstStyle/>
        <a:p>
          <a:endParaRPr lang="es-AR"/>
        </a:p>
      </dgm:t>
    </dgm:pt>
    <dgm:pt modelId="{E4F4F936-3FD8-46FA-AD18-4EFC253A47C6}" type="sibTrans" cxnId="{7E14225D-5E38-4470-A28D-9A80C5155C6C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91C7FDF-6A60-4C16-8C0E-48AC1B4676C6}" type="presOf" srcId="{D18EE92A-5E58-40A1-B2D1-7A4DBF6EC2E2}" destId="{A437DA2A-D5AC-45E2-93AA-B6A8FDE73803}" srcOrd="0" destOrd="0" presId="urn:microsoft.com/office/officeart/2005/8/layout/process3"/>
    <dgm:cxn modelId="{7B6AC986-1AC9-4348-BA8F-E1BD0AE7B27F}" type="presOf" srcId="{A72B79F5-A29F-41B9-BCFB-33BA2573DA0A}" destId="{F2F49638-8C61-4C2D-9232-05D58A99AB34}" srcOrd="0" destOrd="3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638BE4DB-4BE4-40A2-BAF8-D5461B181C23}" type="presOf" srcId="{3EF305F1-BCDE-420D-9C27-BD1FD3FD6C2E}" destId="{2887720D-44AC-45B7-9FA1-B984E1ECE552}" srcOrd="1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FC2B3FA4-DFA9-4122-A30A-D4511D9B255D}" srcId="{C639258A-B344-4EE9-93DA-8086C026C1E6}" destId="{A5310E17-DA57-4EAC-ADF3-0A3B3FC03820}" srcOrd="5" destOrd="0" parTransId="{0715F57F-3CE9-4F91-AFD7-97792A0334CF}" sibTransId="{694CBA97-0BF4-42F7-8056-80D17C5BADD9}"/>
    <dgm:cxn modelId="{A7869791-1C66-4E91-9941-392F5DB2E925}" type="presOf" srcId="{A08B2565-D72A-4C81-8481-40276A4C3B2E}" destId="{F2F49638-8C61-4C2D-9232-05D58A99AB34}" srcOrd="0" destOrd="4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4F1F9951-6A2C-4DC3-9591-0B50AA6E367B}" type="presOf" srcId="{3C2AB019-390E-4009-8536-DC8838224482}" destId="{51083606-3422-453E-8E82-9E27F8986BA5}" srcOrd="0" destOrd="0" presId="urn:microsoft.com/office/officeart/2005/8/layout/process3"/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F89E7FB2-F04E-4BDC-A995-0305D322EA95}" type="presOf" srcId="{3BC5EDAF-C146-4B88-89D7-A12033809C80}" destId="{F2F49638-8C61-4C2D-9232-05D58A99AB34}" srcOrd="0" destOrd="0" presId="urn:microsoft.com/office/officeart/2005/8/layout/process3"/>
    <dgm:cxn modelId="{9070C994-7DF5-407B-8288-E18E77991436}" type="presOf" srcId="{16F655FF-D84A-494B-BD24-42674914C603}" destId="{D977FEEE-DE56-463F-8674-6B83ADAD0139}" srcOrd="1" destOrd="0" presId="urn:microsoft.com/office/officeart/2005/8/layout/process3"/>
    <dgm:cxn modelId="{4E507C2B-9C44-4D52-9E14-3DB3507CBBF9}" type="presOf" srcId="{3C2AB019-390E-4009-8536-DC8838224482}" destId="{77608079-11CD-4995-9CC9-DF1E0E5DD72A}" srcOrd="1" destOrd="0" presId="urn:microsoft.com/office/officeart/2005/8/layout/process3"/>
    <dgm:cxn modelId="{DAB4412A-6A39-4840-9A11-F2701A7C94A2}" type="presOf" srcId="{A5310E17-DA57-4EAC-ADF3-0A3B3FC03820}" destId="{F2F49638-8C61-4C2D-9232-05D58A99AB34}" srcOrd="0" destOrd="5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7E14225D-5E38-4470-A28D-9A80C5155C6C}" srcId="{C639258A-B344-4EE9-93DA-8086C026C1E6}" destId="{A72B79F5-A29F-41B9-BCFB-33BA2573DA0A}" srcOrd="3" destOrd="0" parTransId="{79FFD66E-A2BB-496A-BC8A-E030B3B61F88}" sibTransId="{E4F4F936-3FD8-46FA-AD18-4EFC253A47C6}"/>
    <dgm:cxn modelId="{DBA0301F-91DB-4E57-BCE6-4814F97DD2C3}" srcId="{C639258A-B344-4EE9-93DA-8086C026C1E6}" destId="{A08B2565-D72A-4C81-8481-40276A4C3B2E}" srcOrd="4" destOrd="0" parTransId="{9D294125-9193-4F4C-A9D8-FCB43F09519C}" sibTransId="{00FE4F75-7438-4382-9C32-28389B35DD71}"/>
    <dgm:cxn modelId="{A53051DA-12B6-4FA9-B7F5-965874AC8578}" type="presOf" srcId="{102BB184-7DB5-4573-A504-60EE525F51C6}" destId="{72FE0FC2-10EA-43EB-B64E-F5D684062DEB}" srcOrd="0" destOrd="0" presId="urn:microsoft.com/office/officeart/2005/8/layout/process3"/>
    <dgm:cxn modelId="{31342301-8825-4303-8529-91E41D42C8BA}" type="presOf" srcId="{C639258A-B344-4EE9-93DA-8086C026C1E6}" destId="{56848B45-9D59-4E13-A2C2-B9E8331129AD}" srcOrd="0" destOrd="0" presId="urn:microsoft.com/office/officeart/2005/8/layout/process3"/>
    <dgm:cxn modelId="{C78BCEFA-4242-4572-8B84-20DE2FF4BBEA}" type="presOf" srcId="{A3A00F32-3074-44D8-910B-193B900338BD}" destId="{F2F49638-8C61-4C2D-9232-05D58A99AB34}" srcOrd="0" destOrd="2" presId="urn:microsoft.com/office/officeart/2005/8/layout/process3"/>
    <dgm:cxn modelId="{B83A31D2-1706-4612-B806-B02058E4E04E}" type="presOf" srcId="{C639258A-B344-4EE9-93DA-8086C026C1E6}" destId="{9ECD84DB-55F0-48D5-BF7A-FEDC8249076A}" srcOrd="1" destOrd="0" presId="urn:microsoft.com/office/officeart/2005/8/layout/process3"/>
    <dgm:cxn modelId="{F0454E74-7D32-411D-B333-E71148C02E16}" type="presOf" srcId="{9FA44374-DFBF-4E8D-8804-D08B2ABB4388}" destId="{A276C7E4-5EB6-44A9-A9B9-66E25BD8A694}" srcOrd="0" destOrd="0" presId="urn:microsoft.com/office/officeart/2005/8/layout/process3"/>
    <dgm:cxn modelId="{C3E03D9A-AF93-435C-A1BD-42468016D7AC}" type="presOf" srcId="{9FA44374-DFBF-4E8D-8804-D08B2ABB4388}" destId="{2B9E636A-E3C5-4AF2-B660-EC1ADC73AD55}" srcOrd="1" destOrd="0" presId="urn:microsoft.com/office/officeart/2005/8/layout/process3"/>
    <dgm:cxn modelId="{8D3BBED4-1E1F-4811-B71C-4F5497DA8A75}" srcId="{C639258A-B344-4EE9-93DA-8086C026C1E6}" destId="{1BA0094C-ACB2-4570-A058-17736434A149}" srcOrd="1" destOrd="0" parTransId="{BF0B3948-7EFA-4EC9-A750-50BFCB627373}" sibTransId="{0EBADFEE-C1A1-45CE-AC9E-D9A13C0EAA8F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2B8A81E5-049F-4CE3-A8AD-569C27FE7996}" type="presOf" srcId="{3EF305F1-BCDE-420D-9C27-BD1FD3FD6C2E}" destId="{D1D26E90-673A-4E7D-9640-E5AECCCEEF02}" srcOrd="0" destOrd="0" presId="urn:microsoft.com/office/officeart/2005/8/layout/process3"/>
    <dgm:cxn modelId="{FC578EC2-2AA1-46F5-81C3-5FEEBAD77FCC}" type="presOf" srcId="{1BA0094C-ACB2-4570-A058-17736434A149}" destId="{F2F49638-8C61-4C2D-9232-05D58A99AB34}" srcOrd="0" destOrd="1" presId="urn:microsoft.com/office/officeart/2005/8/layout/process3"/>
    <dgm:cxn modelId="{050511B8-7E7C-4C02-8F51-8E12B4E346AD}" srcId="{C639258A-B344-4EE9-93DA-8086C026C1E6}" destId="{A3A00F32-3074-44D8-910B-193B900338BD}" srcOrd="2" destOrd="0" parTransId="{0AB7A687-070E-4C1E-90B3-405F84B65BB5}" sibTransId="{050D1CB9-4F10-425A-8AF7-AB52DD88FA9B}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EDCE522D-34CC-4BE7-B17D-534202544155}" type="presOf" srcId="{372D200B-4D1A-4259-BE93-02F7D6C4BA75}" destId="{72FE0FC2-10EA-43EB-B64E-F5D684062DEB}" srcOrd="0" destOrd="1" presId="urn:microsoft.com/office/officeart/2005/8/layout/process3"/>
    <dgm:cxn modelId="{0BDB5530-7822-4E03-8066-3901D3268BD7}" type="presOf" srcId="{16F655FF-D84A-494B-BD24-42674914C603}" destId="{53B19B56-0EF0-4DB4-BA1D-5D65AD99E3CB}" srcOrd="0" destOrd="0" presId="urn:microsoft.com/office/officeart/2005/8/layout/process3"/>
    <dgm:cxn modelId="{BDD3C85B-0357-467E-9541-96B140EDC7D2}" type="presOf" srcId="{198E36BF-EE5E-4F50-88CF-A8549FC4DEB4}" destId="{1A87E2A4-347D-4070-8FB3-15DD1EC17530}" srcOrd="0" destOrd="0" presId="urn:microsoft.com/office/officeart/2005/8/layout/process3"/>
    <dgm:cxn modelId="{42AF9AB0-E258-4AC6-AD18-2F5D9DE6004E}" type="presParOf" srcId="{A437DA2A-D5AC-45E2-93AA-B6A8FDE73803}" destId="{50096994-C5B9-4723-AF30-4C8A0EE953ED}" srcOrd="0" destOrd="0" presId="urn:microsoft.com/office/officeart/2005/8/layout/process3"/>
    <dgm:cxn modelId="{391CE581-AF2B-4877-92F1-40DA4AB6B5C2}" type="presParOf" srcId="{50096994-C5B9-4723-AF30-4C8A0EE953ED}" destId="{56848B45-9D59-4E13-A2C2-B9E8331129AD}" srcOrd="0" destOrd="0" presId="urn:microsoft.com/office/officeart/2005/8/layout/process3"/>
    <dgm:cxn modelId="{C5B2D7E5-B229-4390-9CF0-B825E1151A78}" type="presParOf" srcId="{50096994-C5B9-4723-AF30-4C8A0EE953ED}" destId="{9ECD84DB-55F0-48D5-BF7A-FEDC8249076A}" srcOrd="1" destOrd="0" presId="urn:microsoft.com/office/officeart/2005/8/layout/process3"/>
    <dgm:cxn modelId="{8969D1B4-94AB-4439-BB12-5229B9C8E493}" type="presParOf" srcId="{50096994-C5B9-4723-AF30-4C8A0EE953ED}" destId="{F2F49638-8C61-4C2D-9232-05D58A99AB34}" srcOrd="2" destOrd="0" presId="urn:microsoft.com/office/officeart/2005/8/layout/process3"/>
    <dgm:cxn modelId="{DB399468-0DA4-41E2-9C6F-1D5D7EFF5800}" type="presParOf" srcId="{A437DA2A-D5AC-45E2-93AA-B6A8FDE73803}" destId="{51083606-3422-453E-8E82-9E27F8986BA5}" srcOrd="1" destOrd="0" presId="urn:microsoft.com/office/officeart/2005/8/layout/process3"/>
    <dgm:cxn modelId="{A963A460-EBF1-4717-937C-58050C53AB3D}" type="presParOf" srcId="{51083606-3422-453E-8E82-9E27F8986BA5}" destId="{77608079-11CD-4995-9CC9-DF1E0E5DD72A}" srcOrd="0" destOrd="0" presId="urn:microsoft.com/office/officeart/2005/8/layout/process3"/>
    <dgm:cxn modelId="{F05AE47F-2F45-40E6-8BE7-B9A0B861075C}" type="presParOf" srcId="{A437DA2A-D5AC-45E2-93AA-B6A8FDE73803}" destId="{F81CFC13-2C18-46DC-AAD6-0627CF420EAC}" srcOrd="2" destOrd="0" presId="urn:microsoft.com/office/officeart/2005/8/layout/process3"/>
    <dgm:cxn modelId="{DD322B12-166C-4DDC-B3C7-6E069563F7F0}" type="presParOf" srcId="{F81CFC13-2C18-46DC-AAD6-0627CF420EAC}" destId="{D1D26E90-673A-4E7D-9640-E5AECCCEEF02}" srcOrd="0" destOrd="0" presId="urn:microsoft.com/office/officeart/2005/8/layout/process3"/>
    <dgm:cxn modelId="{B6372DD1-6FB5-454E-A939-C217709880A4}" type="presParOf" srcId="{F81CFC13-2C18-46DC-AAD6-0627CF420EAC}" destId="{2887720D-44AC-45B7-9FA1-B984E1ECE552}" srcOrd="1" destOrd="0" presId="urn:microsoft.com/office/officeart/2005/8/layout/process3"/>
    <dgm:cxn modelId="{442200FF-1937-4C95-BEB5-E3703EA4DB99}" type="presParOf" srcId="{F81CFC13-2C18-46DC-AAD6-0627CF420EAC}" destId="{72FE0FC2-10EA-43EB-B64E-F5D684062DEB}" srcOrd="2" destOrd="0" presId="urn:microsoft.com/office/officeart/2005/8/layout/process3"/>
    <dgm:cxn modelId="{2D5D1908-D329-40DE-BCD2-C64B72217AC0}" type="presParOf" srcId="{A437DA2A-D5AC-45E2-93AA-B6A8FDE73803}" destId="{A276C7E4-5EB6-44A9-A9B9-66E25BD8A694}" srcOrd="3" destOrd="0" presId="urn:microsoft.com/office/officeart/2005/8/layout/process3"/>
    <dgm:cxn modelId="{CC4AAB6D-0195-494B-ADF7-B666A6151E5B}" type="presParOf" srcId="{A276C7E4-5EB6-44A9-A9B9-66E25BD8A694}" destId="{2B9E636A-E3C5-4AF2-B660-EC1ADC73AD55}" srcOrd="0" destOrd="0" presId="urn:microsoft.com/office/officeart/2005/8/layout/process3"/>
    <dgm:cxn modelId="{A46222AE-18DF-4A04-91AF-91930F671269}" type="presParOf" srcId="{A437DA2A-D5AC-45E2-93AA-B6A8FDE73803}" destId="{F7B2E7C5-AA42-4E99-9EC2-44CF7EB15DAF}" srcOrd="4" destOrd="0" presId="urn:microsoft.com/office/officeart/2005/8/layout/process3"/>
    <dgm:cxn modelId="{AC3C4428-BE13-46E0-B0F3-4B2EDE06CE93}" type="presParOf" srcId="{F7B2E7C5-AA42-4E99-9EC2-44CF7EB15DAF}" destId="{53B19B56-0EF0-4DB4-BA1D-5D65AD99E3CB}" srcOrd="0" destOrd="0" presId="urn:microsoft.com/office/officeart/2005/8/layout/process3"/>
    <dgm:cxn modelId="{C79EE05D-A204-449B-883D-D43D7AC88B5F}" type="presParOf" srcId="{F7B2E7C5-AA42-4E99-9EC2-44CF7EB15DAF}" destId="{D977FEEE-DE56-463F-8674-6B83ADAD0139}" srcOrd="1" destOrd="0" presId="urn:microsoft.com/office/officeart/2005/8/layout/process3"/>
    <dgm:cxn modelId="{DA4061C4-0FA4-41D8-A80E-CF250F24B67A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II-CS:  Componentes del Sistema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</a:t>
          </a:r>
          <a:r>
            <a:rPr lang="es-AR" dirty="0" smtClean="0"/>
            <a:t>documento II-CS:  Componentes del Sistema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3B871B5A-E99A-434C-9601-28ABCBA21902}" type="presOf" srcId="{9FA44374-DFBF-4E8D-8804-D08B2ABB4388}" destId="{A276C7E4-5EB6-44A9-A9B9-66E25BD8A694}" srcOrd="0" destOrd="0" presId="urn:microsoft.com/office/officeart/2005/8/layout/process3"/>
    <dgm:cxn modelId="{40B038D4-8C1F-4FCC-AF7E-B27D3C69FD76}" type="presOf" srcId="{3EF305F1-BCDE-420D-9C27-BD1FD3FD6C2E}" destId="{2887720D-44AC-45B7-9FA1-B984E1ECE552}" srcOrd="1" destOrd="0" presId="urn:microsoft.com/office/officeart/2005/8/layout/process3"/>
    <dgm:cxn modelId="{DF3D6CA3-D1D1-43A6-B1FD-10DA4666B250}" type="presOf" srcId="{C639258A-B344-4EE9-93DA-8086C026C1E6}" destId="{9ECD84DB-55F0-48D5-BF7A-FEDC8249076A}" srcOrd="1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5CC6B95C-31AB-42F5-B095-4ABC0231F79A}" type="presOf" srcId="{16F655FF-D84A-494B-BD24-42674914C603}" destId="{53B19B56-0EF0-4DB4-BA1D-5D65AD99E3CB}" srcOrd="0" destOrd="0" presId="urn:microsoft.com/office/officeart/2005/8/layout/process3"/>
    <dgm:cxn modelId="{ACBB7378-FD82-4ED5-94C3-0F5EEF6542C0}" type="presOf" srcId="{3BC5EDAF-C146-4B88-89D7-A12033809C80}" destId="{F2F49638-8C61-4C2D-9232-05D58A99AB34}" srcOrd="0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8822B0B3-C21B-4731-910C-770C7EDFFB15}" type="presOf" srcId="{198E36BF-EE5E-4F50-88CF-A8549FC4DEB4}" destId="{1A87E2A4-347D-4070-8FB3-15DD1EC17530}" srcOrd="0" destOrd="0" presId="urn:microsoft.com/office/officeart/2005/8/layout/process3"/>
    <dgm:cxn modelId="{475A2A22-C0C4-4FB5-885B-313E9102283A}" type="presOf" srcId="{D18EE92A-5E58-40A1-B2D1-7A4DBF6EC2E2}" destId="{A437DA2A-D5AC-45E2-93AA-B6A8FDE73803}" srcOrd="0" destOrd="0" presId="urn:microsoft.com/office/officeart/2005/8/layout/process3"/>
    <dgm:cxn modelId="{40EC2FD8-47C7-4C33-B4BE-7F5FE9096F07}" type="presOf" srcId="{3EF305F1-BCDE-420D-9C27-BD1FD3FD6C2E}" destId="{D1D26E90-673A-4E7D-9640-E5AECCCEEF02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B91E03E0-8C65-4BE8-B836-FF932362D4C2}" type="presOf" srcId="{3C2AB019-390E-4009-8536-DC8838224482}" destId="{77608079-11CD-4995-9CC9-DF1E0E5DD72A}" srcOrd="1" destOrd="0" presId="urn:microsoft.com/office/officeart/2005/8/layout/process3"/>
    <dgm:cxn modelId="{1A8731FF-15A7-4B23-BB16-AB2052253846}" type="presOf" srcId="{9FA44374-DFBF-4E8D-8804-D08B2ABB4388}" destId="{2B9E636A-E3C5-4AF2-B660-EC1ADC73AD55}" srcOrd="1" destOrd="0" presId="urn:microsoft.com/office/officeart/2005/8/layout/process3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10324C7C-61AD-4DAC-8F14-0D720B66CE7D}" type="presOf" srcId="{3C2AB019-390E-4009-8536-DC8838224482}" destId="{51083606-3422-453E-8E82-9E27F8986BA5}" srcOrd="0" destOrd="0" presId="urn:microsoft.com/office/officeart/2005/8/layout/process3"/>
    <dgm:cxn modelId="{350F5241-5674-490F-B341-F4C42E22D605}" type="presOf" srcId="{16F655FF-D84A-494B-BD24-42674914C603}" destId="{D977FEEE-DE56-463F-8674-6B83ADAD0139}" srcOrd="1" destOrd="0" presId="urn:microsoft.com/office/officeart/2005/8/layout/process3"/>
    <dgm:cxn modelId="{CA02F206-2EBA-4D6B-BED0-E1A4F41D6233}" type="presOf" srcId="{C639258A-B344-4EE9-93DA-8086C026C1E6}" destId="{56848B45-9D59-4E13-A2C2-B9E8331129AD}" srcOrd="0" destOrd="0" presId="urn:microsoft.com/office/officeart/2005/8/layout/process3"/>
    <dgm:cxn modelId="{BA3E6D90-6CD0-466C-83C4-94F63BD452FE}" type="presOf" srcId="{102BB184-7DB5-4573-A504-60EE525F51C6}" destId="{72FE0FC2-10EA-43EB-B64E-F5D684062DEB}" srcOrd="0" destOrd="0" presId="urn:microsoft.com/office/officeart/2005/8/layout/process3"/>
    <dgm:cxn modelId="{CBFAAD48-39D9-42AF-A905-A5F9F3F9C857}" type="presOf" srcId="{372D200B-4D1A-4259-BE93-02F7D6C4BA75}" destId="{72FE0FC2-10EA-43EB-B64E-F5D684062DEB}" srcOrd="0" destOrd="1" presId="urn:microsoft.com/office/officeart/2005/8/layout/process3"/>
    <dgm:cxn modelId="{7BB7EB54-4007-43A3-BABE-AF82413A5975}" type="presParOf" srcId="{A437DA2A-D5AC-45E2-93AA-B6A8FDE73803}" destId="{50096994-C5B9-4723-AF30-4C8A0EE953ED}" srcOrd="0" destOrd="0" presId="urn:microsoft.com/office/officeart/2005/8/layout/process3"/>
    <dgm:cxn modelId="{ABCB5960-90B5-4520-967A-A8F96861B4CC}" type="presParOf" srcId="{50096994-C5B9-4723-AF30-4C8A0EE953ED}" destId="{56848B45-9D59-4E13-A2C2-B9E8331129AD}" srcOrd="0" destOrd="0" presId="urn:microsoft.com/office/officeart/2005/8/layout/process3"/>
    <dgm:cxn modelId="{88DCAB63-3E8B-4A42-8AA2-18935452FDCC}" type="presParOf" srcId="{50096994-C5B9-4723-AF30-4C8A0EE953ED}" destId="{9ECD84DB-55F0-48D5-BF7A-FEDC8249076A}" srcOrd="1" destOrd="0" presId="urn:microsoft.com/office/officeart/2005/8/layout/process3"/>
    <dgm:cxn modelId="{0B55B5FA-3B75-43C5-81EF-F92775BFDD82}" type="presParOf" srcId="{50096994-C5B9-4723-AF30-4C8A0EE953ED}" destId="{F2F49638-8C61-4C2D-9232-05D58A99AB34}" srcOrd="2" destOrd="0" presId="urn:microsoft.com/office/officeart/2005/8/layout/process3"/>
    <dgm:cxn modelId="{EFB2E19F-4B6D-4ED7-868C-BC6829C23AC4}" type="presParOf" srcId="{A437DA2A-D5AC-45E2-93AA-B6A8FDE73803}" destId="{51083606-3422-453E-8E82-9E27F8986BA5}" srcOrd="1" destOrd="0" presId="urn:microsoft.com/office/officeart/2005/8/layout/process3"/>
    <dgm:cxn modelId="{C70B7A07-3FA8-4CBF-9CBD-E1D5F1931CFB}" type="presParOf" srcId="{51083606-3422-453E-8E82-9E27F8986BA5}" destId="{77608079-11CD-4995-9CC9-DF1E0E5DD72A}" srcOrd="0" destOrd="0" presId="urn:microsoft.com/office/officeart/2005/8/layout/process3"/>
    <dgm:cxn modelId="{B9840660-8A85-49F3-BF22-45BF4891C755}" type="presParOf" srcId="{A437DA2A-D5AC-45E2-93AA-B6A8FDE73803}" destId="{F81CFC13-2C18-46DC-AAD6-0627CF420EAC}" srcOrd="2" destOrd="0" presId="urn:microsoft.com/office/officeart/2005/8/layout/process3"/>
    <dgm:cxn modelId="{7C8F0C30-6FB2-4F1E-8E41-8A832DAB8267}" type="presParOf" srcId="{F81CFC13-2C18-46DC-AAD6-0627CF420EAC}" destId="{D1D26E90-673A-4E7D-9640-E5AECCCEEF02}" srcOrd="0" destOrd="0" presId="urn:microsoft.com/office/officeart/2005/8/layout/process3"/>
    <dgm:cxn modelId="{1C4FAE82-2A8B-45C3-80C0-B7BEA8B07A1F}" type="presParOf" srcId="{F81CFC13-2C18-46DC-AAD6-0627CF420EAC}" destId="{2887720D-44AC-45B7-9FA1-B984E1ECE552}" srcOrd="1" destOrd="0" presId="urn:microsoft.com/office/officeart/2005/8/layout/process3"/>
    <dgm:cxn modelId="{674C4E49-B5D0-446A-B59E-AC7EAC91ED1B}" type="presParOf" srcId="{F81CFC13-2C18-46DC-AAD6-0627CF420EAC}" destId="{72FE0FC2-10EA-43EB-B64E-F5D684062DEB}" srcOrd="2" destOrd="0" presId="urn:microsoft.com/office/officeart/2005/8/layout/process3"/>
    <dgm:cxn modelId="{161FF414-95B3-41F2-A429-82B0AA1D316E}" type="presParOf" srcId="{A437DA2A-D5AC-45E2-93AA-B6A8FDE73803}" destId="{A276C7E4-5EB6-44A9-A9B9-66E25BD8A694}" srcOrd="3" destOrd="0" presId="urn:microsoft.com/office/officeart/2005/8/layout/process3"/>
    <dgm:cxn modelId="{E225C7DA-F590-4D81-ACEE-E6F6476E77A2}" type="presParOf" srcId="{A276C7E4-5EB6-44A9-A9B9-66E25BD8A694}" destId="{2B9E636A-E3C5-4AF2-B660-EC1ADC73AD55}" srcOrd="0" destOrd="0" presId="urn:microsoft.com/office/officeart/2005/8/layout/process3"/>
    <dgm:cxn modelId="{A2A597AD-5C74-440D-9547-3FA69F90292E}" type="presParOf" srcId="{A437DA2A-D5AC-45E2-93AA-B6A8FDE73803}" destId="{F7B2E7C5-AA42-4E99-9EC2-44CF7EB15DAF}" srcOrd="4" destOrd="0" presId="urn:microsoft.com/office/officeart/2005/8/layout/process3"/>
    <dgm:cxn modelId="{4B7E37D8-078E-4D7C-ACB6-B74BCCBE4F73}" type="presParOf" srcId="{F7B2E7C5-AA42-4E99-9EC2-44CF7EB15DAF}" destId="{53B19B56-0EF0-4DB4-BA1D-5D65AD99E3CB}" srcOrd="0" destOrd="0" presId="urn:microsoft.com/office/officeart/2005/8/layout/process3"/>
    <dgm:cxn modelId="{F45ECEAF-E0B2-4653-9E4A-E19E0DA3DFA3}" type="presParOf" srcId="{F7B2E7C5-AA42-4E99-9EC2-44CF7EB15DAF}" destId="{D977FEEE-DE56-463F-8674-6B83ADAD0139}" srcOrd="1" destOrd="0" presId="urn:microsoft.com/office/officeart/2005/8/layout/process3"/>
    <dgm:cxn modelId="{8E276900-1EF2-4F6D-A624-31DB1D19C873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69546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Entradas 	</a:t>
          </a:r>
          <a:endParaRPr lang="es-AR" sz="1500" kern="1200" dirty="0"/>
        </a:p>
      </dsp:txBody>
      <dsp:txXfrm>
        <a:off x="1764" y="695466"/>
        <a:ext cx="1930339" cy="432000"/>
      </dsp:txXfrm>
    </dsp:sp>
    <dsp:sp modelId="{F2F49638-8C61-4C2D-9232-05D58A99AB34}">
      <dsp:nvSpPr>
        <dsp:cNvPr id="0" name=""/>
        <dsp:cNvSpPr/>
      </dsp:nvSpPr>
      <dsp:spPr>
        <a:xfrm>
          <a:off x="116319" y="1127466"/>
          <a:ext cx="2280483" cy="2065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del documento de diagrama de casos de uso de sistema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AD-CG-Documento de Casos de Uso – Trazo Grueso</a:t>
          </a:r>
          <a:endParaRPr lang="es-AR" sz="1500" kern="1200" dirty="0"/>
        </a:p>
      </dsp:txBody>
      <dsp:txXfrm>
        <a:off x="176815" y="1187962"/>
        <a:ext cx="2159491" cy="1944508"/>
      </dsp:txXfrm>
    </dsp:sp>
    <dsp:sp modelId="{51083606-3422-453E-8E82-9E27F8986BA5}">
      <dsp:nvSpPr>
        <dsp:cNvPr id="0" name=""/>
        <dsp:cNvSpPr/>
      </dsp:nvSpPr>
      <dsp:spPr>
        <a:xfrm>
          <a:off x="2268504" y="67116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268504" y="767286"/>
        <a:ext cx="568990" cy="288358"/>
      </dsp:txXfrm>
    </dsp:sp>
    <dsp:sp modelId="{2887720D-44AC-45B7-9FA1-B984E1ECE552}">
      <dsp:nvSpPr>
        <dsp:cNvPr id="0" name=""/>
        <dsp:cNvSpPr/>
      </dsp:nvSpPr>
      <dsp:spPr>
        <a:xfrm>
          <a:off x="3277706" y="69546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3277706" y="695466"/>
        <a:ext cx="1930339" cy="432000"/>
      </dsp:txXfrm>
    </dsp:sp>
    <dsp:sp modelId="{72FE0FC2-10EA-43EB-B64E-F5D684062DEB}">
      <dsp:nvSpPr>
        <dsp:cNvPr id="0" name=""/>
        <dsp:cNvSpPr/>
      </dsp:nvSpPr>
      <dsp:spPr>
        <a:xfrm>
          <a:off x="3470372" y="1127466"/>
          <a:ext cx="2124261" cy="2065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Diagramar los casos de uso de sistema identificados, relacionándolos con los actores correspondientes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530868" y="1187962"/>
        <a:ext cx="2003269" cy="1944508"/>
      </dsp:txXfrm>
    </dsp:sp>
    <dsp:sp modelId="{A276C7E4-5EB6-44A9-A9B9-66E25BD8A694}">
      <dsp:nvSpPr>
        <dsp:cNvPr id="0" name=""/>
        <dsp:cNvSpPr/>
      </dsp:nvSpPr>
      <dsp:spPr>
        <a:xfrm>
          <a:off x="5524918" y="67116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524918" y="767286"/>
        <a:ext cx="527591" cy="288358"/>
      </dsp:txXfrm>
    </dsp:sp>
    <dsp:sp modelId="{D977FEEE-DE56-463F-8674-6B83ADAD0139}">
      <dsp:nvSpPr>
        <dsp:cNvPr id="0" name=""/>
        <dsp:cNvSpPr/>
      </dsp:nvSpPr>
      <dsp:spPr>
        <a:xfrm>
          <a:off x="6475537" y="69546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6475537" y="695466"/>
        <a:ext cx="1930339" cy="432000"/>
      </dsp:txXfrm>
    </dsp:sp>
    <dsp:sp modelId="{1A87E2A4-347D-4070-8FB3-15DD1EC17530}">
      <dsp:nvSpPr>
        <dsp:cNvPr id="0" name=""/>
        <dsp:cNvSpPr/>
      </dsp:nvSpPr>
      <dsp:spPr>
        <a:xfrm>
          <a:off x="6747703" y="1127466"/>
          <a:ext cx="1965259" cy="2065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AD-CU: Diagrama de casos de uso del sistema</a:t>
          </a:r>
          <a:endParaRPr lang="es-AR" sz="1500" kern="1200" dirty="0"/>
        </a:p>
      </dsp:txBody>
      <dsp:txXfrm>
        <a:off x="6805263" y="1185026"/>
        <a:ext cx="1850139" cy="1950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2721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Entradas 	</a:t>
          </a:r>
          <a:endParaRPr lang="es-AR" sz="1500" kern="1200" dirty="0"/>
        </a:p>
      </dsp:txBody>
      <dsp:txXfrm>
        <a:off x="1764" y="27216"/>
        <a:ext cx="1930339" cy="432000"/>
      </dsp:txXfrm>
    </dsp:sp>
    <dsp:sp modelId="{F2F49638-8C61-4C2D-9232-05D58A99AB34}">
      <dsp:nvSpPr>
        <dsp:cNvPr id="0" name=""/>
        <dsp:cNvSpPr/>
      </dsp:nvSpPr>
      <dsp:spPr>
        <a:xfrm>
          <a:off x="116319" y="459216"/>
          <a:ext cx="2280483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del documento de casos de uso del sistema – trazo grueso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MN-PN-Procesos de negocio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GP-MR-Minutas de Relevamiento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IR-ER-Especificación de requerimientos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GP-AS-Alcance del sistema</a:t>
          </a:r>
          <a:endParaRPr lang="es-AR" sz="1500" kern="1200" dirty="0"/>
        </a:p>
      </dsp:txBody>
      <dsp:txXfrm>
        <a:off x="183112" y="526009"/>
        <a:ext cx="2146897" cy="3268414"/>
      </dsp:txXfrm>
    </dsp:sp>
    <dsp:sp modelId="{51083606-3422-453E-8E82-9E27F8986BA5}">
      <dsp:nvSpPr>
        <dsp:cNvPr id="0" name=""/>
        <dsp:cNvSpPr/>
      </dsp:nvSpPr>
      <dsp:spPr>
        <a:xfrm>
          <a:off x="2268504" y="291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268504" y="99036"/>
        <a:ext cx="568990" cy="288358"/>
      </dsp:txXfrm>
    </dsp:sp>
    <dsp:sp modelId="{2887720D-44AC-45B7-9FA1-B984E1ECE552}">
      <dsp:nvSpPr>
        <dsp:cNvPr id="0" name=""/>
        <dsp:cNvSpPr/>
      </dsp:nvSpPr>
      <dsp:spPr>
        <a:xfrm>
          <a:off x="3277706" y="2721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3277706" y="27216"/>
        <a:ext cx="1930339" cy="432000"/>
      </dsp:txXfrm>
    </dsp:sp>
    <dsp:sp modelId="{72FE0FC2-10EA-43EB-B64E-F5D684062DEB}">
      <dsp:nvSpPr>
        <dsp:cNvPr id="0" name=""/>
        <dsp:cNvSpPr/>
      </dsp:nvSpPr>
      <dsp:spPr>
        <a:xfrm>
          <a:off x="3470372" y="459216"/>
          <a:ext cx="2124261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Identificar las interacciones entre actores y el sistema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Generar una lista de casos de uso, y realizar una breve descripción de los mismos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532589" y="521433"/>
        <a:ext cx="1999827" cy="3277566"/>
      </dsp:txXfrm>
    </dsp:sp>
    <dsp:sp modelId="{A276C7E4-5EB6-44A9-A9B9-66E25BD8A694}">
      <dsp:nvSpPr>
        <dsp:cNvPr id="0" name=""/>
        <dsp:cNvSpPr/>
      </dsp:nvSpPr>
      <dsp:spPr>
        <a:xfrm>
          <a:off x="5524918" y="291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524918" y="99036"/>
        <a:ext cx="527591" cy="288358"/>
      </dsp:txXfrm>
    </dsp:sp>
    <dsp:sp modelId="{D977FEEE-DE56-463F-8674-6B83ADAD0139}">
      <dsp:nvSpPr>
        <dsp:cNvPr id="0" name=""/>
        <dsp:cNvSpPr/>
      </dsp:nvSpPr>
      <dsp:spPr>
        <a:xfrm>
          <a:off x="6475537" y="2721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6475537" y="27216"/>
        <a:ext cx="1930339" cy="432000"/>
      </dsp:txXfrm>
    </dsp:sp>
    <dsp:sp modelId="{1A87E2A4-347D-4070-8FB3-15DD1EC17530}">
      <dsp:nvSpPr>
        <dsp:cNvPr id="0" name=""/>
        <dsp:cNvSpPr/>
      </dsp:nvSpPr>
      <dsp:spPr>
        <a:xfrm>
          <a:off x="6747703" y="459216"/>
          <a:ext cx="1965259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AD-TG: Documento de casos de uso del sistema – Trazo Grueso </a:t>
          </a:r>
          <a:endParaRPr lang="es-AR" sz="1500" kern="1200" dirty="0"/>
        </a:p>
      </dsp:txBody>
      <dsp:txXfrm>
        <a:off x="6805263" y="516776"/>
        <a:ext cx="1850139" cy="3286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14615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Entradas 	</a:t>
          </a:r>
          <a:endParaRPr lang="es-AR" sz="1600" kern="1200" dirty="0"/>
        </a:p>
      </dsp:txBody>
      <dsp:txXfrm>
        <a:off x="1764" y="14615"/>
        <a:ext cx="1930339" cy="460800"/>
      </dsp:txXfrm>
    </dsp:sp>
    <dsp:sp modelId="{F2F49638-8C61-4C2D-9232-05D58A99AB34}">
      <dsp:nvSpPr>
        <dsp:cNvPr id="0" name=""/>
        <dsp:cNvSpPr/>
      </dsp:nvSpPr>
      <dsp:spPr>
        <a:xfrm>
          <a:off x="116319" y="475415"/>
          <a:ext cx="2280483" cy="33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Template</a:t>
          </a:r>
          <a:r>
            <a:rPr lang="es-AR" sz="1600" kern="1200" dirty="0" smtClean="0"/>
            <a:t> del documento de casos de uso del sistema – trazo fino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IR-ER-Especificación de requerimientos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GP-MR-Minutas de Relevamiento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AD-TG-Casos de uso -  Trazo grueso</a:t>
          </a:r>
          <a:endParaRPr lang="es-AR" sz="1600" kern="1200" dirty="0"/>
        </a:p>
      </dsp:txBody>
      <dsp:txXfrm>
        <a:off x="183112" y="542208"/>
        <a:ext cx="2146897" cy="3264814"/>
      </dsp:txXfrm>
    </dsp:sp>
    <dsp:sp modelId="{51083606-3422-453E-8E82-9E27F8986BA5}">
      <dsp:nvSpPr>
        <dsp:cNvPr id="0" name=""/>
        <dsp:cNvSpPr/>
      </dsp:nvSpPr>
      <dsp:spPr>
        <a:xfrm>
          <a:off x="2268504" y="471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268504" y="100836"/>
        <a:ext cx="568990" cy="288358"/>
      </dsp:txXfrm>
    </dsp:sp>
    <dsp:sp modelId="{2887720D-44AC-45B7-9FA1-B984E1ECE552}">
      <dsp:nvSpPr>
        <dsp:cNvPr id="0" name=""/>
        <dsp:cNvSpPr/>
      </dsp:nvSpPr>
      <dsp:spPr>
        <a:xfrm>
          <a:off x="3277706" y="14615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	</a:t>
          </a:r>
          <a:endParaRPr lang="es-AR" sz="1600" kern="1200" dirty="0"/>
        </a:p>
      </dsp:txBody>
      <dsp:txXfrm>
        <a:off x="3277706" y="14615"/>
        <a:ext cx="1930339" cy="460800"/>
      </dsp:txXfrm>
    </dsp:sp>
    <dsp:sp modelId="{72FE0FC2-10EA-43EB-B64E-F5D684062DEB}">
      <dsp:nvSpPr>
        <dsp:cNvPr id="0" name=""/>
        <dsp:cNvSpPr/>
      </dsp:nvSpPr>
      <dsp:spPr>
        <a:xfrm>
          <a:off x="3470372" y="475415"/>
          <a:ext cx="2124261" cy="33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Detallar las interacciones entre los actores y el sistema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Evaluar las alternativas de acción en los casos de uso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600" kern="1200" dirty="0"/>
        </a:p>
      </dsp:txBody>
      <dsp:txXfrm>
        <a:off x="3532589" y="537632"/>
        <a:ext cx="1999827" cy="3273966"/>
      </dsp:txXfrm>
    </dsp:sp>
    <dsp:sp modelId="{A276C7E4-5EB6-44A9-A9B9-66E25BD8A694}">
      <dsp:nvSpPr>
        <dsp:cNvPr id="0" name=""/>
        <dsp:cNvSpPr/>
      </dsp:nvSpPr>
      <dsp:spPr>
        <a:xfrm>
          <a:off x="5524918" y="471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5524918" y="100836"/>
        <a:ext cx="527591" cy="288358"/>
      </dsp:txXfrm>
    </dsp:sp>
    <dsp:sp modelId="{D977FEEE-DE56-463F-8674-6B83ADAD0139}">
      <dsp:nvSpPr>
        <dsp:cNvPr id="0" name=""/>
        <dsp:cNvSpPr/>
      </dsp:nvSpPr>
      <dsp:spPr>
        <a:xfrm>
          <a:off x="6475537" y="14615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Salidas</a:t>
          </a:r>
          <a:endParaRPr lang="es-AR" sz="1600" kern="1200" dirty="0"/>
        </a:p>
      </dsp:txBody>
      <dsp:txXfrm>
        <a:off x="6475537" y="14615"/>
        <a:ext cx="1930339" cy="460800"/>
      </dsp:txXfrm>
    </dsp:sp>
    <dsp:sp modelId="{1A87E2A4-347D-4070-8FB3-15DD1EC17530}">
      <dsp:nvSpPr>
        <dsp:cNvPr id="0" name=""/>
        <dsp:cNvSpPr/>
      </dsp:nvSpPr>
      <dsp:spPr>
        <a:xfrm>
          <a:off x="6747703" y="475415"/>
          <a:ext cx="1965259" cy="33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AD-TF: Documento de casos de uso del sistema – Trazo Fino </a:t>
          </a:r>
          <a:endParaRPr lang="es-AR" sz="1600" kern="1200" dirty="0"/>
        </a:p>
      </dsp:txBody>
      <dsp:txXfrm>
        <a:off x="6805263" y="532975"/>
        <a:ext cx="1850139" cy="328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D2D7-DB79-4509-B467-86D75B8A5684}" type="datetimeFigureOut">
              <a:rPr lang="es-AR" smtClean="0"/>
              <a:pPr/>
              <a:t>10/09/2011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421954343"/>
              </p:ext>
            </p:extLst>
          </p:nvPr>
        </p:nvGraphicFramePr>
        <p:xfrm>
          <a:off x="-180528" y="1124744"/>
          <a:ext cx="932452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619672" y="3326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II-MP: Modelado de Implementación</a:t>
            </a:r>
            <a:endParaRPr lang="es-AR" b="1" dirty="0" smtClean="0"/>
          </a:p>
          <a:p>
            <a:r>
              <a:rPr lang="es-AR" dirty="0" smtClean="0"/>
              <a:t> 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323871154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II-MU: Manual de Usuario</a:t>
            </a:r>
            <a:endParaRPr lang="es-AR" b="1" dirty="0" smtClean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26094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649637631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II-CS:  Componentes del Sistema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418261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191</Words>
  <Application>Microsoft Office PowerPoint</Application>
  <PresentationFormat>Presentación en pantalla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52</cp:revision>
  <dcterms:created xsi:type="dcterms:W3CDTF">2011-09-04T18:22:39Z</dcterms:created>
  <dcterms:modified xsi:type="dcterms:W3CDTF">2011-09-10T23:48:35Z</dcterms:modified>
</cp:coreProperties>
</file>