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Listado completo de los puntos de control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Identificar la lista de entregables planificados en el proyecto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QA-LC Lista de Control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417A34FD-45B2-4FB3-AA4B-0A642C6776AA}">
      <dgm:prSet phldrT="[Texto]"/>
      <dgm:spPr/>
      <dgm:t>
        <a:bodyPr/>
        <a:lstStyle/>
        <a:p>
          <a:r>
            <a:rPr lang="es-AR" dirty="0" smtClean="0"/>
            <a:t>GP-PI: Plan de Iteraciones</a:t>
          </a:r>
          <a:endParaRPr lang="es-AR" dirty="0"/>
        </a:p>
      </dgm:t>
    </dgm:pt>
    <dgm:pt modelId="{DA6EFC16-9411-4F48-B1CA-8B3DDB07D961}" type="parTrans" cxnId="{2C2ED613-9AD6-4548-BDB0-173819EF0A35}">
      <dgm:prSet/>
      <dgm:spPr/>
      <dgm:t>
        <a:bodyPr/>
        <a:lstStyle/>
        <a:p>
          <a:endParaRPr lang="es-AR"/>
        </a:p>
      </dgm:t>
    </dgm:pt>
    <dgm:pt modelId="{0930401F-FE2E-45B6-AFF7-0986E1689093}" type="sibTrans" cxnId="{2C2ED613-9AD6-4548-BDB0-173819EF0A35}">
      <dgm:prSet/>
      <dgm:spPr/>
      <dgm:t>
        <a:bodyPr/>
        <a:lstStyle/>
        <a:p>
          <a:endParaRPr lang="es-AR"/>
        </a:p>
      </dgm:t>
    </dgm:pt>
    <dgm:pt modelId="{0FAE890C-BFF2-4F01-94F7-53985122389A}">
      <dgm:prSet phldrT="[Texto]"/>
      <dgm:spPr/>
      <dgm:t>
        <a:bodyPr/>
        <a:lstStyle/>
        <a:p>
          <a:r>
            <a:rPr lang="es-AR" dirty="0" smtClean="0"/>
            <a:t>Identificar los puntos de control realizados anteriormente sobre los entregables del proyecto</a:t>
          </a:r>
          <a:endParaRPr lang="es-AR" dirty="0"/>
        </a:p>
      </dgm:t>
    </dgm:pt>
    <dgm:pt modelId="{FBA52A55-ED1C-4797-AC21-7AD34E3199B3}" type="parTrans" cxnId="{02D713D3-DC8C-4952-B15E-1D1CDA7E3213}">
      <dgm:prSet/>
      <dgm:spPr/>
      <dgm:t>
        <a:bodyPr/>
        <a:lstStyle/>
        <a:p>
          <a:endParaRPr lang="es-AR"/>
        </a:p>
      </dgm:t>
    </dgm:pt>
    <dgm:pt modelId="{A65E7220-E00A-4BEA-BC6E-A5BC205CABD1}" type="sibTrans" cxnId="{02D713D3-DC8C-4952-B15E-1D1CDA7E3213}">
      <dgm:prSet/>
      <dgm:spPr/>
      <dgm:t>
        <a:bodyPr/>
        <a:lstStyle/>
        <a:p>
          <a:endParaRPr lang="es-AR"/>
        </a:p>
      </dgm:t>
    </dgm:pt>
    <dgm:pt modelId="{E290EBEA-E650-47D6-94F4-14F0E1EA7B96}">
      <dgm:prSet phldrT="[Texto]"/>
      <dgm:spPr/>
      <dgm:t>
        <a:bodyPr/>
        <a:lstStyle/>
        <a:p>
          <a:r>
            <a:rPr lang="es-AR" dirty="0" smtClean="0"/>
            <a:t>Agregar elementos de control considerados importantes</a:t>
          </a:r>
          <a:endParaRPr lang="es-AR" dirty="0"/>
        </a:p>
      </dgm:t>
    </dgm:pt>
    <dgm:pt modelId="{003B21E4-D1E8-4F0E-BFE4-09F6DF65AD1B}" type="parTrans" cxnId="{8545A4C7-1FA7-41A5-8F4A-CE3A2A45BB7C}">
      <dgm:prSet/>
      <dgm:spPr/>
      <dgm:t>
        <a:bodyPr/>
        <a:lstStyle/>
        <a:p>
          <a:endParaRPr lang="es-AR"/>
        </a:p>
      </dgm:t>
    </dgm:pt>
    <dgm:pt modelId="{160F992D-1094-4B0E-B4D8-DC14C489F1B6}" type="sibTrans" cxnId="{8545A4C7-1FA7-41A5-8F4A-CE3A2A45BB7C}">
      <dgm:prSet/>
      <dgm:spPr/>
      <dgm:t>
        <a:bodyPr/>
        <a:lstStyle/>
        <a:p>
          <a:endParaRPr lang="es-AR"/>
        </a:p>
      </dgm:t>
    </dgm:pt>
    <dgm:pt modelId="{096F3673-5F3F-48C7-B986-BC3C1F973856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 la Lista de Control</a:t>
          </a:r>
          <a:endParaRPr lang="es-AR" dirty="0"/>
        </a:p>
      </dgm:t>
    </dgm:pt>
    <dgm:pt modelId="{EE348222-945D-468E-BF32-98A02DEED9B8}" type="parTrans" cxnId="{D3970BA6-50A5-41CB-BDD4-28FDDD4B8904}">
      <dgm:prSet/>
      <dgm:spPr/>
      <dgm:t>
        <a:bodyPr/>
        <a:lstStyle/>
        <a:p>
          <a:endParaRPr lang="es-AR"/>
        </a:p>
      </dgm:t>
    </dgm:pt>
    <dgm:pt modelId="{28866641-3660-413B-BDBE-493EEE0548F8}" type="sibTrans" cxnId="{D3970BA6-50A5-41CB-BDD4-28FDDD4B8904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BBA217F-8F07-44E8-8B0A-2E15DCBD1733}" type="presOf" srcId="{7B7FB5E5-796F-43C9-A544-9E4D641C75FC}" destId="{D276E6F9-E9AE-4FF1-BE52-B48DB3C98E22}" srcOrd="1" destOrd="0" presId="urn:microsoft.com/office/officeart/2005/8/layout/process3"/>
    <dgm:cxn modelId="{4260EB0C-6BC3-421C-8E5F-A4DBF058DD27}" type="presOf" srcId="{E290EBEA-E650-47D6-94F4-14F0E1EA7B96}" destId="{660ED888-0F62-4F29-B5B3-33B14A133167}" srcOrd="0" destOrd="2" presId="urn:microsoft.com/office/officeart/2005/8/layout/process3"/>
    <dgm:cxn modelId="{C12E164C-B2A8-4280-BBB7-A6DC18FCBAC6}" type="presOf" srcId="{7B7FB5E5-796F-43C9-A544-9E4D641C75FC}" destId="{697E1980-4F15-46CD-AACC-AF9D7290C333}" srcOrd="0" destOrd="0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D3970BA6-50A5-41CB-BDD4-28FDDD4B8904}" srcId="{5E1B0FEA-0848-405B-8AFF-3929AEE4C504}" destId="{096F3673-5F3F-48C7-B986-BC3C1F973856}" srcOrd="0" destOrd="0" parTransId="{EE348222-945D-468E-BF32-98A02DEED9B8}" sibTransId="{28866641-3660-413B-BDBE-493EEE0548F8}"/>
    <dgm:cxn modelId="{9A81EACA-8EED-491F-965D-F1DA829B3101}" type="presOf" srcId="{0FAE890C-BFF2-4F01-94F7-53985122389A}" destId="{660ED888-0F62-4F29-B5B3-33B14A133167}" srcOrd="0" destOrd="1" presId="urn:microsoft.com/office/officeart/2005/8/layout/process3"/>
    <dgm:cxn modelId="{5D1000AB-24FB-4A7C-BB4C-D0C30D1676B9}" type="presOf" srcId="{C124B9E3-16AD-479E-A4CF-2306B800A4EB}" destId="{4FB1F537-1A04-4689-BD29-1C31D2E56F94}" srcOrd="0" destOrd="0" presId="urn:microsoft.com/office/officeart/2005/8/layout/process3"/>
    <dgm:cxn modelId="{78B8F982-F553-4950-82DD-0484F589AC6B}" type="presOf" srcId="{76CB6C2F-64FD-457D-9E88-67BB02A12971}" destId="{CD39F46F-47FE-4A3D-8836-639BE561B27D}" srcOrd="1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5E313F31-7488-448D-AE70-6AC9DD76ED37}" type="presOf" srcId="{FFAC004B-5808-44F1-A2F9-7A50FA584E4F}" destId="{A20288C5-E9B1-4C18-B4A4-C3DF6D61CC29}" srcOrd="0" destOrd="0" presId="urn:microsoft.com/office/officeart/2005/8/layout/process3"/>
    <dgm:cxn modelId="{00ACB6FB-3B17-4611-A0A1-C44C18D8C9CA}" type="presOf" srcId="{5E1B0FEA-0848-405B-8AFF-3929AEE4C504}" destId="{49B154FF-0BCD-4BA4-8227-1D24318B510A}" srcOrd="1" destOrd="0" presId="urn:microsoft.com/office/officeart/2005/8/layout/process3"/>
    <dgm:cxn modelId="{E34EE6AF-6202-4204-B14D-A97544569F82}" type="presOf" srcId="{096F3673-5F3F-48C7-B986-BC3C1F973856}" destId="{C85450F5-C074-47F0-98F7-ECA460EE5512}" srcOrd="0" destOrd="0" presId="urn:microsoft.com/office/officeart/2005/8/layout/process3"/>
    <dgm:cxn modelId="{6D149E89-8AFC-49B8-B1D2-3CF4DF6BA82E}" type="presOf" srcId="{76CB6C2F-64FD-457D-9E88-67BB02A12971}" destId="{161541AF-4B09-4DFD-A6FC-E97184905BFC}" srcOrd="0" destOrd="0" presId="urn:microsoft.com/office/officeart/2005/8/layout/process3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B7914C45-C208-4620-BD8E-B4848CDC62B2}" type="presOf" srcId="{4DBA25DE-D799-4488-8FBC-5CE7AF7BFD72}" destId="{3441EF63-5E9C-4D2E-BB42-A5F097CEDA83}" srcOrd="1" destOrd="0" presId="urn:microsoft.com/office/officeart/2005/8/layout/process3"/>
    <dgm:cxn modelId="{5B370C28-A477-4CA1-BC43-5D6E141D2301}" type="presOf" srcId="{FFAC004B-5808-44F1-A2F9-7A50FA584E4F}" destId="{A5E88D69-199A-4333-A91D-A2E0D60F616F}" srcOrd="1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2C2ED613-9AD6-4548-BDB0-173819EF0A35}" srcId="{5E1B0FEA-0848-405B-8AFF-3929AEE4C504}" destId="{417A34FD-45B2-4FB3-AA4B-0A642C6776AA}" srcOrd="2" destOrd="0" parTransId="{DA6EFC16-9411-4F48-B1CA-8B3DDB07D961}" sibTransId="{0930401F-FE2E-45B6-AFF7-0986E1689093}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02D713D3-DC8C-4952-B15E-1D1CDA7E3213}" srcId="{7B7FB5E5-796F-43C9-A544-9E4D641C75FC}" destId="{0FAE890C-BFF2-4F01-94F7-53985122389A}" srcOrd="1" destOrd="0" parTransId="{FBA52A55-ED1C-4797-AC21-7AD34E3199B3}" sibTransId="{A65E7220-E00A-4BEA-BC6E-A5BC205CABD1}"/>
    <dgm:cxn modelId="{53B9FB43-3B27-4880-8E0F-BED915D9C165}" type="presOf" srcId="{417A34FD-45B2-4FB3-AA4B-0A642C6776AA}" destId="{C85450F5-C074-47F0-98F7-ECA460EE5512}" srcOrd="0" destOrd="2" presId="urn:microsoft.com/office/officeart/2005/8/layout/process3"/>
    <dgm:cxn modelId="{8545A4C7-1FA7-41A5-8F4A-CE3A2A45BB7C}" srcId="{7B7FB5E5-796F-43C9-A544-9E4D641C75FC}" destId="{E290EBEA-E650-47D6-94F4-14F0E1EA7B96}" srcOrd="2" destOrd="0" parTransId="{003B21E4-D1E8-4F0E-BFE4-09F6DF65AD1B}" sibTransId="{160F992D-1094-4B0E-B4D8-DC14C489F1B6}"/>
    <dgm:cxn modelId="{4E4C774A-38DB-4110-9C67-6F0182434735}" type="presOf" srcId="{5E1B0FEA-0848-405B-8AFF-3929AEE4C504}" destId="{2D2A2F99-C002-46E1-815C-7110510974B0}" srcOrd="0" destOrd="0" presId="urn:microsoft.com/office/officeart/2005/8/layout/process3"/>
    <dgm:cxn modelId="{6D667E92-9FF1-4994-A997-57E25208F271}" type="presOf" srcId="{7050E17E-396B-46FD-B2A4-13EA5C853F72}" destId="{C85450F5-C074-47F0-98F7-ECA460EE5512}" srcOrd="0" destOrd="1" presId="urn:microsoft.com/office/officeart/2005/8/layout/process3"/>
    <dgm:cxn modelId="{0EAF67A6-3030-4B44-B003-64C0779C5B9A}" type="presOf" srcId="{A067D617-2A41-43EB-B24F-DECA6D8BD709}" destId="{660ED888-0F62-4F29-B5B3-33B14A133167}" srcOrd="0" destOrd="0" presId="urn:microsoft.com/office/officeart/2005/8/layout/process3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5BC0F817-1578-4BC7-BC2C-39387BFF2357}" type="presOf" srcId="{4DBA25DE-D799-4488-8FBC-5CE7AF7BFD72}" destId="{C5220B41-B1D5-407C-9C49-7211DFF8E860}" srcOrd="0" destOrd="0" presId="urn:microsoft.com/office/officeart/2005/8/layout/process3"/>
    <dgm:cxn modelId="{24EEDDCF-4FAC-459B-9C57-3E10495B853B}" type="presOf" srcId="{06673DA2-5F5B-4F39-9A77-F4BD65FCDB56}" destId="{7ACECDF8-868F-4CA1-91C4-F16FBFA75244}" srcOrd="0" destOrd="0" presId="urn:microsoft.com/office/officeart/2005/8/layout/process3"/>
    <dgm:cxn modelId="{5FC03E0A-1F90-4220-A1AC-A81BB1E4994E}" type="presParOf" srcId="{7ACECDF8-868F-4CA1-91C4-F16FBFA75244}" destId="{9E989B92-DE9D-48DA-B329-6D4B40B7AC2B}" srcOrd="0" destOrd="0" presId="urn:microsoft.com/office/officeart/2005/8/layout/process3"/>
    <dgm:cxn modelId="{51D2548D-6C32-4EA3-9858-74EDB15CAB0C}" type="presParOf" srcId="{9E989B92-DE9D-48DA-B329-6D4B40B7AC2B}" destId="{2D2A2F99-C002-46E1-815C-7110510974B0}" srcOrd="0" destOrd="0" presId="urn:microsoft.com/office/officeart/2005/8/layout/process3"/>
    <dgm:cxn modelId="{1F32300D-3B0F-483C-9EF6-2810A997E9C4}" type="presParOf" srcId="{9E989B92-DE9D-48DA-B329-6D4B40B7AC2B}" destId="{49B154FF-0BCD-4BA4-8227-1D24318B510A}" srcOrd="1" destOrd="0" presId="urn:microsoft.com/office/officeart/2005/8/layout/process3"/>
    <dgm:cxn modelId="{9AB3D796-D20A-4CD6-B0A8-969B5451AEEC}" type="presParOf" srcId="{9E989B92-DE9D-48DA-B329-6D4B40B7AC2B}" destId="{C85450F5-C074-47F0-98F7-ECA460EE5512}" srcOrd="2" destOrd="0" presId="urn:microsoft.com/office/officeart/2005/8/layout/process3"/>
    <dgm:cxn modelId="{A3ECF14F-6368-48F1-945B-A633A308E9F9}" type="presParOf" srcId="{7ACECDF8-868F-4CA1-91C4-F16FBFA75244}" destId="{161541AF-4B09-4DFD-A6FC-E97184905BFC}" srcOrd="1" destOrd="0" presId="urn:microsoft.com/office/officeart/2005/8/layout/process3"/>
    <dgm:cxn modelId="{D5F7E89D-38BE-4233-B895-44665290CCD9}" type="presParOf" srcId="{161541AF-4B09-4DFD-A6FC-E97184905BFC}" destId="{CD39F46F-47FE-4A3D-8836-639BE561B27D}" srcOrd="0" destOrd="0" presId="urn:microsoft.com/office/officeart/2005/8/layout/process3"/>
    <dgm:cxn modelId="{5A755976-9359-4AB8-A819-62CD2F65EE60}" type="presParOf" srcId="{7ACECDF8-868F-4CA1-91C4-F16FBFA75244}" destId="{60CA21C9-C6FC-4D70-84AB-F5AA103E87B7}" srcOrd="2" destOrd="0" presId="urn:microsoft.com/office/officeart/2005/8/layout/process3"/>
    <dgm:cxn modelId="{DF16CBC6-005F-4B3C-B9D8-602F93047F43}" type="presParOf" srcId="{60CA21C9-C6FC-4D70-84AB-F5AA103E87B7}" destId="{697E1980-4F15-46CD-AACC-AF9D7290C333}" srcOrd="0" destOrd="0" presId="urn:microsoft.com/office/officeart/2005/8/layout/process3"/>
    <dgm:cxn modelId="{5BA1D55D-4641-40E3-9EC7-25D61AF2ADDA}" type="presParOf" srcId="{60CA21C9-C6FC-4D70-84AB-F5AA103E87B7}" destId="{D276E6F9-E9AE-4FF1-BE52-B48DB3C98E22}" srcOrd="1" destOrd="0" presId="urn:microsoft.com/office/officeart/2005/8/layout/process3"/>
    <dgm:cxn modelId="{479AF54B-D4C8-4D4F-979A-581DA483C401}" type="presParOf" srcId="{60CA21C9-C6FC-4D70-84AB-F5AA103E87B7}" destId="{660ED888-0F62-4F29-B5B3-33B14A133167}" srcOrd="2" destOrd="0" presId="urn:microsoft.com/office/officeart/2005/8/layout/process3"/>
    <dgm:cxn modelId="{DCC6CEB5-BD91-4C90-BA78-3277725B7C2E}" type="presParOf" srcId="{7ACECDF8-868F-4CA1-91C4-F16FBFA75244}" destId="{A20288C5-E9B1-4C18-B4A4-C3DF6D61CC29}" srcOrd="3" destOrd="0" presId="urn:microsoft.com/office/officeart/2005/8/layout/process3"/>
    <dgm:cxn modelId="{709BA0BA-74DB-4E7C-A82B-B815844B7EC5}" type="presParOf" srcId="{A20288C5-E9B1-4C18-B4A4-C3DF6D61CC29}" destId="{A5E88D69-199A-4333-A91D-A2E0D60F616F}" srcOrd="0" destOrd="0" presId="urn:microsoft.com/office/officeart/2005/8/layout/process3"/>
    <dgm:cxn modelId="{D0B2F8B0-A724-428F-835A-9B83C64F4ACC}" type="presParOf" srcId="{7ACECDF8-868F-4CA1-91C4-F16FBFA75244}" destId="{297B95ED-558F-4AF8-B124-904C82DF7F61}" srcOrd="4" destOrd="0" presId="urn:microsoft.com/office/officeart/2005/8/layout/process3"/>
    <dgm:cxn modelId="{84E61993-3151-40A5-90F6-216CBF4C5E17}" type="presParOf" srcId="{297B95ED-558F-4AF8-B124-904C82DF7F61}" destId="{C5220B41-B1D5-407C-9C49-7211DFF8E860}" srcOrd="0" destOrd="0" presId="urn:microsoft.com/office/officeart/2005/8/layout/process3"/>
    <dgm:cxn modelId="{3FE2463E-BDE4-40C0-95FF-1D9A5DE76173}" type="presParOf" srcId="{297B95ED-558F-4AF8-B124-904C82DF7F61}" destId="{3441EF63-5E9C-4D2E-BB42-A5F097CEDA83}" srcOrd="1" destOrd="0" presId="urn:microsoft.com/office/officeart/2005/8/layout/process3"/>
    <dgm:cxn modelId="{DA551791-8F1E-474C-90CA-4452CC75150F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Elemento del Sistema a ser Revisado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Comunicar a los involucrados sobre la RTF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QA-RT Revisión Técnica Formal.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7D645FE6-21CA-4C20-ABCB-17FD2417E59C}">
      <dgm:prSet phldrT="[Texto]"/>
      <dgm:spPr/>
      <dgm:t>
        <a:bodyPr/>
        <a:lstStyle/>
        <a:p>
          <a:r>
            <a:rPr lang="es-AR" dirty="0" smtClean="0"/>
            <a:t>Definir Disertante</a:t>
          </a:r>
          <a:endParaRPr lang="es-AR" dirty="0"/>
        </a:p>
      </dgm:t>
    </dgm:pt>
    <dgm:pt modelId="{0D5B0CD4-041E-4C95-AB28-1CA75BBAE364}" type="parTrans" cxnId="{C1503052-EA11-4237-A8AA-783D1DE65989}">
      <dgm:prSet/>
      <dgm:spPr/>
      <dgm:t>
        <a:bodyPr/>
        <a:lstStyle/>
        <a:p>
          <a:endParaRPr lang="es-AR"/>
        </a:p>
      </dgm:t>
    </dgm:pt>
    <dgm:pt modelId="{36624B6F-C285-4D72-A72A-5833D9B3E4D4}" type="sibTrans" cxnId="{C1503052-EA11-4237-A8AA-783D1DE65989}">
      <dgm:prSet/>
      <dgm:spPr/>
      <dgm:t>
        <a:bodyPr/>
        <a:lstStyle/>
        <a:p>
          <a:endParaRPr lang="es-AR"/>
        </a:p>
      </dgm:t>
    </dgm:pt>
    <dgm:pt modelId="{137DEBED-932E-48EE-A6DC-C518A20440FF}">
      <dgm:prSet phldrT="[Texto]"/>
      <dgm:spPr/>
      <dgm:t>
        <a:bodyPr/>
        <a:lstStyle/>
        <a:p>
          <a:r>
            <a:rPr lang="es-AR" dirty="0" smtClean="0"/>
            <a:t>Moderador e Invitados</a:t>
          </a:r>
          <a:endParaRPr lang="es-AR" dirty="0"/>
        </a:p>
      </dgm:t>
    </dgm:pt>
    <dgm:pt modelId="{49310EDF-EC68-4E01-A7F5-04A3EF0A5A6C}" type="parTrans" cxnId="{772BF8E4-83CA-45D4-A77C-54706BCCD985}">
      <dgm:prSet/>
      <dgm:spPr/>
      <dgm:t>
        <a:bodyPr/>
        <a:lstStyle/>
        <a:p>
          <a:endParaRPr lang="es-AR"/>
        </a:p>
      </dgm:t>
    </dgm:pt>
    <dgm:pt modelId="{7DA08F5D-91B1-40E3-88B7-164A09B9D2F2}" type="sibTrans" cxnId="{772BF8E4-83CA-45D4-A77C-54706BCCD985}">
      <dgm:prSet/>
      <dgm:spPr/>
      <dgm:t>
        <a:bodyPr/>
        <a:lstStyle/>
        <a:p>
          <a:endParaRPr lang="es-AR"/>
        </a:p>
      </dgm:t>
    </dgm:pt>
    <dgm:pt modelId="{8458B6C2-440E-47F4-8180-F6E94328006D}">
      <dgm:prSet phldrT="[Texto]"/>
      <dgm:spPr/>
      <dgm:t>
        <a:bodyPr/>
        <a:lstStyle/>
        <a:p>
          <a:r>
            <a:rPr lang="es-AR" dirty="0" smtClean="0"/>
            <a:t>Generar el documento de resultado de la RTF</a:t>
          </a:r>
          <a:endParaRPr lang="es-AR" dirty="0"/>
        </a:p>
      </dgm:t>
    </dgm:pt>
    <dgm:pt modelId="{CD477219-EBD9-4ABD-BA85-71754B8D2B48}" type="parTrans" cxnId="{9FE9DA32-7C25-4A9E-9D62-8E906BD3690E}">
      <dgm:prSet/>
      <dgm:spPr/>
      <dgm:t>
        <a:bodyPr/>
        <a:lstStyle/>
        <a:p>
          <a:endParaRPr lang="es-AR"/>
        </a:p>
      </dgm:t>
    </dgm:pt>
    <dgm:pt modelId="{1F48E5F6-6439-47F6-BF5B-E48CE99077F2}" type="sibTrans" cxnId="{9FE9DA32-7C25-4A9E-9D62-8E906BD3690E}">
      <dgm:prSet/>
      <dgm:spPr/>
      <dgm:t>
        <a:bodyPr/>
        <a:lstStyle/>
        <a:p>
          <a:endParaRPr lang="es-AR"/>
        </a:p>
      </dgm:t>
    </dgm:pt>
    <dgm:pt modelId="{E3052BD1-E80D-46ED-9D38-5BA2D8AA671A}">
      <dgm:prSet phldrT="[Texto]"/>
      <dgm:spPr/>
      <dgm:t>
        <a:bodyPr/>
        <a:lstStyle/>
        <a:p>
          <a:r>
            <a:rPr lang="es-AR" dirty="0" smtClean="0"/>
            <a:t>comunicando a los participantes</a:t>
          </a:r>
          <a:endParaRPr lang="es-AR" dirty="0"/>
        </a:p>
      </dgm:t>
    </dgm:pt>
    <dgm:pt modelId="{3B94571E-0D5C-40C6-9AF1-8047B21F7D6D}" type="parTrans" cxnId="{01FDF3A3-15F3-4A6E-88E3-3E96954AB663}">
      <dgm:prSet/>
      <dgm:spPr/>
      <dgm:t>
        <a:bodyPr/>
        <a:lstStyle/>
        <a:p>
          <a:endParaRPr lang="es-AR"/>
        </a:p>
      </dgm:t>
    </dgm:pt>
    <dgm:pt modelId="{E45D547A-8839-4B9D-83AF-9F995B2D1F5C}" type="sibTrans" cxnId="{01FDF3A3-15F3-4A6E-88E3-3E96954AB663}">
      <dgm:prSet/>
      <dgm:spPr/>
      <dgm:t>
        <a:bodyPr/>
        <a:lstStyle/>
        <a:p>
          <a:endParaRPr lang="es-AR"/>
        </a:p>
      </dgm:t>
    </dgm:pt>
    <dgm:pt modelId="{F47D7274-4BFA-4C2A-837B-452F15B61E3C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 Revisión </a:t>
          </a:r>
          <a:r>
            <a:rPr lang="es-AR" smtClean="0"/>
            <a:t>Técnica Formal</a:t>
          </a:r>
          <a:endParaRPr lang="es-AR" dirty="0"/>
        </a:p>
      </dgm:t>
    </dgm:pt>
    <dgm:pt modelId="{43A1E7D8-5C29-40AF-A9A4-EA36614FE216}" type="parTrans" cxnId="{4517F159-5378-453D-A252-C8BDCDBC0044}">
      <dgm:prSet/>
      <dgm:spPr/>
      <dgm:t>
        <a:bodyPr/>
        <a:lstStyle/>
        <a:p>
          <a:endParaRPr lang="es-AR"/>
        </a:p>
      </dgm:t>
    </dgm:pt>
    <dgm:pt modelId="{E2EE65BC-8BD3-4EF9-9C8E-5552E887C159}" type="sibTrans" cxnId="{4517F159-5378-453D-A252-C8BDCDBC0044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3383299-7DBF-4958-8FBC-32CAA1457074}" type="presOf" srcId="{4DBA25DE-D799-4488-8FBC-5CE7AF7BFD72}" destId="{C5220B41-B1D5-407C-9C49-7211DFF8E860}" srcOrd="0" destOrd="0" presId="urn:microsoft.com/office/officeart/2005/8/layout/process3"/>
    <dgm:cxn modelId="{A0889875-B91D-410A-8BCA-36EB9F03E88E}" type="presOf" srcId="{5E1B0FEA-0848-405B-8AFF-3929AEE4C504}" destId="{2D2A2F99-C002-46E1-815C-7110510974B0}" srcOrd="0" destOrd="0" presId="urn:microsoft.com/office/officeart/2005/8/layout/process3"/>
    <dgm:cxn modelId="{8C9099DB-098E-4C19-9823-52C76895DF55}" type="presOf" srcId="{7B7FB5E5-796F-43C9-A544-9E4D641C75FC}" destId="{697E1980-4F15-46CD-AACC-AF9D7290C333}" srcOrd="0" destOrd="0" presId="urn:microsoft.com/office/officeart/2005/8/layout/process3"/>
    <dgm:cxn modelId="{507BBC39-3999-4D7A-BC5D-5FEC62E3A9CB}" type="presOf" srcId="{137DEBED-932E-48EE-A6DC-C518A20440FF}" destId="{660ED888-0F62-4F29-B5B3-33B14A133167}" srcOrd="0" destOrd="2" presId="urn:microsoft.com/office/officeart/2005/8/layout/process3"/>
    <dgm:cxn modelId="{04D74594-56C1-454C-8631-27CD24C5FB31}" type="presOf" srcId="{7050E17E-396B-46FD-B2A4-13EA5C853F72}" destId="{C85450F5-C074-47F0-98F7-ECA460EE5512}" srcOrd="0" destOrd="1" presId="urn:microsoft.com/office/officeart/2005/8/layout/process3"/>
    <dgm:cxn modelId="{9329F5D8-3462-4A38-BAF3-7CCE9AC4769E}" type="presOf" srcId="{7D645FE6-21CA-4C20-ABCB-17FD2417E59C}" destId="{660ED888-0F62-4F29-B5B3-33B14A133167}" srcOrd="0" destOrd="1" presId="urn:microsoft.com/office/officeart/2005/8/layout/process3"/>
    <dgm:cxn modelId="{B6EA0D81-8CF2-40A0-8F78-81842F052711}" type="presOf" srcId="{4DBA25DE-D799-4488-8FBC-5CE7AF7BFD72}" destId="{3441EF63-5E9C-4D2E-BB42-A5F097CEDA83}" srcOrd="1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8044154E-267A-46F1-93EC-9A541082F13D}" type="presOf" srcId="{C124B9E3-16AD-479E-A4CF-2306B800A4EB}" destId="{4FB1F537-1A04-4689-BD29-1C31D2E56F94}" srcOrd="0" destOrd="0" presId="urn:microsoft.com/office/officeart/2005/8/layout/process3"/>
    <dgm:cxn modelId="{C1503052-EA11-4237-A8AA-783D1DE65989}" srcId="{7B7FB5E5-796F-43C9-A544-9E4D641C75FC}" destId="{7D645FE6-21CA-4C20-ABCB-17FD2417E59C}" srcOrd="1" destOrd="0" parTransId="{0D5B0CD4-041E-4C95-AB28-1CA75BBAE364}" sibTransId="{36624B6F-C285-4D72-A72A-5833D9B3E4D4}"/>
    <dgm:cxn modelId="{00925FFF-5995-4BAD-A33B-4B8C2F3B842A}" type="presOf" srcId="{E3052BD1-E80D-46ED-9D38-5BA2D8AA671A}" destId="{660ED888-0F62-4F29-B5B3-33B14A133167}" srcOrd="0" destOrd="4" presId="urn:microsoft.com/office/officeart/2005/8/layout/process3"/>
    <dgm:cxn modelId="{6B44AC3D-43D0-4F5A-AC03-E7C6C0B648D4}" type="presOf" srcId="{8458B6C2-440E-47F4-8180-F6E94328006D}" destId="{660ED888-0F62-4F29-B5B3-33B14A133167}" srcOrd="0" destOrd="3" presId="urn:microsoft.com/office/officeart/2005/8/layout/process3"/>
    <dgm:cxn modelId="{4DFF2292-152E-4B36-88F9-D050E49913F1}" type="presOf" srcId="{FFAC004B-5808-44F1-A2F9-7A50FA584E4F}" destId="{A20288C5-E9B1-4C18-B4A4-C3DF6D61CC29}" srcOrd="0" destOrd="0" presId="urn:microsoft.com/office/officeart/2005/8/layout/process3"/>
    <dgm:cxn modelId="{6B63A5C8-441B-4931-BC26-49C695512293}" type="presOf" srcId="{76CB6C2F-64FD-457D-9E88-67BB02A12971}" destId="{CD39F46F-47FE-4A3D-8836-639BE561B27D}" srcOrd="1" destOrd="0" presId="urn:microsoft.com/office/officeart/2005/8/layout/process3"/>
    <dgm:cxn modelId="{F2A64BA3-011B-4F56-AEC1-0F59B2280E76}" type="presOf" srcId="{5E1B0FEA-0848-405B-8AFF-3929AEE4C504}" destId="{49B154FF-0BCD-4BA4-8227-1D24318B510A}" srcOrd="1" destOrd="0" presId="urn:microsoft.com/office/officeart/2005/8/layout/process3"/>
    <dgm:cxn modelId="{772BF8E4-83CA-45D4-A77C-54706BCCD985}" srcId="{7B7FB5E5-796F-43C9-A544-9E4D641C75FC}" destId="{137DEBED-932E-48EE-A6DC-C518A20440FF}" srcOrd="2" destOrd="0" parTransId="{49310EDF-EC68-4E01-A7F5-04A3EF0A5A6C}" sibTransId="{7DA08F5D-91B1-40E3-88B7-164A09B9D2F2}"/>
    <dgm:cxn modelId="{9FE9DA32-7C25-4A9E-9D62-8E906BD3690E}" srcId="{7B7FB5E5-796F-43C9-A544-9E4D641C75FC}" destId="{8458B6C2-440E-47F4-8180-F6E94328006D}" srcOrd="3" destOrd="0" parTransId="{CD477219-EBD9-4ABD-BA85-71754B8D2B48}" sibTransId="{1F48E5F6-6439-47F6-BF5B-E48CE99077F2}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8CFBACEE-ED72-41E2-AD93-BC7738A7AEDA}" type="presOf" srcId="{76CB6C2F-64FD-457D-9E88-67BB02A12971}" destId="{161541AF-4B09-4DFD-A6FC-E97184905BFC}" srcOrd="0" destOrd="0" presId="urn:microsoft.com/office/officeart/2005/8/layout/process3"/>
    <dgm:cxn modelId="{F3D6B3B4-C4A7-4C7B-B416-02E080370234}" type="presOf" srcId="{A067D617-2A41-43EB-B24F-DECA6D8BD709}" destId="{660ED888-0F62-4F29-B5B3-33B14A133167}" srcOrd="0" destOrd="0" presId="urn:microsoft.com/office/officeart/2005/8/layout/process3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4517F159-5378-453D-A252-C8BDCDBC0044}" srcId="{5E1B0FEA-0848-405B-8AFF-3929AEE4C504}" destId="{F47D7274-4BFA-4C2A-837B-452F15B61E3C}" srcOrd="0" destOrd="0" parTransId="{43A1E7D8-5C29-40AF-A9A4-EA36614FE216}" sibTransId="{E2EE65BC-8BD3-4EF9-9C8E-5552E887C159}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3EA587EA-567E-4137-A485-9E5CC1C7714B}" type="presOf" srcId="{06673DA2-5F5B-4F39-9A77-F4BD65FCDB56}" destId="{7ACECDF8-868F-4CA1-91C4-F16FBFA75244}" srcOrd="0" destOrd="0" presId="urn:microsoft.com/office/officeart/2005/8/layout/process3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323090CA-2884-4B2C-96DB-B36E345372BD}" type="presOf" srcId="{FFAC004B-5808-44F1-A2F9-7A50FA584E4F}" destId="{A5E88D69-199A-4333-A91D-A2E0D60F616F}" srcOrd="1" destOrd="0" presId="urn:microsoft.com/office/officeart/2005/8/layout/process3"/>
    <dgm:cxn modelId="{30BF4230-B974-44A4-870F-8F3BBD81ABF5}" type="presOf" srcId="{F47D7274-4BFA-4C2A-837B-452F15B61E3C}" destId="{C85450F5-C074-47F0-98F7-ECA460EE5512}" srcOrd="0" destOrd="0" presId="urn:microsoft.com/office/officeart/2005/8/layout/process3"/>
    <dgm:cxn modelId="{2CE85151-C7A8-4659-8641-D56F37DC8F63}" type="presOf" srcId="{7B7FB5E5-796F-43C9-A544-9E4D641C75FC}" destId="{D276E6F9-E9AE-4FF1-BE52-B48DB3C98E22}" srcOrd="1" destOrd="0" presId="urn:microsoft.com/office/officeart/2005/8/layout/process3"/>
    <dgm:cxn modelId="{01FDF3A3-15F3-4A6E-88E3-3E96954AB663}" srcId="{7B7FB5E5-796F-43C9-A544-9E4D641C75FC}" destId="{E3052BD1-E80D-46ED-9D38-5BA2D8AA671A}" srcOrd="4" destOrd="0" parTransId="{3B94571E-0D5C-40C6-9AF1-8047B21F7D6D}" sibTransId="{E45D547A-8839-4B9D-83AF-9F995B2D1F5C}"/>
    <dgm:cxn modelId="{2F21439B-CF16-4731-BF20-AED74E6BC21D}" type="presParOf" srcId="{7ACECDF8-868F-4CA1-91C4-F16FBFA75244}" destId="{9E989B92-DE9D-48DA-B329-6D4B40B7AC2B}" srcOrd="0" destOrd="0" presId="urn:microsoft.com/office/officeart/2005/8/layout/process3"/>
    <dgm:cxn modelId="{34F154A5-1870-4C33-9FC7-2075E26E5C3D}" type="presParOf" srcId="{9E989B92-DE9D-48DA-B329-6D4B40B7AC2B}" destId="{2D2A2F99-C002-46E1-815C-7110510974B0}" srcOrd="0" destOrd="0" presId="urn:microsoft.com/office/officeart/2005/8/layout/process3"/>
    <dgm:cxn modelId="{A524D91D-8529-4190-876C-D5B2E7421E1E}" type="presParOf" srcId="{9E989B92-DE9D-48DA-B329-6D4B40B7AC2B}" destId="{49B154FF-0BCD-4BA4-8227-1D24318B510A}" srcOrd="1" destOrd="0" presId="urn:microsoft.com/office/officeart/2005/8/layout/process3"/>
    <dgm:cxn modelId="{C96AB7CB-E05C-47F7-8124-C0DBE42066A9}" type="presParOf" srcId="{9E989B92-DE9D-48DA-B329-6D4B40B7AC2B}" destId="{C85450F5-C074-47F0-98F7-ECA460EE5512}" srcOrd="2" destOrd="0" presId="urn:microsoft.com/office/officeart/2005/8/layout/process3"/>
    <dgm:cxn modelId="{EE936785-D594-447B-A34F-D169F653BAE4}" type="presParOf" srcId="{7ACECDF8-868F-4CA1-91C4-F16FBFA75244}" destId="{161541AF-4B09-4DFD-A6FC-E97184905BFC}" srcOrd="1" destOrd="0" presId="urn:microsoft.com/office/officeart/2005/8/layout/process3"/>
    <dgm:cxn modelId="{60F1612F-BF5E-46E9-BA78-F07D12634E35}" type="presParOf" srcId="{161541AF-4B09-4DFD-A6FC-E97184905BFC}" destId="{CD39F46F-47FE-4A3D-8836-639BE561B27D}" srcOrd="0" destOrd="0" presId="urn:microsoft.com/office/officeart/2005/8/layout/process3"/>
    <dgm:cxn modelId="{769763AA-64D4-4B3E-96FB-50225F37BED0}" type="presParOf" srcId="{7ACECDF8-868F-4CA1-91C4-F16FBFA75244}" destId="{60CA21C9-C6FC-4D70-84AB-F5AA103E87B7}" srcOrd="2" destOrd="0" presId="urn:microsoft.com/office/officeart/2005/8/layout/process3"/>
    <dgm:cxn modelId="{69EEBE39-C556-4C4B-A400-65CE1790832C}" type="presParOf" srcId="{60CA21C9-C6FC-4D70-84AB-F5AA103E87B7}" destId="{697E1980-4F15-46CD-AACC-AF9D7290C333}" srcOrd="0" destOrd="0" presId="urn:microsoft.com/office/officeart/2005/8/layout/process3"/>
    <dgm:cxn modelId="{8FBB82BF-D5CA-4014-A022-848143BD5379}" type="presParOf" srcId="{60CA21C9-C6FC-4D70-84AB-F5AA103E87B7}" destId="{D276E6F9-E9AE-4FF1-BE52-B48DB3C98E22}" srcOrd="1" destOrd="0" presId="urn:microsoft.com/office/officeart/2005/8/layout/process3"/>
    <dgm:cxn modelId="{BFFFF5F9-ACD1-4070-B129-E597A124A03E}" type="presParOf" srcId="{60CA21C9-C6FC-4D70-84AB-F5AA103E87B7}" destId="{660ED888-0F62-4F29-B5B3-33B14A133167}" srcOrd="2" destOrd="0" presId="urn:microsoft.com/office/officeart/2005/8/layout/process3"/>
    <dgm:cxn modelId="{AA467421-DA19-4774-8177-985DB2C0F978}" type="presParOf" srcId="{7ACECDF8-868F-4CA1-91C4-F16FBFA75244}" destId="{A20288C5-E9B1-4C18-B4A4-C3DF6D61CC29}" srcOrd="3" destOrd="0" presId="urn:microsoft.com/office/officeart/2005/8/layout/process3"/>
    <dgm:cxn modelId="{30E9AF37-BC78-4872-A7C7-489C663364E8}" type="presParOf" srcId="{A20288C5-E9B1-4C18-B4A4-C3DF6D61CC29}" destId="{A5E88D69-199A-4333-A91D-A2E0D60F616F}" srcOrd="0" destOrd="0" presId="urn:microsoft.com/office/officeart/2005/8/layout/process3"/>
    <dgm:cxn modelId="{78002515-9D00-41AB-AAB9-DAB9FE542507}" type="presParOf" srcId="{7ACECDF8-868F-4CA1-91C4-F16FBFA75244}" destId="{297B95ED-558F-4AF8-B124-904C82DF7F61}" srcOrd="4" destOrd="0" presId="urn:microsoft.com/office/officeart/2005/8/layout/process3"/>
    <dgm:cxn modelId="{915058B9-5CB5-47B2-9489-DEE94DB211A5}" type="presParOf" srcId="{297B95ED-558F-4AF8-B124-904C82DF7F61}" destId="{C5220B41-B1D5-407C-9C49-7211DFF8E860}" srcOrd="0" destOrd="0" presId="urn:microsoft.com/office/officeart/2005/8/layout/process3"/>
    <dgm:cxn modelId="{0C0E0768-B0C7-4C00-BBC9-8728C17438AC}" type="presParOf" srcId="{297B95ED-558F-4AF8-B124-904C82DF7F61}" destId="{3441EF63-5E9C-4D2E-BB42-A5F097CEDA83}" srcOrd="1" destOrd="0" presId="urn:microsoft.com/office/officeart/2005/8/layout/process3"/>
    <dgm:cxn modelId="{C4047CD8-A8FF-42E7-9176-581F470378C3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73DA2-5F5B-4F39-9A77-F4BD65FCDB56}" type="doc">
      <dgm:prSet loTypeId="urn:microsoft.com/office/officeart/2005/8/layout/process3" loCatId="process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s-AR"/>
        </a:p>
      </dgm:t>
    </dgm:pt>
    <dgm:pt modelId="{5E1B0FEA-0848-405B-8AFF-3929AEE4C504}">
      <dgm:prSet phldrT="[Texto]"/>
      <dgm:spPr/>
      <dgm:t>
        <a:bodyPr/>
        <a:lstStyle/>
        <a:p>
          <a:r>
            <a:rPr lang="es-AR" dirty="0" smtClean="0"/>
            <a:t>Entrada	</a:t>
          </a:r>
          <a:endParaRPr lang="es-AR" dirty="0"/>
        </a:p>
      </dgm:t>
    </dgm:pt>
    <dgm:pt modelId="{A664C71F-C6F4-44DE-A6E4-574B6DA07ED8}" type="parTrans" cxnId="{978E6A13-49A9-48F9-AF53-90C6B71A6050}">
      <dgm:prSet/>
      <dgm:spPr/>
      <dgm:t>
        <a:bodyPr/>
        <a:lstStyle/>
        <a:p>
          <a:endParaRPr lang="es-AR"/>
        </a:p>
      </dgm:t>
    </dgm:pt>
    <dgm:pt modelId="{76CB6C2F-64FD-457D-9E88-67BB02A12971}" type="sibTrans" cxnId="{978E6A13-49A9-48F9-AF53-90C6B71A6050}">
      <dgm:prSet/>
      <dgm:spPr/>
      <dgm:t>
        <a:bodyPr/>
        <a:lstStyle/>
        <a:p>
          <a:endParaRPr lang="es-AR"/>
        </a:p>
      </dgm:t>
    </dgm:pt>
    <dgm:pt modelId="{7050E17E-396B-46FD-B2A4-13EA5C853F72}">
      <dgm:prSet phldrT="[Texto]"/>
      <dgm:spPr/>
      <dgm:t>
        <a:bodyPr/>
        <a:lstStyle/>
        <a:p>
          <a:r>
            <a:rPr lang="es-AR" dirty="0" smtClean="0"/>
            <a:t>AD-CU Caso de Uso del Sistema</a:t>
          </a:r>
          <a:endParaRPr lang="es-AR" dirty="0"/>
        </a:p>
      </dgm:t>
    </dgm:pt>
    <dgm:pt modelId="{43A9E76F-9DB4-4747-B409-D2806A22AAC2}" type="parTrans" cxnId="{D7AC55E8-AAB1-4705-A226-002F301E6677}">
      <dgm:prSet/>
      <dgm:spPr/>
      <dgm:t>
        <a:bodyPr/>
        <a:lstStyle/>
        <a:p>
          <a:endParaRPr lang="es-AR"/>
        </a:p>
      </dgm:t>
    </dgm:pt>
    <dgm:pt modelId="{405137A4-0DD6-4752-996B-CBFF438AC9F6}" type="sibTrans" cxnId="{D7AC55E8-AAB1-4705-A226-002F301E6677}">
      <dgm:prSet/>
      <dgm:spPr/>
      <dgm:t>
        <a:bodyPr/>
        <a:lstStyle/>
        <a:p>
          <a:endParaRPr lang="es-AR"/>
        </a:p>
      </dgm:t>
    </dgm:pt>
    <dgm:pt modelId="{7B7FB5E5-796F-43C9-A544-9E4D641C75FC}">
      <dgm:prSet phldrT="[Texto]"/>
      <dgm:spPr/>
      <dgm:t>
        <a:bodyPr/>
        <a:lstStyle/>
        <a:p>
          <a:r>
            <a:rPr lang="es-AR" dirty="0" smtClean="0"/>
            <a:t>Actividades</a:t>
          </a:r>
          <a:endParaRPr lang="es-AR" dirty="0"/>
        </a:p>
      </dgm:t>
    </dgm:pt>
    <dgm:pt modelId="{DBA0F525-DE43-4086-A893-452492B24091}" type="parTrans" cxnId="{0777003B-0EEF-461C-9AC1-31ED4A8E86E6}">
      <dgm:prSet/>
      <dgm:spPr/>
      <dgm:t>
        <a:bodyPr/>
        <a:lstStyle/>
        <a:p>
          <a:endParaRPr lang="es-AR"/>
        </a:p>
      </dgm:t>
    </dgm:pt>
    <dgm:pt modelId="{FFAC004B-5808-44F1-A2F9-7A50FA584E4F}" type="sibTrans" cxnId="{0777003B-0EEF-461C-9AC1-31ED4A8E86E6}">
      <dgm:prSet/>
      <dgm:spPr/>
      <dgm:t>
        <a:bodyPr/>
        <a:lstStyle/>
        <a:p>
          <a:endParaRPr lang="es-AR"/>
        </a:p>
      </dgm:t>
    </dgm:pt>
    <dgm:pt modelId="{A067D617-2A41-43EB-B24F-DECA6D8BD709}">
      <dgm:prSet phldrT="[Texto]"/>
      <dgm:spPr/>
      <dgm:t>
        <a:bodyPr/>
        <a:lstStyle/>
        <a:p>
          <a:r>
            <a:rPr lang="es-AR" dirty="0" smtClean="0"/>
            <a:t>Analizar el Flujo Normal del CUS, y generar los casos de prueba para los caminos normales</a:t>
          </a:r>
          <a:endParaRPr lang="es-AR" dirty="0"/>
        </a:p>
      </dgm:t>
    </dgm:pt>
    <dgm:pt modelId="{EE079ECD-7A1F-4D55-9A1A-68EE3728C61F}" type="parTrans" cxnId="{2B3B769A-2EB6-4E80-B57C-135AF436EEF4}">
      <dgm:prSet/>
      <dgm:spPr/>
      <dgm:t>
        <a:bodyPr/>
        <a:lstStyle/>
        <a:p>
          <a:endParaRPr lang="es-AR"/>
        </a:p>
      </dgm:t>
    </dgm:pt>
    <dgm:pt modelId="{E0649D9E-D807-446E-8A04-70C771CD5DBC}" type="sibTrans" cxnId="{2B3B769A-2EB6-4E80-B57C-135AF436EEF4}">
      <dgm:prSet/>
      <dgm:spPr/>
      <dgm:t>
        <a:bodyPr/>
        <a:lstStyle/>
        <a:p>
          <a:endParaRPr lang="es-AR"/>
        </a:p>
      </dgm:t>
    </dgm:pt>
    <dgm:pt modelId="{4DBA25DE-D799-4488-8FBC-5CE7AF7BFD72}">
      <dgm:prSet phldrT="[Texto]"/>
      <dgm:spPr/>
      <dgm:t>
        <a:bodyPr/>
        <a:lstStyle/>
        <a:p>
          <a:r>
            <a:rPr lang="es-AR" dirty="0" smtClean="0"/>
            <a:t>Salida</a:t>
          </a:r>
          <a:endParaRPr lang="es-AR" dirty="0"/>
        </a:p>
      </dgm:t>
    </dgm:pt>
    <dgm:pt modelId="{E724D149-FCD2-48CE-915D-20EB28447C6C}" type="parTrans" cxnId="{21AE8079-BDF3-4F2E-8385-E58B1198B24A}">
      <dgm:prSet/>
      <dgm:spPr/>
      <dgm:t>
        <a:bodyPr/>
        <a:lstStyle/>
        <a:p>
          <a:endParaRPr lang="es-AR"/>
        </a:p>
      </dgm:t>
    </dgm:pt>
    <dgm:pt modelId="{2221202F-F048-481A-8759-C71F7BA343D1}" type="sibTrans" cxnId="{21AE8079-BDF3-4F2E-8385-E58B1198B24A}">
      <dgm:prSet/>
      <dgm:spPr/>
      <dgm:t>
        <a:bodyPr/>
        <a:lstStyle/>
        <a:p>
          <a:endParaRPr lang="es-AR"/>
        </a:p>
      </dgm:t>
    </dgm:pt>
    <dgm:pt modelId="{C124B9E3-16AD-479E-A4CF-2306B800A4EB}">
      <dgm:prSet phldrT="[Texto]"/>
      <dgm:spPr/>
      <dgm:t>
        <a:bodyPr/>
        <a:lstStyle/>
        <a:p>
          <a:r>
            <a:rPr lang="es-AR" dirty="0" smtClean="0"/>
            <a:t>QA-CP Casos de Prueba del Sistema.</a:t>
          </a:r>
          <a:endParaRPr lang="es-AR" dirty="0"/>
        </a:p>
      </dgm:t>
    </dgm:pt>
    <dgm:pt modelId="{069C4050-944E-42FF-A8E5-8C7B71A51336}" type="parTrans" cxnId="{E1D4A3D6-9178-4425-BA14-9EA4570B7664}">
      <dgm:prSet/>
      <dgm:spPr/>
      <dgm:t>
        <a:bodyPr/>
        <a:lstStyle/>
        <a:p>
          <a:endParaRPr lang="es-AR"/>
        </a:p>
      </dgm:t>
    </dgm:pt>
    <dgm:pt modelId="{29204A1F-14FC-4585-964A-F626E4D17511}" type="sibTrans" cxnId="{E1D4A3D6-9178-4425-BA14-9EA4570B7664}">
      <dgm:prSet/>
      <dgm:spPr/>
      <dgm:t>
        <a:bodyPr/>
        <a:lstStyle/>
        <a:p>
          <a:endParaRPr lang="es-AR"/>
        </a:p>
      </dgm:t>
    </dgm:pt>
    <dgm:pt modelId="{60B863A2-DC7D-4667-ACC7-C8ED383A1540}">
      <dgm:prSet phldrT="[Texto]"/>
      <dgm:spPr/>
      <dgm:t>
        <a:bodyPr/>
        <a:lstStyle/>
        <a:p>
          <a:r>
            <a:rPr lang="es-AR" dirty="0" smtClean="0"/>
            <a:t>AD-PP Prototipo de Pantallas</a:t>
          </a:r>
          <a:endParaRPr lang="es-AR" dirty="0"/>
        </a:p>
      </dgm:t>
    </dgm:pt>
    <dgm:pt modelId="{96ED8978-867C-4EF7-AD6F-363D6D1F9F69}" type="parTrans" cxnId="{C66B8B60-1924-4E19-ADEA-6F728A29EDF4}">
      <dgm:prSet/>
      <dgm:spPr/>
      <dgm:t>
        <a:bodyPr/>
        <a:lstStyle/>
        <a:p>
          <a:endParaRPr lang="es-AR"/>
        </a:p>
      </dgm:t>
    </dgm:pt>
    <dgm:pt modelId="{12B8441B-A218-4F24-B897-69520883A7B4}" type="sibTrans" cxnId="{C66B8B60-1924-4E19-ADEA-6F728A29EDF4}">
      <dgm:prSet/>
      <dgm:spPr/>
      <dgm:t>
        <a:bodyPr/>
        <a:lstStyle/>
        <a:p>
          <a:endParaRPr lang="es-AR"/>
        </a:p>
      </dgm:t>
    </dgm:pt>
    <dgm:pt modelId="{CF670F0B-CB98-433B-BC20-4FC0280B3826}">
      <dgm:prSet phldrT="[Texto]"/>
      <dgm:spPr/>
      <dgm:t>
        <a:bodyPr/>
        <a:lstStyle/>
        <a:p>
          <a:r>
            <a:rPr lang="es-AR" b="0" dirty="0" smtClean="0"/>
            <a:t>Analizar los Flujos alternativos y extensiones del CUS, generar los casos de prueba para los casos alternativos</a:t>
          </a:r>
          <a:endParaRPr lang="es-AR" dirty="0"/>
        </a:p>
      </dgm:t>
    </dgm:pt>
    <dgm:pt modelId="{6C11DF71-37E4-4359-A8E2-B6B0BFC42DDC}" type="parTrans" cxnId="{E8E2A95B-E69F-4DB3-AB57-831A1954DEDB}">
      <dgm:prSet/>
      <dgm:spPr/>
      <dgm:t>
        <a:bodyPr/>
        <a:lstStyle/>
        <a:p>
          <a:endParaRPr lang="es-AR"/>
        </a:p>
      </dgm:t>
    </dgm:pt>
    <dgm:pt modelId="{0022D060-AB27-4518-B6E5-32F751800F8C}" type="sibTrans" cxnId="{E8E2A95B-E69F-4DB3-AB57-831A1954DEDB}">
      <dgm:prSet/>
      <dgm:spPr/>
      <dgm:t>
        <a:bodyPr/>
        <a:lstStyle/>
        <a:p>
          <a:endParaRPr lang="es-AR"/>
        </a:p>
      </dgm:t>
    </dgm:pt>
    <dgm:pt modelId="{C03B3549-CB9D-47CC-9650-D52BC006A3BC}">
      <dgm:prSet phldrT="[Texto]"/>
      <dgm:spPr/>
      <dgm:t>
        <a:bodyPr/>
        <a:lstStyle/>
        <a:p>
          <a:r>
            <a:rPr lang="es-AR" b="0" dirty="0" smtClean="0"/>
            <a:t>Crear casos de prueba para las pruebas sucias, que son aquellas que se centran en el uso incorrecto de la solución.</a:t>
          </a:r>
          <a:endParaRPr lang="es-AR" dirty="0"/>
        </a:p>
      </dgm:t>
    </dgm:pt>
    <dgm:pt modelId="{E88A8D6B-8895-4F59-BBAB-AC671F653B9E}" type="parTrans" cxnId="{5E9A9568-63A7-4758-950D-E7BD7270EF7C}">
      <dgm:prSet/>
      <dgm:spPr/>
      <dgm:t>
        <a:bodyPr/>
        <a:lstStyle/>
        <a:p>
          <a:endParaRPr lang="es-AR"/>
        </a:p>
      </dgm:t>
    </dgm:pt>
    <dgm:pt modelId="{958B6519-1104-4996-B289-43CAB64EE472}" type="sibTrans" cxnId="{5E9A9568-63A7-4758-950D-E7BD7270EF7C}">
      <dgm:prSet/>
      <dgm:spPr/>
      <dgm:t>
        <a:bodyPr/>
        <a:lstStyle/>
        <a:p>
          <a:endParaRPr lang="es-AR"/>
        </a:p>
      </dgm:t>
    </dgm:pt>
    <dgm:pt modelId="{FE93E26F-5EE3-4466-95EA-1C07DB830F31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 Casos de Prueba</a:t>
          </a:r>
          <a:endParaRPr lang="es-AR" dirty="0"/>
        </a:p>
      </dgm:t>
    </dgm:pt>
    <dgm:pt modelId="{3AD47F65-86A5-4915-A822-71FBC6254494}" type="parTrans" cxnId="{DD849F70-ED6A-42BE-95A4-40C25E8FA681}">
      <dgm:prSet/>
      <dgm:spPr/>
      <dgm:t>
        <a:bodyPr/>
        <a:lstStyle/>
        <a:p>
          <a:endParaRPr lang="es-AR"/>
        </a:p>
      </dgm:t>
    </dgm:pt>
    <dgm:pt modelId="{7664EF92-9C66-414E-9C8E-18387D8D4225}" type="sibTrans" cxnId="{DD849F70-ED6A-42BE-95A4-40C25E8FA681}">
      <dgm:prSet/>
      <dgm:spPr/>
      <dgm:t>
        <a:bodyPr/>
        <a:lstStyle/>
        <a:p>
          <a:endParaRPr lang="es-AR"/>
        </a:p>
      </dgm:t>
    </dgm:pt>
    <dgm:pt modelId="{7ACECDF8-868F-4CA1-91C4-F16FBFA75244}" type="pres">
      <dgm:prSet presAssocID="{06673DA2-5F5B-4F39-9A77-F4BD65FCDB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E989B92-DE9D-48DA-B329-6D4B40B7AC2B}" type="pres">
      <dgm:prSet presAssocID="{5E1B0FEA-0848-405B-8AFF-3929AEE4C504}" presName="composite" presStyleCnt="0"/>
      <dgm:spPr/>
    </dgm:pt>
    <dgm:pt modelId="{2D2A2F99-C002-46E1-815C-7110510974B0}" type="pres">
      <dgm:prSet presAssocID="{5E1B0FEA-0848-405B-8AFF-3929AEE4C50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B154FF-0BCD-4BA4-8227-1D24318B510A}" type="pres">
      <dgm:prSet presAssocID="{5E1B0FEA-0848-405B-8AFF-3929AEE4C504}" presName="parSh" presStyleLbl="node1" presStyleIdx="0" presStyleCnt="3"/>
      <dgm:spPr/>
      <dgm:t>
        <a:bodyPr/>
        <a:lstStyle/>
        <a:p>
          <a:endParaRPr lang="es-AR"/>
        </a:p>
      </dgm:t>
    </dgm:pt>
    <dgm:pt modelId="{C85450F5-C074-47F0-98F7-ECA460EE5512}" type="pres">
      <dgm:prSet presAssocID="{5E1B0FEA-0848-405B-8AFF-3929AEE4C504}" presName="desTx" presStyleLbl="fgAcc1" presStyleIdx="0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1541AF-4B09-4DFD-A6FC-E97184905BFC}" type="pres">
      <dgm:prSet presAssocID="{76CB6C2F-64FD-457D-9E88-67BB02A12971}" presName="sibTrans" presStyleLbl="sibTrans2D1" presStyleIdx="0" presStyleCnt="2"/>
      <dgm:spPr/>
      <dgm:t>
        <a:bodyPr/>
        <a:lstStyle/>
        <a:p>
          <a:endParaRPr lang="es-AR"/>
        </a:p>
      </dgm:t>
    </dgm:pt>
    <dgm:pt modelId="{CD39F46F-47FE-4A3D-8836-639BE561B27D}" type="pres">
      <dgm:prSet presAssocID="{76CB6C2F-64FD-457D-9E88-67BB02A12971}" presName="connTx" presStyleLbl="sibTrans2D1" presStyleIdx="0" presStyleCnt="2"/>
      <dgm:spPr/>
      <dgm:t>
        <a:bodyPr/>
        <a:lstStyle/>
        <a:p>
          <a:endParaRPr lang="es-AR"/>
        </a:p>
      </dgm:t>
    </dgm:pt>
    <dgm:pt modelId="{60CA21C9-C6FC-4D70-84AB-F5AA103E87B7}" type="pres">
      <dgm:prSet presAssocID="{7B7FB5E5-796F-43C9-A544-9E4D641C75FC}" presName="composite" presStyleCnt="0"/>
      <dgm:spPr/>
    </dgm:pt>
    <dgm:pt modelId="{697E1980-4F15-46CD-AACC-AF9D7290C333}" type="pres">
      <dgm:prSet presAssocID="{7B7FB5E5-796F-43C9-A544-9E4D641C75F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76E6F9-E9AE-4FF1-BE52-B48DB3C98E22}" type="pres">
      <dgm:prSet presAssocID="{7B7FB5E5-796F-43C9-A544-9E4D641C75FC}" presName="parSh" presStyleLbl="node1" presStyleIdx="1" presStyleCnt="3"/>
      <dgm:spPr/>
      <dgm:t>
        <a:bodyPr/>
        <a:lstStyle/>
        <a:p>
          <a:endParaRPr lang="es-AR"/>
        </a:p>
      </dgm:t>
    </dgm:pt>
    <dgm:pt modelId="{660ED888-0F62-4F29-B5B3-33B14A133167}" type="pres">
      <dgm:prSet presAssocID="{7B7FB5E5-796F-43C9-A544-9E4D641C75FC}" presName="desTx" presStyleLbl="fgAcc1" presStyleIdx="1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0288C5-E9B1-4C18-B4A4-C3DF6D61CC29}" type="pres">
      <dgm:prSet presAssocID="{FFAC004B-5808-44F1-A2F9-7A50FA584E4F}" presName="sibTrans" presStyleLbl="sibTrans2D1" presStyleIdx="1" presStyleCnt="2"/>
      <dgm:spPr/>
      <dgm:t>
        <a:bodyPr/>
        <a:lstStyle/>
        <a:p>
          <a:endParaRPr lang="es-AR"/>
        </a:p>
      </dgm:t>
    </dgm:pt>
    <dgm:pt modelId="{A5E88D69-199A-4333-A91D-A2E0D60F616F}" type="pres">
      <dgm:prSet presAssocID="{FFAC004B-5808-44F1-A2F9-7A50FA584E4F}" presName="connTx" presStyleLbl="sibTrans2D1" presStyleIdx="1" presStyleCnt="2"/>
      <dgm:spPr/>
      <dgm:t>
        <a:bodyPr/>
        <a:lstStyle/>
        <a:p>
          <a:endParaRPr lang="es-AR"/>
        </a:p>
      </dgm:t>
    </dgm:pt>
    <dgm:pt modelId="{297B95ED-558F-4AF8-B124-904C82DF7F61}" type="pres">
      <dgm:prSet presAssocID="{4DBA25DE-D799-4488-8FBC-5CE7AF7BFD72}" presName="composite" presStyleCnt="0"/>
      <dgm:spPr/>
    </dgm:pt>
    <dgm:pt modelId="{C5220B41-B1D5-407C-9C49-7211DFF8E860}" type="pres">
      <dgm:prSet presAssocID="{4DBA25DE-D799-4488-8FBC-5CE7AF7BFD7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F63-5E9C-4D2E-BB42-A5F097CEDA83}" type="pres">
      <dgm:prSet presAssocID="{4DBA25DE-D799-4488-8FBC-5CE7AF7BFD72}" presName="parSh" presStyleLbl="node1" presStyleIdx="2" presStyleCnt="3"/>
      <dgm:spPr/>
      <dgm:t>
        <a:bodyPr/>
        <a:lstStyle/>
        <a:p>
          <a:endParaRPr lang="es-AR"/>
        </a:p>
      </dgm:t>
    </dgm:pt>
    <dgm:pt modelId="{4FB1F537-1A04-4689-BD29-1C31D2E56F94}" type="pres">
      <dgm:prSet presAssocID="{4DBA25DE-D799-4488-8FBC-5CE7AF7BFD72}" presName="desTx" presStyleLbl="fgAcc1" presStyleIdx="2" presStyleCnt="3" custScaleX="12350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8E2A95B-E69F-4DB3-AB57-831A1954DEDB}" srcId="{7B7FB5E5-796F-43C9-A544-9E4D641C75FC}" destId="{CF670F0B-CB98-433B-BC20-4FC0280B3826}" srcOrd="1" destOrd="0" parTransId="{6C11DF71-37E4-4359-A8E2-B6B0BFC42DDC}" sibTransId="{0022D060-AB27-4518-B6E5-32F751800F8C}"/>
    <dgm:cxn modelId="{997F39EA-C115-4C19-A30E-B05AF21C8D8E}" type="presOf" srcId="{7B7FB5E5-796F-43C9-A544-9E4D641C75FC}" destId="{D276E6F9-E9AE-4FF1-BE52-B48DB3C98E22}" srcOrd="1" destOrd="0" presId="urn:microsoft.com/office/officeart/2005/8/layout/process3"/>
    <dgm:cxn modelId="{0777003B-0EEF-461C-9AC1-31ED4A8E86E6}" srcId="{06673DA2-5F5B-4F39-9A77-F4BD65FCDB56}" destId="{7B7FB5E5-796F-43C9-A544-9E4D641C75FC}" srcOrd="1" destOrd="0" parTransId="{DBA0F525-DE43-4086-A893-452492B24091}" sibTransId="{FFAC004B-5808-44F1-A2F9-7A50FA584E4F}"/>
    <dgm:cxn modelId="{5DE79F65-E68A-4E19-BD9F-ECCD2D557914}" type="presOf" srcId="{5E1B0FEA-0848-405B-8AFF-3929AEE4C504}" destId="{2D2A2F99-C002-46E1-815C-7110510974B0}" srcOrd="0" destOrd="0" presId="urn:microsoft.com/office/officeart/2005/8/layout/process3"/>
    <dgm:cxn modelId="{D146B14D-1297-40DC-8E0A-0A58BCA62F35}" type="presOf" srcId="{C124B9E3-16AD-479E-A4CF-2306B800A4EB}" destId="{4FB1F537-1A04-4689-BD29-1C31D2E56F94}" srcOrd="0" destOrd="0" presId="urn:microsoft.com/office/officeart/2005/8/layout/process3"/>
    <dgm:cxn modelId="{B9EBC279-D798-4DC9-ACD2-AE35661E1F99}" type="presOf" srcId="{A067D617-2A41-43EB-B24F-DECA6D8BD709}" destId="{660ED888-0F62-4F29-B5B3-33B14A133167}" srcOrd="0" destOrd="0" presId="urn:microsoft.com/office/officeart/2005/8/layout/process3"/>
    <dgm:cxn modelId="{E1D4A3D6-9178-4425-BA14-9EA4570B7664}" srcId="{4DBA25DE-D799-4488-8FBC-5CE7AF7BFD72}" destId="{C124B9E3-16AD-479E-A4CF-2306B800A4EB}" srcOrd="0" destOrd="0" parTransId="{069C4050-944E-42FF-A8E5-8C7B71A51336}" sibTransId="{29204A1F-14FC-4585-964A-F626E4D17511}"/>
    <dgm:cxn modelId="{81E3CFF9-FCFE-475C-8861-0F5011B47EC1}" type="presOf" srcId="{FFAC004B-5808-44F1-A2F9-7A50FA584E4F}" destId="{A20288C5-E9B1-4C18-B4A4-C3DF6D61CC29}" srcOrd="0" destOrd="0" presId="urn:microsoft.com/office/officeart/2005/8/layout/process3"/>
    <dgm:cxn modelId="{5E9A9568-63A7-4758-950D-E7BD7270EF7C}" srcId="{7B7FB5E5-796F-43C9-A544-9E4D641C75FC}" destId="{C03B3549-CB9D-47CC-9650-D52BC006A3BC}" srcOrd="2" destOrd="0" parTransId="{E88A8D6B-8895-4F59-BBAB-AC671F653B9E}" sibTransId="{958B6519-1104-4996-B289-43CAB64EE472}"/>
    <dgm:cxn modelId="{6899031B-35E3-4D95-B38B-32D14306AFA9}" type="presOf" srcId="{06673DA2-5F5B-4F39-9A77-F4BD65FCDB56}" destId="{7ACECDF8-868F-4CA1-91C4-F16FBFA75244}" srcOrd="0" destOrd="0" presId="urn:microsoft.com/office/officeart/2005/8/layout/process3"/>
    <dgm:cxn modelId="{DD849F70-ED6A-42BE-95A4-40C25E8FA681}" srcId="{5E1B0FEA-0848-405B-8AFF-3929AEE4C504}" destId="{FE93E26F-5EE3-4466-95EA-1C07DB830F31}" srcOrd="0" destOrd="0" parTransId="{3AD47F65-86A5-4915-A822-71FBC6254494}" sibTransId="{7664EF92-9C66-414E-9C8E-18387D8D4225}"/>
    <dgm:cxn modelId="{392D27F3-B4CA-4F83-B1D0-CD7509F84415}" type="presOf" srcId="{5E1B0FEA-0848-405B-8AFF-3929AEE4C504}" destId="{49B154FF-0BCD-4BA4-8227-1D24318B510A}" srcOrd="1" destOrd="0" presId="urn:microsoft.com/office/officeart/2005/8/layout/process3"/>
    <dgm:cxn modelId="{9B54D769-6FAC-4114-BF1F-26315C9BB318}" type="presOf" srcId="{7050E17E-396B-46FD-B2A4-13EA5C853F72}" destId="{C85450F5-C074-47F0-98F7-ECA460EE5512}" srcOrd="0" destOrd="1" presId="urn:microsoft.com/office/officeart/2005/8/layout/process3"/>
    <dgm:cxn modelId="{D7AC55E8-AAB1-4705-A226-002F301E6677}" srcId="{5E1B0FEA-0848-405B-8AFF-3929AEE4C504}" destId="{7050E17E-396B-46FD-B2A4-13EA5C853F72}" srcOrd="1" destOrd="0" parTransId="{43A9E76F-9DB4-4747-B409-D2806A22AAC2}" sibTransId="{405137A4-0DD6-4752-996B-CBFF438AC9F6}"/>
    <dgm:cxn modelId="{9EEE5778-418B-4D34-A366-7542CAB3997C}" type="presOf" srcId="{4DBA25DE-D799-4488-8FBC-5CE7AF7BFD72}" destId="{3441EF63-5E9C-4D2E-BB42-A5F097CEDA83}" srcOrd="1" destOrd="0" presId="urn:microsoft.com/office/officeart/2005/8/layout/process3"/>
    <dgm:cxn modelId="{D900DF8D-1448-40B0-A35F-01EF80A7491C}" type="presOf" srcId="{C03B3549-CB9D-47CC-9650-D52BC006A3BC}" destId="{660ED888-0F62-4F29-B5B3-33B14A133167}" srcOrd="0" destOrd="2" presId="urn:microsoft.com/office/officeart/2005/8/layout/process3"/>
    <dgm:cxn modelId="{41245A96-75DE-48F9-8D70-582634553B41}" type="presOf" srcId="{76CB6C2F-64FD-457D-9E88-67BB02A12971}" destId="{161541AF-4B09-4DFD-A6FC-E97184905BFC}" srcOrd="0" destOrd="0" presId="urn:microsoft.com/office/officeart/2005/8/layout/process3"/>
    <dgm:cxn modelId="{2B3B769A-2EB6-4E80-B57C-135AF436EEF4}" srcId="{7B7FB5E5-796F-43C9-A544-9E4D641C75FC}" destId="{A067D617-2A41-43EB-B24F-DECA6D8BD709}" srcOrd="0" destOrd="0" parTransId="{EE079ECD-7A1F-4D55-9A1A-68EE3728C61F}" sibTransId="{E0649D9E-D807-446E-8A04-70C771CD5DBC}"/>
    <dgm:cxn modelId="{978E6A13-49A9-48F9-AF53-90C6B71A6050}" srcId="{06673DA2-5F5B-4F39-9A77-F4BD65FCDB56}" destId="{5E1B0FEA-0848-405B-8AFF-3929AEE4C504}" srcOrd="0" destOrd="0" parTransId="{A664C71F-C6F4-44DE-A6E4-574B6DA07ED8}" sibTransId="{76CB6C2F-64FD-457D-9E88-67BB02A12971}"/>
    <dgm:cxn modelId="{89C73506-9CDC-41A6-9ECA-AD921E350831}" type="presOf" srcId="{7B7FB5E5-796F-43C9-A544-9E4D641C75FC}" destId="{697E1980-4F15-46CD-AACC-AF9D7290C333}" srcOrd="0" destOrd="0" presId="urn:microsoft.com/office/officeart/2005/8/layout/process3"/>
    <dgm:cxn modelId="{F793F108-1983-4E01-94C3-AF5562887957}" type="presOf" srcId="{CF670F0B-CB98-433B-BC20-4FC0280B3826}" destId="{660ED888-0F62-4F29-B5B3-33B14A133167}" srcOrd="0" destOrd="1" presId="urn:microsoft.com/office/officeart/2005/8/layout/process3"/>
    <dgm:cxn modelId="{65949B53-BD5B-42A9-ABC7-C2F5C2F98080}" type="presOf" srcId="{FFAC004B-5808-44F1-A2F9-7A50FA584E4F}" destId="{A5E88D69-199A-4333-A91D-A2E0D60F616F}" srcOrd="1" destOrd="0" presId="urn:microsoft.com/office/officeart/2005/8/layout/process3"/>
    <dgm:cxn modelId="{CAA4D580-C985-4865-9A75-D1E171B563C5}" type="presOf" srcId="{FE93E26F-5EE3-4466-95EA-1C07DB830F31}" destId="{C85450F5-C074-47F0-98F7-ECA460EE5512}" srcOrd="0" destOrd="0" presId="urn:microsoft.com/office/officeart/2005/8/layout/process3"/>
    <dgm:cxn modelId="{359A810E-2E2C-40EF-8A9A-41C502BEB11A}" type="presOf" srcId="{76CB6C2F-64FD-457D-9E88-67BB02A12971}" destId="{CD39F46F-47FE-4A3D-8836-639BE561B27D}" srcOrd="1" destOrd="0" presId="urn:microsoft.com/office/officeart/2005/8/layout/process3"/>
    <dgm:cxn modelId="{C66B8B60-1924-4E19-ADEA-6F728A29EDF4}" srcId="{5E1B0FEA-0848-405B-8AFF-3929AEE4C504}" destId="{60B863A2-DC7D-4667-ACC7-C8ED383A1540}" srcOrd="2" destOrd="0" parTransId="{96ED8978-867C-4EF7-AD6F-363D6D1F9F69}" sibTransId="{12B8441B-A218-4F24-B897-69520883A7B4}"/>
    <dgm:cxn modelId="{21AE8079-BDF3-4F2E-8385-E58B1198B24A}" srcId="{06673DA2-5F5B-4F39-9A77-F4BD65FCDB56}" destId="{4DBA25DE-D799-4488-8FBC-5CE7AF7BFD72}" srcOrd="2" destOrd="0" parTransId="{E724D149-FCD2-48CE-915D-20EB28447C6C}" sibTransId="{2221202F-F048-481A-8759-C71F7BA343D1}"/>
    <dgm:cxn modelId="{EDF46A61-F14D-43A7-ACF8-794CC24CE1A2}" type="presOf" srcId="{4DBA25DE-D799-4488-8FBC-5CE7AF7BFD72}" destId="{C5220B41-B1D5-407C-9C49-7211DFF8E860}" srcOrd="0" destOrd="0" presId="urn:microsoft.com/office/officeart/2005/8/layout/process3"/>
    <dgm:cxn modelId="{73DE77E0-CE4B-415A-BD14-EA79D92191D5}" type="presOf" srcId="{60B863A2-DC7D-4667-ACC7-C8ED383A1540}" destId="{C85450F5-C074-47F0-98F7-ECA460EE5512}" srcOrd="0" destOrd="2" presId="urn:microsoft.com/office/officeart/2005/8/layout/process3"/>
    <dgm:cxn modelId="{221C4617-C0D0-465E-9CB0-D7AA5B06B167}" type="presParOf" srcId="{7ACECDF8-868F-4CA1-91C4-F16FBFA75244}" destId="{9E989B92-DE9D-48DA-B329-6D4B40B7AC2B}" srcOrd="0" destOrd="0" presId="urn:microsoft.com/office/officeart/2005/8/layout/process3"/>
    <dgm:cxn modelId="{FDFB549D-A358-4AD7-9F98-90E0CB9A7A2C}" type="presParOf" srcId="{9E989B92-DE9D-48DA-B329-6D4B40B7AC2B}" destId="{2D2A2F99-C002-46E1-815C-7110510974B0}" srcOrd="0" destOrd="0" presId="urn:microsoft.com/office/officeart/2005/8/layout/process3"/>
    <dgm:cxn modelId="{38F3B05F-87E7-425D-95D6-41E4EABE8392}" type="presParOf" srcId="{9E989B92-DE9D-48DA-B329-6D4B40B7AC2B}" destId="{49B154FF-0BCD-4BA4-8227-1D24318B510A}" srcOrd="1" destOrd="0" presId="urn:microsoft.com/office/officeart/2005/8/layout/process3"/>
    <dgm:cxn modelId="{A8A8365E-9586-469F-9AF5-DD1676BE857F}" type="presParOf" srcId="{9E989B92-DE9D-48DA-B329-6D4B40B7AC2B}" destId="{C85450F5-C074-47F0-98F7-ECA460EE5512}" srcOrd="2" destOrd="0" presId="urn:microsoft.com/office/officeart/2005/8/layout/process3"/>
    <dgm:cxn modelId="{D63DCF3E-BCC0-4EE9-853B-2DE485761893}" type="presParOf" srcId="{7ACECDF8-868F-4CA1-91C4-F16FBFA75244}" destId="{161541AF-4B09-4DFD-A6FC-E97184905BFC}" srcOrd="1" destOrd="0" presId="urn:microsoft.com/office/officeart/2005/8/layout/process3"/>
    <dgm:cxn modelId="{F872AD8F-4443-4412-BDE8-23745807190D}" type="presParOf" srcId="{161541AF-4B09-4DFD-A6FC-E97184905BFC}" destId="{CD39F46F-47FE-4A3D-8836-639BE561B27D}" srcOrd="0" destOrd="0" presId="urn:microsoft.com/office/officeart/2005/8/layout/process3"/>
    <dgm:cxn modelId="{4B5A6E3A-A750-4CCF-9B80-468F20CEA90C}" type="presParOf" srcId="{7ACECDF8-868F-4CA1-91C4-F16FBFA75244}" destId="{60CA21C9-C6FC-4D70-84AB-F5AA103E87B7}" srcOrd="2" destOrd="0" presId="urn:microsoft.com/office/officeart/2005/8/layout/process3"/>
    <dgm:cxn modelId="{8F4B07D3-6FC8-456C-BAE5-1C7F9095EEA6}" type="presParOf" srcId="{60CA21C9-C6FC-4D70-84AB-F5AA103E87B7}" destId="{697E1980-4F15-46CD-AACC-AF9D7290C333}" srcOrd="0" destOrd="0" presId="urn:microsoft.com/office/officeart/2005/8/layout/process3"/>
    <dgm:cxn modelId="{E12F5F5E-4932-491D-833E-917914442297}" type="presParOf" srcId="{60CA21C9-C6FC-4D70-84AB-F5AA103E87B7}" destId="{D276E6F9-E9AE-4FF1-BE52-B48DB3C98E22}" srcOrd="1" destOrd="0" presId="urn:microsoft.com/office/officeart/2005/8/layout/process3"/>
    <dgm:cxn modelId="{2559C302-540F-48C6-A48A-B366224F4760}" type="presParOf" srcId="{60CA21C9-C6FC-4D70-84AB-F5AA103E87B7}" destId="{660ED888-0F62-4F29-B5B3-33B14A133167}" srcOrd="2" destOrd="0" presId="urn:microsoft.com/office/officeart/2005/8/layout/process3"/>
    <dgm:cxn modelId="{3FD71E89-CFB5-40A3-BBF1-C238F592A4AA}" type="presParOf" srcId="{7ACECDF8-868F-4CA1-91C4-F16FBFA75244}" destId="{A20288C5-E9B1-4C18-B4A4-C3DF6D61CC29}" srcOrd="3" destOrd="0" presId="urn:microsoft.com/office/officeart/2005/8/layout/process3"/>
    <dgm:cxn modelId="{2910084D-7253-4150-8AB4-6975820D14B8}" type="presParOf" srcId="{A20288C5-E9B1-4C18-B4A4-C3DF6D61CC29}" destId="{A5E88D69-199A-4333-A91D-A2E0D60F616F}" srcOrd="0" destOrd="0" presId="urn:microsoft.com/office/officeart/2005/8/layout/process3"/>
    <dgm:cxn modelId="{33E17BDE-2E6A-4ECB-BDBD-85D39F98C7E6}" type="presParOf" srcId="{7ACECDF8-868F-4CA1-91C4-F16FBFA75244}" destId="{297B95ED-558F-4AF8-B124-904C82DF7F61}" srcOrd="4" destOrd="0" presId="urn:microsoft.com/office/officeart/2005/8/layout/process3"/>
    <dgm:cxn modelId="{2DAA9723-1E90-4F4D-B252-303ED947A37E}" type="presParOf" srcId="{297B95ED-558F-4AF8-B124-904C82DF7F61}" destId="{C5220B41-B1D5-407C-9C49-7211DFF8E860}" srcOrd="0" destOrd="0" presId="urn:microsoft.com/office/officeart/2005/8/layout/process3"/>
    <dgm:cxn modelId="{94A4662C-AC7D-446D-A729-0366421A1336}" type="presParOf" srcId="{297B95ED-558F-4AF8-B124-904C82DF7F61}" destId="{3441EF63-5E9C-4D2E-BB42-A5F097CEDA83}" srcOrd="1" destOrd="0" presId="urn:microsoft.com/office/officeart/2005/8/layout/process3"/>
    <dgm:cxn modelId="{4ACD94E9-F6B9-41BE-B29D-5FA52D84B535}" type="presParOf" srcId="{297B95ED-558F-4AF8-B124-904C82DF7F61}" destId="{4FB1F537-1A04-4689-BD29-1C31D2E56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44126"/>
          <a:ext cx="1787771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	</a:t>
          </a:r>
          <a:endParaRPr lang="es-AR" sz="1500" kern="1200" dirty="0"/>
        </a:p>
      </dsp:txBody>
      <dsp:txXfrm>
        <a:off x="2224" y="44126"/>
        <a:ext cx="1787771" cy="432000"/>
      </dsp:txXfrm>
    </dsp:sp>
    <dsp:sp modelId="{C85450F5-C074-47F0-98F7-ECA460EE5512}">
      <dsp:nvSpPr>
        <dsp:cNvPr id="0" name=""/>
        <dsp:cNvSpPr/>
      </dsp:nvSpPr>
      <dsp:spPr>
        <a:xfrm>
          <a:off x="158277" y="476126"/>
          <a:ext cx="2208004" cy="401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 la Lista de Control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Listado completo de los puntos de control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GP-PI: Plan de Iteraciones</a:t>
          </a:r>
          <a:endParaRPr lang="es-AR" sz="1500" kern="1200" dirty="0"/>
        </a:p>
      </dsp:txBody>
      <dsp:txXfrm>
        <a:off x="222947" y="540796"/>
        <a:ext cx="2078664" cy="3886910"/>
      </dsp:txXfrm>
    </dsp:sp>
    <dsp:sp modelId="{161541AF-4B09-4DFD-A6FC-E97184905BFC}">
      <dsp:nvSpPr>
        <dsp:cNvPr id="0" name=""/>
        <dsp:cNvSpPr/>
      </dsp:nvSpPr>
      <dsp:spPr>
        <a:xfrm>
          <a:off x="2113544" y="37575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113544" y="126596"/>
        <a:ext cx="552392" cy="267061"/>
      </dsp:txXfrm>
    </dsp:sp>
    <dsp:sp modelId="{D276E6F9-E9AE-4FF1-BE52-B48DB3C98E22}">
      <dsp:nvSpPr>
        <dsp:cNvPr id="0" name=""/>
        <dsp:cNvSpPr/>
      </dsp:nvSpPr>
      <dsp:spPr>
        <a:xfrm>
          <a:off x="3084191" y="44126"/>
          <a:ext cx="1787771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</a:t>
          </a:r>
          <a:endParaRPr lang="es-AR" sz="1500" kern="1200" dirty="0"/>
        </a:p>
      </dsp:txBody>
      <dsp:txXfrm>
        <a:off x="3084191" y="44126"/>
        <a:ext cx="1787771" cy="432000"/>
      </dsp:txXfrm>
    </dsp:sp>
    <dsp:sp modelId="{660ED888-0F62-4F29-B5B3-33B14A133167}">
      <dsp:nvSpPr>
        <dsp:cNvPr id="0" name=""/>
        <dsp:cNvSpPr/>
      </dsp:nvSpPr>
      <dsp:spPr>
        <a:xfrm>
          <a:off x="3240244" y="476126"/>
          <a:ext cx="2208004" cy="401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la lista de entregables planificados en el proyecto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los puntos de control realizados anteriormente sobre los entregables del proyecto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Agregar elementos de control considerados importantes</a:t>
          </a:r>
          <a:endParaRPr lang="es-AR" sz="1500" kern="1200" dirty="0"/>
        </a:p>
      </dsp:txBody>
      <dsp:txXfrm>
        <a:off x="3304914" y="540796"/>
        <a:ext cx="2078664" cy="3886910"/>
      </dsp:txXfrm>
    </dsp:sp>
    <dsp:sp modelId="{A20288C5-E9B1-4C18-B4A4-C3DF6D61CC29}">
      <dsp:nvSpPr>
        <dsp:cNvPr id="0" name=""/>
        <dsp:cNvSpPr/>
      </dsp:nvSpPr>
      <dsp:spPr>
        <a:xfrm>
          <a:off x="5195511" y="37575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195511" y="126596"/>
        <a:ext cx="552392" cy="267061"/>
      </dsp:txXfrm>
    </dsp:sp>
    <dsp:sp modelId="{3441EF63-5E9C-4D2E-BB42-A5F097CEDA83}">
      <dsp:nvSpPr>
        <dsp:cNvPr id="0" name=""/>
        <dsp:cNvSpPr/>
      </dsp:nvSpPr>
      <dsp:spPr>
        <a:xfrm>
          <a:off x="6166157" y="44126"/>
          <a:ext cx="1787771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</a:t>
          </a:r>
          <a:endParaRPr lang="es-AR" sz="1500" kern="1200" dirty="0"/>
        </a:p>
      </dsp:txBody>
      <dsp:txXfrm>
        <a:off x="6166157" y="44126"/>
        <a:ext cx="1787771" cy="432000"/>
      </dsp:txXfrm>
    </dsp:sp>
    <dsp:sp modelId="{4FB1F537-1A04-4689-BD29-1C31D2E56F94}">
      <dsp:nvSpPr>
        <dsp:cNvPr id="0" name=""/>
        <dsp:cNvSpPr/>
      </dsp:nvSpPr>
      <dsp:spPr>
        <a:xfrm>
          <a:off x="6322210" y="476126"/>
          <a:ext cx="2208004" cy="401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QA-LC Lista de Control</a:t>
          </a:r>
          <a:endParaRPr lang="es-AR" sz="1500" kern="1200" dirty="0"/>
        </a:p>
      </dsp:txBody>
      <dsp:txXfrm>
        <a:off x="6386880" y="540796"/>
        <a:ext cx="2078664" cy="388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224" y="93851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	</a:t>
          </a:r>
          <a:endParaRPr lang="es-AR" sz="1600" kern="1200" dirty="0"/>
        </a:p>
      </dsp:txBody>
      <dsp:txXfrm>
        <a:off x="2224" y="93851"/>
        <a:ext cx="1787771" cy="460800"/>
      </dsp:txXfrm>
    </dsp:sp>
    <dsp:sp modelId="{C85450F5-C074-47F0-98F7-ECA460EE5512}">
      <dsp:nvSpPr>
        <dsp:cNvPr id="0" name=""/>
        <dsp:cNvSpPr/>
      </dsp:nvSpPr>
      <dsp:spPr>
        <a:xfrm>
          <a:off x="158277" y="554651"/>
          <a:ext cx="2208004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de Revisión </a:t>
          </a:r>
          <a:r>
            <a:rPr lang="es-AR" sz="1600" kern="1200" smtClean="0"/>
            <a:t>Técnica Formal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Elemento del Sistema a ser Revisado</a:t>
          </a:r>
          <a:endParaRPr lang="es-AR" sz="1600" kern="1200" dirty="0"/>
        </a:p>
      </dsp:txBody>
      <dsp:txXfrm>
        <a:off x="222947" y="619321"/>
        <a:ext cx="2078664" cy="3758660"/>
      </dsp:txXfrm>
    </dsp:sp>
    <dsp:sp modelId="{161541AF-4B09-4DFD-A6FC-E97184905BFC}">
      <dsp:nvSpPr>
        <dsp:cNvPr id="0" name=""/>
        <dsp:cNvSpPr/>
      </dsp:nvSpPr>
      <dsp:spPr>
        <a:xfrm>
          <a:off x="2113544" y="101700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113544" y="190721"/>
        <a:ext cx="552392" cy="267061"/>
      </dsp:txXfrm>
    </dsp:sp>
    <dsp:sp modelId="{D276E6F9-E9AE-4FF1-BE52-B48DB3C98E22}">
      <dsp:nvSpPr>
        <dsp:cNvPr id="0" name=""/>
        <dsp:cNvSpPr/>
      </dsp:nvSpPr>
      <dsp:spPr>
        <a:xfrm>
          <a:off x="3084191" y="93851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</a:t>
          </a:r>
          <a:endParaRPr lang="es-AR" sz="1600" kern="1200" dirty="0"/>
        </a:p>
      </dsp:txBody>
      <dsp:txXfrm>
        <a:off x="3084191" y="93851"/>
        <a:ext cx="1787771" cy="460800"/>
      </dsp:txXfrm>
    </dsp:sp>
    <dsp:sp modelId="{660ED888-0F62-4F29-B5B3-33B14A133167}">
      <dsp:nvSpPr>
        <dsp:cNvPr id="0" name=""/>
        <dsp:cNvSpPr/>
      </dsp:nvSpPr>
      <dsp:spPr>
        <a:xfrm>
          <a:off x="3240244" y="554651"/>
          <a:ext cx="2208004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Comunicar a los involucrados sobre la RTF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Definir Disertante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Moderador e Invitados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Generar el documento de resultado de la RTF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comunicando a los participantes</a:t>
          </a:r>
          <a:endParaRPr lang="es-AR" sz="1600" kern="1200" dirty="0"/>
        </a:p>
      </dsp:txBody>
      <dsp:txXfrm>
        <a:off x="3304914" y="619321"/>
        <a:ext cx="2078664" cy="3758660"/>
      </dsp:txXfrm>
    </dsp:sp>
    <dsp:sp modelId="{A20288C5-E9B1-4C18-B4A4-C3DF6D61CC29}">
      <dsp:nvSpPr>
        <dsp:cNvPr id="0" name=""/>
        <dsp:cNvSpPr/>
      </dsp:nvSpPr>
      <dsp:spPr>
        <a:xfrm>
          <a:off x="5195511" y="101700"/>
          <a:ext cx="685923" cy="445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195511" y="190721"/>
        <a:ext cx="552392" cy="267061"/>
      </dsp:txXfrm>
    </dsp:sp>
    <dsp:sp modelId="{3441EF63-5E9C-4D2E-BB42-A5F097CEDA83}">
      <dsp:nvSpPr>
        <dsp:cNvPr id="0" name=""/>
        <dsp:cNvSpPr/>
      </dsp:nvSpPr>
      <dsp:spPr>
        <a:xfrm>
          <a:off x="6166157" y="93851"/>
          <a:ext cx="178777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</a:t>
          </a:r>
          <a:endParaRPr lang="es-AR" sz="1600" kern="1200" dirty="0"/>
        </a:p>
      </dsp:txBody>
      <dsp:txXfrm>
        <a:off x="6166157" y="93851"/>
        <a:ext cx="1787771" cy="460800"/>
      </dsp:txXfrm>
    </dsp:sp>
    <dsp:sp modelId="{4FB1F537-1A04-4689-BD29-1C31D2E56F94}">
      <dsp:nvSpPr>
        <dsp:cNvPr id="0" name=""/>
        <dsp:cNvSpPr/>
      </dsp:nvSpPr>
      <dsp:spPr>
        <a:xfrm>
          <a:off x="6322210" y="554651"/>
          <a:ext cx="2208004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QA-RT Revisión Técnica Formal.</a:t>
          </a:r>
          <a:endParaRPr lang="es-AR" sz="1600" kern="1200" dirty="0"/>
        </a:p>
      </dsp:txBody>
      <dsp:txXfrm>
        <a:off x="6386880" y="619321"/>
        <a:ext cx="2078664" cy="3758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154FF-0BCD-4BA4-8227-1D24318B510A}">
      <dsp:nvSpPr>
        <dsp:cNvPr id="0" name=""/>
        <dsp:cNvSpPr/>
      </dsp:nvSpPr>
      <dsp:spPr>
        <a:xfrm>
          <a:off x="2384" y="55119"/>
          <a:ext cx="191590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	</a:t>
          </a:r>
          <a:endParaRPr lang="es-AR" sz="1500" kern="1200" dirty="0"/>
        </a:p>
      </dsp:txBody>
      <dsp:txXfrm>
        <a:off x="2384" y="55119"/>
        <a:ext cx="1915909" cy="432000"/>
      </dsp:txXfrm>
    </dsp:sp>
    <dsp:sp modelId="{C85450F5-C074-47F0-98F7-ECA460EE5512}">
      <dsp:nvSpPr>
        <dsp:cNvPr id="0" name=""/>
        <dsp:cNvSpPr/>
      </dsp:nvSpPr>
      <dsp:spPr>
        <a:xfrm>
          <a:off x="169622" y="487119"/>
          <a:ext cx="2366262" cy="4426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 Casos de Prueba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AD-CU Caso de Uso del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AD-PP Prototipo de Pantallas</a:t>
          </a:r>
          <a:endParaRPr lang="es-AR" sz="1500" kern="1200" dirty="0"/>
        </a:p>
      </dsp:txBody>
      <dsp:txXfrm>
        <a:off x="238927" y="556424"/>
        <a:ext cx="2227652" cy="4287702"/>
      </dsp:txXfrm>
    </dsp:sp>
    <dsp:sp modelId="{161541AF-4B09-4DFD-A6FC-E97184905BFC}">
      <dsp:nvSpPr>
        <dsp:cNvPr id="0" name=""/>
        <dsp:cNvSpPr/>
      </dsp:nvSpPr>
      <dsp:spPr>
        <a:xfrm>
          <a:off x="2265032" y="32616"/>
          <a:ext cx="735086" cy="477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5032" y="128017"/>
        <a:ext cx="591985" cy="286203"/>
      </dsp:txXfrm>
    </dsp:sp>
    <dsp:sp modelId="{D276E6F9-E9AE-4FF1-BE52-B48DB3C98E22}">
      <dsp:nvSpPr>
        <dsp:cNvPr id="0" name=""/>
        <dsp:cNvSpPr/>
      </dsp:nvSpPr>
      <dsp:spPr>
        <a:xfrm>
          <a:off x="3305249" y="55119"/>
          <a:ext cx="191590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</a:t>
          </a:r>
          <a:endParaRPr lang="es-AR" sz="1500" kern="1200" dirty="0"/>
        </a:p>
      </dsp:txBody>
      <dsp:txXfrm>
        <a:off x="3305249" y="55119"/>
        <a:ext cx="1915909" cy="432000"/>
      </dsp:txXfrm>
    </dsp:sp>
    <dsp:sp modelId="{660ED888-0F62-4F29-B5B3-33B14A133167}">
      <dsp:nvSpPr>
        <dsp:cNvPr id="0" name=""/>
        <dsp:cNvSpPr/>
      </dsp:nvSpPr>
      <dsp:spPr>
        <a:xfrm>
          <a:off x="3472487" y="487119"/>
          <a:ext cx="2366262" cy="4426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Analizar el Flujo Normal del CUS, y generar los casos de prueba para los caminos normales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Analizar los Flujos alternativos y extensiones del CUS, generar los casos de prueba para los casos alternativos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Crear casos de prueba para las pruebas sucias, que son aquellas que se centran en el uso incorrecto de la solución.</a:t>
          </a:r>
          <a:endParaRPr lang="es-AR" sz="1500" kern="1200" dirty="0"/>
        </a:p>
      </dsp:txBody>
      <dsp:txXfrm>
        <a:off x="3541792" y="556424"/>
        <a:ext cx="2227652" cy="4287702"/>
      </dsp:txXfrm>
    </dsp:sp>
    <dsp:sp modelId="{A20288C5-E9B1-4C18-B4A4-C3DF6D61CC29}">
      <dsp:nvSpPr>
        <dsp:cNvPr id="0" name=""/>
        <dsp:cNvSpPr/>
      </dsp:nvSpPr>
      <dsp:spPr>
        <a:xfrm>
          <a:off x="5567897" y="32616"/>
          <a:ext cx="735086" cy="477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80340"/>
                <a:satOff val="-6007"/>
                <a:lumOff val="30812"/>
                <a:alphaOff val="0"/>
                <a:shade val="51000"/>
                <a:satMod val="130000"/>
              </a:schemeClr>
            </a:gs>
            <a:gs pos="80000">
              <a:schemeClr val="accent3">
                <a:shade val="90000"/>
                <a:hueOff val="280340"/>
                <a:satOff val="-6007"/>
                <a:lumOff val="30812"/>
                <a:alphaOff val="0"/>
                <a:shade val="93000"/>
                <a:satMod val="130000"/>
              </a:schemeClr>
            </a:gs>
            <a:gs pos="100000">
              <a:schemeClr val="accent3">
                <a:shade val="90000"/>
                <a:hueOff val="280340"/>
                <a:satOff val="-6007"/>
                <a:lumOff val="308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67897" y="128017"/>
        <a:ext cx="591985" cy="286203"/>
      </dsp:txXfrm>
    </dsp:sp>
    <dsp:sp modelId="{3441EF63-5E9C-4D2E-BB42-A5F097CEDA83}">
      <dsp:nvSpPr>
        <dsp:cNvPr id="0" name=""/>
        <dsp:cNvSpPr/>
      </dsp:nvSpPr>
      <dsp:spPr>
        <a:xfrm>
          <a:off x="6608114" y="55119"/>
          <a:ext cx="191590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</a:t>
          </a:r>
          <a:endParaRPr lang="es-AR" sz="1500" kern="1200" dirty="0"/>
        </a:p>
      </dsp:txBody>
      <dsp:txXfrm>
        <a:off x="6608114" y="55119"/>
        <a:ext cx="1915909" cy="432000"/>
      </dsp:txXfrm>
    </dsp:sp>
    <dsp:sp modelId="{4FB1F537-1A04-4689-BD29-1C31D2E56F94}">
      <dsp:nvSpPr>
        <dsp:cNvPr id="0" name=""/>
        <dsp:cNvSpPr/>
      </dsp:nvSpPr>
      <dsp:spPr>
        <a:xfrm>
          <a:off x="6775353" y="487119"/>
          <a:ext cx="2366262" cy="4426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QA-CP Casos de Prueba del Sistema.</a:t>
          </a:r>
          <a:endParaRPr lang="es-AR" sz="1500" kern="1200" dirty="0"/>
        </a:p>
      </dsp:txBody>
      <dsp:txXfrm>
        <a:off x="6844658" y="556424"/>
        <a:ext cx="2227652" cy="4287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0CC3-999C-4835-B266-6D7B74753447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64F-9361-4D07-9DD2-1D9990F02AA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3073135"/>
              </p:ext>
            </p:extLst>
          </p:nvPr>
        </p:nvGraphicFramePr>
        <p:xfrm>
          <a:off x="251520" y="1772816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99592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Lista de Control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47688888"/>
              </p:ext>
            </p:extLst>
          </p:nvPr>
        </p:nvGraphicFramePr>
        <p:xfrm>
          <a:off x="578559" y="1484784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Revision</a:t>
            </a:r>
            <a:r>
              <a:rPr lang="es-AR" dirty="0" smtClean="0"/>
              <a:t> </a:t>
            </a:r>
            <a:r>
              <a:rPr lang="es-AR" dirty="0" err="1" smtClean="0"/>
              <a:t>Tecnica</a:t>
            </a:r>
            <a:r>
              <a:rPr lang="es-AR" dirty="0" smtClean="0"/>
              <a:t> Formal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63551147"/>
              </p:ext>
            </p:extLst>
          </p:nvPr>
        </p:nvGraphicFramePr>
        <p:xfrm>
          <a:off x="420866" y="1124744"/>
          <a:ext cx="91440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95536" y="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QA-CP – Casos de Prueba del Sistema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191</Words>
  <Application>Microsoft Office PowerPoint</Application>
  <PresentationFormat>Presentación en pantalla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Pablo</cp:lastModifiedBy>
  <cp:revision>4</cp:revision>
  <dcterms:created xsi:type="dcterms:W3CDTF">2011-09-04T21:23:00Z</dcterms:created>
  <dcterms:modified xsi:type="dcterms:W3CDTF">2011-09-10T21:00:05Z</dcterms:modified>
</cp:coreProperties>
</file>