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b="0" dirty="0" err="1" smtClean="0"/>
            <a:t>Overview</a:t>
          </a:r>
          <a:r>
            <a:rPr lang="es-AR" b="0" dirty="0" smtClean="0"/>
            <a:t> del proyecto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dirty="0" smtClean="0"/>
            <a:t>Analizar tiempos de iteraciones, iteraciones por fase y elementos necesarios para cumplir el hito de cambio de fase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/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GP-PI: Plan de Iteraciones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FFAD6ACD-51FE-43D1-943F-02DE235CB95C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plan de iteraciones</a:t>
          </a:r>
          <a:endParaRPr lang="es-AR" dirty="0"/>
        </a:p>
      </dgm:t>
    </dgm:pt>
    <dgm:pt modelId="{944A8B9B-F8FF-4BCF-B712-B738FCE33152}" type="parTrans" cxnId="{AE6F8D82-9C7E-4E99-A8C4-E6E0382D8F0C}">
      <dgm:prSet/>
      <dgm:spPr/>
      <dgm:t>
        <a:bodyPr/>
        <a:lstStyle/>
        <a:p>
          <a:endParaRPr lang="es-AR"/>
        </a:p>
      </dgm:t>
    </dgm:pt>
    <dgm:pt modelId="{A8ED9954-E123-4E6C-B4B1-259F2A6AE607}" type="sibTrans" cxnId="{AE6F8D82-9C7E-4E99-A8C4-E6E0382D8F0C}">
      <dgm:prSet/>
      <dgm:spPr/>
      <dgm:t>
        <a:bodyPr/>
        <a:lstStyle/>
        <a:p>
          <a:endParaRPr lang="es-AR"/>
        </a:p>
      </dgm:t>
    </dgm:pt>
    <dgm:pt modelId="{BBD09E88-7A14-4630-B5D5-A62645ADDC5A}">
      <dgm:prSet phldrT="[Texto]"/>
      <dgm:spPr/>
      <dgm:t>
        <a:bodyPr/>
        <a:lstStyle/>
        <a:p>
          <a:r>
            <a:rPr lang="es-AR" dirty="0" smtClean="0"/>
            <a:t>MM-PN-Documento de Procesos de Negocio</a:t>
          </a:r>
          <a:endParaRPr lang="es-AR" dirty="0"/>
        </a:p>
      </dgm:t>
    </dgm:pt>
    <dgm:pt modelId="{91A61827-C5FF-42C8-AC5D-06B0411D28FD}" type="parTrans" cxnId="{EFE3319C-4FE4-47D1-9C56-E95CCA890A48}">
      <dgm:prSet/>
      <dgm:spPr/>
      <dgm:t>
        <a:bodyPr/>
        <a:lstStyle/>
        <a:p>
          <a:endParaRPr lang="es-AR"/>
        </a:p>
      </dgm:t>
    </dgm:pt>
    <dgm:pt modelId="{D174F525-33C3-4343-8E93-AD60B054C46C}" type="sibTrans" cxnId="{EFE3319C-4FE4-47D1-9C56-E95CCA890A48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0ACB6FB-3B17-4611-A0A1-C44C18D8C9CA}" type="presOf" srcId="{5E1B0FEA-0848-405B-8AFF-3929AEE4C504}" destId="{49B154FF-0BCD-4BA4-8227-1D24318B510A}" srcOrd="1" destOrd="0" presId="urn:microsoft.com/office/officeart/2005/8/layout/process3"/>
    <dgm:cxn modelId="{3845531D-7A23-4DB7-B228-4719B6764744}" type="presOf" srcId="{FFAD6ACD-51FE-43D1-943F-02DE235CB95C}" destId="{C85450F5-C074-47F0-98F7-ECA460EE5512}" srcOrd="0" destOrd="0" presId="urn:microsoft.com/office/officeart/2005/8/layout/process3"/>
    <dgm:cxn modelId="{6D149E89-8AFC-49B8-B1D2-3CF4DF6BA82E}" type="presOf" srcId="{76CB6C2F-64FD-457D-9E88-67BB02A12971}" destId="{161541AF-4B09-4DFD-A6FC-E97184905BFC}" srcOrd="0" destOrd="0" presId="urn:microsoft.com/office/officeart/2005/8/layout/process3"/>
    <dgm:cxn modelId="{AE6F8D82-9C7E-4E99-A8C4-E6E0382D8F0C}" srcId="{5E1B0FEA-0848-405B-8AFF-3929AEE4C504}" destId="{FFAD6ACD-51FE-43D1-943F-02DE235CB95C}" srcOrd="0" destOrd="0" parTransId="{944A8B9B-F8FF-4BCF-B712-B738FCE33152}" sibTransId="{A8ED9954-E123-4E6C-B4B1-259F2A6AE607}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B7914C45-C208-4620-BD8E-B4848CDC62B2}" type="presOf" srcId="{4DBA25DE-D799-4488-8FBC-5CE7AF7BFD72}" destId="{3441EF63-5E9C-4D2E-BB42-A5F097CEDA83}" srcOrd="1" destOrd="0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0EAF67A6-3030-4B44-B003-64C0779C5B9A}" type="presOf" srcId="{A067D617-2A41-43EB-B24F-DECA6D8BD709}" destId="{660ED888-0F62-4F29-B5B3-33B14A133167}" srcOrd="0" destOrd="0" presId="urn:microsoft.com/office/officeart/2005/8/layout/process3"/>
    <dgm:cxn modelId="{24EEDDCF-4FAC-459B-9C57-3E10495B853B}" type="presOf" srcId="{06673DA2-5F5B-4F39-9A77-F4BD65FCDB56}" destId="{7ACECDF8-868F-4CA1-91C4-F16FBFA75244}" srcOrd="0" destOrd="0" presId="urn:microsoft.com/office/officeart/2005/8/layout/process3"/>
    <dgm:cxn modelId="{5D1000AB-24FB-4A7C-BB4C-D0C30D1676B9}" type="presOf" srcId="{C124B9E3-16AD-479E-A4CF-2306B800A4EB}" destId="{4FB1F537-1A04-4689-BD29-1C31D2E56F94}" srcOrd="0" destOrd="0" presId="urn:microsoft.com/office/officeart/2005/8/layout/process3"/>
    <dgm:cxn modelId="{78B8F982-F553-4950-82DD-0484F589AC6B}" type="presOf" srcId="{76CB6C2F-64FD-457D-9E88-67BB02A12971}" destId="{CD39F46F-47FE-4A3D-8836-639BE561B27D}" srcOrd="1" destOrd="0" presId="urn:microsoft.com/office/officeart/2005/8/layout/process3"/>
    <dgm:cxn modelId="{EBBA217F-8F07-44E8-8B0A-2E15DCBD1733}" type="presOf" srcId="{7B7FB5E5-796F-43C9-A544-9E4D641C75FC}" destId="{D276E6F9-E9AE-4FF1-BE52-B48DB3C98E22}" srcOrd="1" destOrd="0" presId="urn:microsoft.com/office/officeart/2005/8/layout/process3"/>
    <dgm:cxn modelId="{5B370C28-A477-4CA1-BC43-5D6E141D2301}" type="presOf" srcId="{FFAC004B-5808-44F1-A2F9-7A50FA584E4F}" destId="{A5E88D69-199A-4333-A91D-A2E0D60F616F}" srcOrd="1" destOrd="0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6D667E92-9FF1-4994-A997-57E25208F271}" type="presOf" srcId="{7050E17E-396B-46FD-B2A4-13EA5C853F72}" destId="{C85450F5-C074-47F0-98F7-ECA460EE5512}" srcOrd="0" destOrd="1" presId="urn:microsoft.com/office/officeart/2005/8/layout/process3"/>
    <dgm:cxn modelId="{4E4C774A-38DB-4110-9C67-6F0182434735}" type="presOf" srcId="{5E1B0FEA-0848-405B-8AFF-3929AEE4C504}" destId="{2D2A2F99-C002-46E1-815C-7110510974B0}" srcOrd="0" destOrd="0" presId="urn:microsoft.com/office/officeart/2005/8/layout/process3"/>
    <dgm:cxn modelId="{EFE3319C-4FE4-47D1-9C56-E95CCA890A48}" srcId="{5E1B0FEA-0848-405B-8AFF-3929AEE4C504}" destId="{BBD09E88-7A14-4630-B5D5-A62645ADDC5A}" srcOrd="2" destOrd="0" parTransId="{91A61827-C5FF-42C8-AC5D-06B0411D28FD}" sibTransId="{D174F525-33C3-4343-8E93-AD60B054C46C}"/>
    <dgm:cxn modelId="{033B96A6-4ACE-4727-95E4-4187343D5C91}" type="presOf" srcId="{BBD09E88-7A14-4630-B5D5-A62645ADDC5A}" destId="{C85450F5-C074-47F0-98F7-ECA460EE5512}" srcOrd="0" destOrd="2" presId="urn:microsoft.com/office/officeart/2005/8/layout/process3"/>
    <dgm:cxn modelId="{C12E164C-B2A8-4280-BBB7-A6DC18FCBAC6}" type="presOf" srcId="{7B7FB5E5-796F-43C9-A544-9E4D641C75FC}" destId="{697E1980-4F15-46CD-AACC-AF9D7290C333}" srcOrd="0" destOrd="0" presId="urn:microsoft.com/office/officeart/2005/8/layout/process3"/>
    <dgm:cxn modelId="{5E313F31-7488-448D-AE70-6AC9DD76ED37}" type="presOf" srcId="{FFAC004B-5808-44F1-A2F9-7A50FA584E4F}" destId="{A20288C5-E9B1-4C18-B4A4-C3DF6D61CC29}" srcOrd="0" destOrd="0" presId="urn:microsoft.com/office/officeart/2005/8/layout/process3"/>
    <dgm:cxn modelId="{D7AC55E8-AAB1-4705-A226-002F301E6677}" srcId="{5E1B0FEA-0848-405B-8AFF-3929AEE4C504}" destId="{7050E17E-396B-46FD-B2A4-13EA5C853F72}" srcOrd="1" destOrd="0" parTransId="{43A9E76F-9DB4-4747-B409-D2806A22AAC2}" sibTransId="{405137A4-0DD6-4752-996B-CBFF438AC9F6}"/>
    <dgm:cxn modelId="{5BC0F817-1578-4BC7-BC2C-39387BFF2357}" type="presOf" srcId="{4DBA25DE-D799-4488-8FBC-5CE7AF7BFD72}" destId="{C5220B41-B1D5-407C-9C49-7211DFF8E860}" srcOrd="0" destOrd="0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5FC03E0A-1F90-4220-A1AC-A81BB1E4994E}" type="presParOf" srcId="{7ACECDF8-868F-4CA1-91C4-F16FBFA75244}" destId="{9E989B92-DE9D-48DA-B329-6D4B40B7AC2B}" srcOrd="0" destOrd="0" presId="urn:microsoft.com/office/officeart/2005/8/layout/process3"/>
    <dgm:cxn modelId="{51D2548D-6C32-4EA3-9858-74EDB15CAB0C}" type="presParOf" srcId="{9E989B92-DE9D-48DA-B329-6D4B40B7AC2B}" destId="{2D2A2F99-C002-46E1-815C-7110510974B0}" srcOrd="0" destOrd="0" presId="urn:microsoft.com/office/officeart/2005/8/layout/process3"/>
    <dgm:cxn modelId="{1F32300D-3B0F-483C-9EF6-2810A997E9C4}" type="presParOf" srcId="{9E989B92-DE9D-48DA-B329-6D4B40B7AC2B}" destId="{49B154FF-0BCD-4BA4-8227-1D24318B510A}" srcOrd="1" destOrd="0" presId="urn:microsoft.com/office/officeart/2005/8/layout/process3"/>
    <dgm:cxn modelId="{9AB3D796-D20A-4CD6-B0A8-969B5451AEEC}" type="presParOf" srcId="{9E989B92-DE9D-48DA-B329-6D4B40B7AC2B}" destId="{C85450F5-C074-47F0-98F7-ECA460EE5512}" srcOrd="2" destOrd="0" presId="urn:microsoft.com/office/officeart/2005/8/layout/process3"/>
    <dgm:cxn modelId="{A3ECF14F-6368-48F1-945B-A633A308E9F9}" type="presParOf" srcId="{7ACECDF8-868F-4CA1-91C4-F16FBFA75244}" destId="{161541AF-4B09-4DFD-A6FC-E97184905BFC}" srcOrd="1" destOrd="0" presId="urn:microsoft.com/office/officeart/2005/8/layout/process3"/>
    <dgm:cxn modelId="{D5F7E89D-38BE-4233-B895-44665290CCD9}" type="presParOf" srcId="{161541AF-4B09-4DFD-A6FC-E97184905BFC}" destId="{CD39F46F-47FE-4A3D-8836-639BE561B27D}" srcOrd="0" destOrd="0" presId="urn:microsoft.com/office/officeart/2005/8/layout/process3"/>
    <dgm:cxn modelId="{5A755976-9359-4AB8-A819-62CD2F65EE60}" type="presParOf" srcId="{7ACECDF8-868F-4CA1-91C4-F16FBFA75244}" destId="{60CA21C9-C6FC-4D70-84AB-F5AA103E87B7}" srcOrd="2" destOrd="0" presId="urn:microsoft.com/office/officeart/2005/8/layout/process3"/>
    <dgm:cxn modelId="{DF16CBC6-005F-4B3C-B9D8-602F93047F43}" type="presParOf" srcId="{60CA21C9-C6FC-4D70-84AB-F5AA103E87B7}" destId="{697E1980-4F15-46CD-AACC-AF9D7290C333}" srcOrd="0" destOrd="0" presId="urn:microsoft.com/office/officeart/2005/8/layout/process3"/>
    <dgm:cxn modelId="{5BA1D55D-4641-40E3-9EC7-25D61AF2ADDA}" type="presParOf" srcId="{60CA21C9-C6FC-4D70-84AB-F5AA103E87B7}" destId="{D276E6F9-E9AE-4FF1-BE52-B48DB3C98E22}" srcOrd="1" destOrd="0" presId="urn:microsoft.com/office/officeart/2005/8/layout/process3"/>
    <dgm:cxn modelId="{479AF54B-D4C8-4D4F-979A-581DA483C401}" type="presParOf" srcId="{60CA21C9-C6FC-4D70-84AB-F5AA103E87B7}" destId="{660ED888-0F62-4F29-B5B3-33B14A133167}" srcOrd="2" destOrd="0" presId="urn:microsoft.com/office/officeart/2005/8/layout/process3"/>
    <dgm:cxn modelId="{DCC6CEB5-BD91-4C90-BA78-3277725B7C2E}" type="presParOf" srcId="{7ACECDF8-868F-4CA1-91C4-F16FBFA75244}" destId="{A20288C5-E9B1-4C18-B4A4-C3DF6D61CC29}" srcOrd="3" destOrd="0" presId="urn:microsoft.com/office/officeart/2005/8/layout/process3"/>
    <dgm:cxn modelId="{709BA0BA-74DB-4E7C-A82B-B815844B7EC5}" type="presParOf" srcId="{A20288C5-E9B1-4C18-B4A4-C3DF6D61CC29}" destId="{A5E88D69-199A-4333-A91D-A2E0D60F616F}" srcOrd="0" destOrd="0" presId="urn:microsoft.com/office/officeart/2005/8/layout/process3"/>
    <dgm:cxn modelId="{D0B2F8B0-A724-428F-835A-9B83C64F4ACC}" type="presParOf" srcId="{7ACECDF8-868F-4CA1-91C4-F16FBFA75244}" destId="{297B95ED-558F-4AF8-B124-904C82DF7F61}" srcOrd="4" destOrd="0" presId="urn:microsoft.com/office/officeart/2005/8/layout/process3"/>
    <dgm:cxn modelId="{84E61993-3151-40A5-90F6-216CBF4C5E17}" type="presParOf" srcId="{297B95ED-558F-4AF8-B124-904C82DF7F61}" destId="{C5220B41-B1D5-407C-9C49-7211DFF8E860}" srcOrd="0" destOrd="0" presId="urn:microsoft.com/office/officeart/2005/8/layout/process3"/>
    <dgm:cxn modelId="{3FE2463E-BDE4-40C0-95FF-1D9A5DE76173}" type="presParOf" srcId="{297B95ED-558F-4AF8-B124-904C82DF7F61}" destId="{3441EF63-5E9C-4D2E-BB42-A5F097CEDA83}" srcOrd="1" destOrd="0" presId="urn:microsoft.com/office/officeart/2005/8/layout/process3"/>
    <dgm:cxn modelId="{DA551791-8F1E-474C-90CA-4452CC75150F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dirty="0" smtClean="0"/>
            <a:t>Identificar al personal de </a:t>
          </a:r>
          <a:r>
            <a:rPr lang="es-AR" dirty="0" err="1" smtClean="0"/>
            <a:t>Siamsoft</a:t>
          </a:r>
          <a:r>
            <a:rPr lang="es-AR" dirty="0" smtClean="0"/>
            <a:t> involucrado en el proyecto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/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GP-PC: Plan de Comunicaciones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FFAD6ACD-51FE-43D1-943F-02DE235CB95C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plan de comunicación</a:t>
          </a:r>
          <a:endParaRPr lang="es-AR" dirty="0"/>
        </a:p>
      </dgm:t>
    </dgm:pt>
    <dgm:pt modelId="{944A8B9B-F8FF-4BCF-B712-B738FCE33152}" type="parTrans" cxnId="{AE6F8D82-9C7E-4E99-A8C4-E6E0382D8F0C}">
      <dgm:prSet/>
      <dgm:spPr/>
      <dgm:t>
        <a:bodyPr/>
        <a:lstStyle/>
        <a:p>
          <a:endParaRPr lang="es-AR"/>
        </a:p>
      </dgm:t>
    </dgm:pt>
    <dgm:pt modelId="{A8ED9954-E123-4E6C-B4B1-259F2A6AE607}" type="sibTrans" cxnId="{AE6F8D82-9C7E-4E99-A8C4-E6E0382D8F0C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b="0" dirty="0" smtClean="0"/>
            <a:t>Organigrama de </a:t>
          </a:r>
          <a:r>
            <a:rPr lang="es-AR" b="0" dirty="0" err="1" smtClean="0"/>
            <a:t>Siamsoft</a:t>
          </a:r>
          <a:endParaRPr lang="es-AR" dirty="0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1A1792A3-144E-4777-A6EE-E9CDDBECE8BC}">
      <dgm:prSet phldrT="[Texto]"/>
      <dgm:spPr/>
      <dgm:t>
        <a:bodyPr/>
        <a:lstStyle/>
        <a:p>
          <a:r>
            <a:rPr lang="es-AR" dirty="0" smtClean="0"/>
            <a:t>Organigrama de la empresa cliente</a:t>
          </a:r>
          <a:endParaRPr lang="es-AR" dirty="0"/>
        </a:p>
      </dgm:t>
    </dgm:pt>
    <dgm:pt modelId="{87BD336E-3566-4C85-B35A-D4DFEA025AB8}" type="parTrans" cxnId="{99419F49-98BA-439F-8A21-DCBEA83E572A}">
      <dgm:prSet/>
      <dgm:spPr/>
      <dgm:t>
        <a:bodyPr/>
        <a:lstStyle/>
        <a:p>
          <a:endParaRPr lang="es-AR"/>
        </a:p>
      </dgm:t>
    </dgm:pt>
    <dgm:pt modelId="{493A864D-FE32-48F0-8E90-26E9737463DF}" type="sibTrans" cxnId="{99419F49-98BA-439F-8A21-DCBEA83E572A}">
      <dgm:prSet/>
      <dgm:spPr/>
      <dgm:t>
        <a:bodyPr/>
        <a:lstStyle/>
        <a:p>
          <a:endParaRPr lang="es-AR"/>
        </a:p>
      </dgm:t>
    </dgm:pt>
    <dgm:pt modelId="{3952C4E0-5B02-49E0-AE50-ADF8EDB6FE2A}">
      <dgm:prSet phldrT="[Texto]"/>
      <dgm:spPr/>
      <dgm:t>
        <a:bodyPr/>
        <a:lstStyle/>
        <a:p>
          <a:r>
            <a:rPr lang="es-AR" dirty="0" smtClean="0"/>
            <a:t>GP-AS-Alcance del Sistema</a:t>
          </a:r>
          <a:endParaRPr lang="es-AR" dirty="0"/>
        </a:p>
      </dgm:t>
    </dgm:pt>
    <dgm:pt modelId="{7BA106A9-82EB-4E90-A56A-F862337A5C6D}" type="parTrans" cxnId="{8728BD44-4DEE-43A0-AD8A-85465AB399D6}">
      <dgm:prSet/>
      <dgm:spPr/>
      <dgm:t>
        <a:bodyPr/>
        <a:lstStyle/>
        <a:p>
          <a:endParaRPr lang="es-AR"/>
        </a:p>
      </dgm:t>
    </dgm:pt>
    <dgm:pt modelId="{47C68EAE-1773-4130-AA69-238A03139E26}" type="sibTrans" cxnId="{8728BD44-4DEE-43A0-AD8A-85465AB399D6}">
      <dgm:prSet/>
      <dgm:spPr/>
      <dgm:t>
        <a:bodyPr/>
        <a:lstStyle/>
        <a:p>
          <a:endParaRPr lang="es-AR"/>
        </a:p>
      </dgm:t>
    </dgm:pt>
    <dgm:pt modelId="{1635B43C-9013-48FC-A427-92E79D8D8A6A}">
      <dgm:prSet phldrT="[Texto]"/>
      <dgm:spPr/>
      <dgm:t>
        <a:bodyPr/>
        <a:lstStyle/>
        <a:p>
          <a:r>
            <a:rPr lang="es-AR" dirty="0" smtClean="0"/>
            <a:t>MN-PN-Procesos de Negocio</a:t>
          </a:r>
          <a:endParaRPr lang="es-AR" dirty="0"/>
        </a:p>
      </dgm:t>
    </dgm:pt>
    <dgm:pt modelId="{99520861-F691-4961-995F-F70390AD9A0C}" type="parTrans" cxnId="{55B2E862-BCA0-4657-952B-68DDA09D9A86}">
      <dgm:prSet/>
      <dgm:spPr/>
      <dgm:t>
        <a:bodyPr/>
        <a:lstStyle/>
        <a:p>
          <a:endParaRPr lang="es-AR"/>
        </a:p>
      </dgm:t>
    </dgm:pt>
    <dgm:pt modelId="{B49894CF-186D-43C6-9079-60D8B07956D3}" type="sibTrans" cxnId="{55B2E862-BCA0-4657-952B-68DDA09D9A86}">
      <dgm:prSet/>
      <dgm:spPr/>
      <dgm:t>
        <a:bodyPr/>
        <a:lstStyle/>
        <a:p>
          <a:endParaRPr lang="es-AR"/>
        </a:p>
      </dgm:t>
    </dgm:pt>
    <dgm:pt modelId="{8F287E53-AD78-4563-8011-B9025B820619}">
      <dgm:prSet phldrT="[Texto]"/>
      <dgm:spPr/>
      <dgm:t>
        <a:bodyPr/>
        <a:lstStyle/>
        <a:p>
          <a:endParaRPr lang="es-AR" dirty="0"/>
        </a:p>
      </dgm:t>
    </dgm:pt>
    <dgm:pt modelId="{FCFEBB6F-3AA6-4DDD-984D-5D1E90D08B85}" type="parTrans" cxnId="{37B6C793-5A24-4EF5-8E14-3DF0D58F0861}">
      <dgm:prSet/>
      <dgm:spPr/>
      <dgm:t>
        <a:bodyPr/>
        <a:lstStyle/>
        <a:p>
          <a:endParaRPr lang="es-AR"/>
        </a:p>
      </dgm:t>
    </dgm:pt>
    <dgm:pt modelId="{E15FC408-C023-43A9-A551-5E26F7FC8018}" type="sibTrans" cxnId="{37B6C793-5A24-4EF5-8E14-3DF0D58F0861}">
      <dgm:prSet/>
      <dgm:spPr/>
      <dgm:t>
        <a:bodyPr/>
        <a:lstStyle/>
        <a:p>
          <a:endParaRPr lang="es-AR"/>
        </a:p>
      </dgm:t>
    </dgm:pt>
    <dgm:pt modelId="{D68A98C4-3A8D-4B99-B35D-6FAABF0FD89A}">
      <dgm:prSet phldrT="[Texto]"/>
      <dgm:spPr/>
      <dgm:t>
        <a:bodyPr/>
        <a:lstStyle/>
        <a:p>
          <a:r>
            <a:rPr lang="es-AR" dirty="0" smtClean="0"/>
            <a:t>Identificar personal operativo o estratégico que cumpla un rol dentro del alcance del sistema</a:t>
          </a:r>
          <a:endParaRPr lang="es-AR" dirty="0"/>
        </a:p>
      </dgm:t>
    </dgm:pt>
    <dgm:pt modelId="{4A3AF5BE-3000-49E5-98E7-B8175FF7B038}" type="parTrans" cxnId="{BDD0601A-964B-481E-B9A4-83FBCC7269C1}">
      <dgm:prSet/>
      <dgm:spPr/>
      <dgm:t>
        <a:bodyPr/>
        <a:lstStyle/>
        <a:p>
          <a:endParaRPr lang="es-AR"/>
        </a:p>
      </dgm:t>
    </dgm:pt>
    <dgm:pt modelId="{9A5AE245-2694-4A6D-981E-AD22A025DCDB}" type="sibTrans" cxnId="{BDD0601A-964B-481E-B9A4-83FBCC7269C1}">
      <dgm:prSet/>
      <dgm:spPr/>
      <dgm:t>
        <a:bodyPr/>
        <a:lstStyle/>
        <a:p>
          <a:endParaRPr lang="es-AR"/>
        </a:p>
      </dgm:t>
    </dgm:pt>
    <dgm:pt modelId="{D65D5AA4-C157-414B-BF89-8D0B0E9890CF}">
      <dgm:prSet phldrT="[Texto]"/>
      <dgm:spPr/>
      <dgm:t>
        <a:bodyPr/>
        <a:lstStyle/>
        <a:p>
          <a:r>
            <a:rPr lang="es-AR" dirty="0" smtClean="0"/>
            <a:t>Identificar personal estratégico cuyos procesos de negocio  son afectados por el proyecto</a:t>
          </a:r>
          <a:endParaRPr lang="es-AR" dirty="0"/>
        </a:p>
      </dgm:t>
    </dgm:pt>
    <dgm:pt modelId="{A1770B8C-CBC6-49DD-8B7C-AE3A400A89C1}" type="parTrans" cxnId="{2F12F942-2F27-4F6D-80AF-9945DD6EC922}">
      <dgm:prSet/>
      <dgm:spPr/>
      <dgm:t>
        <a:bodyPr/>
        <a:lstStyle/>
        <a:p>
          <a:endParaRPr lang="es-AR"/>
        </a:p>
      </dgm:t>
    </dgm:pt>
    <dgm:pt modelId="{29A65555-1D9C-433F-AFA0-D0D9B65A2C87}" type="sibTrans" cxnId="{2F12F942-2F27-4F6D-80AF-9945DD6EC922}">
      <dgm:prSet/>
      <dgm:spPr/>
      <dgm:t>
        <a:bodyPr/>
        <a:lstStyle/>
        <a:p>
          <a:endParaRPr lang="es-AR"/>
        </a:p>
      </dgm:t>
    </dgm:pt>
    <dgm:pt modelId="{7AA78597-48BB-412E-8229-1BE660DE29C6}">
      <dgm:prSet phldrT="[Texto]"/>
      <dgm:spPr/>
      <dgm:t>
        <a:bodyPr/>
        <a:lstStyle/>
        <a:p>
          <a:r>
            <a:rPr lang="es-AR" dirty="0" smtClean="0"/>
            <a:t>Identificar personal interesado</a:t>
          </a:r>
          <a:endParaRPr lang="es-AR" dirty="0"/>
        </a:p>
      </dgm:t>
    </dgm:pt>
    <dgm:pt modelId="{F7D4B4AF-7120-4AE6-8E02-E0115F2F70E9}" type="parTrans" cxnId="{C917CA49-DC5E-42A3-BA1A-BF9C6479EB42}">
      <dgm:prSet/>
      <dgm:spPr/>
      <dgm:t>
        <a:bodyPr/>
        <a:lstStyle/>
        <a:p>
          <a:endParaRPr lang="es-AR"/>
        </a:p>
      </dgm:t>
    </dgm:pt>
    <dgm:pt modelId="{D547A714-BB5C-40DF-A3D6-7D23250C61E0}" type="sibTrans" cxnId="{C917CA49-DC5E-42A3-BA1A-BF9C6479EB42}">
      <dgm:prSet/>
      <dgm:spPr/>
      <dgm:t>
        <a:bodyPr/>
        <a:lstStyle/>
        <a:p>
          <a:endParaRPr lang="es-AR"/>
        </a:p>
      </dgm:t>
    </dgm:pt>
    <dgm:pt modelId="{63FB8979-F43F-454A-95FF-F493761AF632}">
      <dgm:prSet phldrT="[Texto]"/>
      <dgm:spPr/>
      <dgm:t>
        <a:bodyPr/>
        <a:lstStyle/>
        <a:p>
          <a:r>
            <a:rPr lang="es-AR" dirty="0" smtClean="0"/>
            <a:t>Establecer una red de comunicación entre  el cliente y </a:t>
          </a:r>
          <a:r>
            <a:rPr lang="es-AR" dirty="0" err="1" smtClean="0"/>
            <a:t>Siamsoft</a:t>
          </a:r>
          <a:endParaRPr lang="es-AR" dirty="0"/>
        </a:p>
      </dgm:t>
    </dgm:pt>
    <dgm:pt modelId="{51A0106B-F007-485B-85C1-3928CE219E5D}" type="parTrans" cxnId="{3FAAE068-9548-47BE-AA87-52815D47E586}">
      <dgm:prSet/>
      <dgm:spPr/>
      <dgm:t>
        <a:bodyPr/>
        <a:lstStyle/>
        <a:p>
          <a:endParaRPr lang="es-AR"/>
        </a:p>
      </dgm:t>
    </dgm:pt>
    <dgm:pt modelId="{B07CD60A-4669-46D1-9C30-38FF3C5FA3FB}" type="sibTrans" cxnId="{3FAAE068-9548-47BE-AA87-52815D47E586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 custLinFactNeighborY="8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A3E474B-4577-42A6-BBF3-626068504A17}" type="presOf" srcId="{76CB6C2F-64FD-457D-9E88-67BB02A12971}" destId="{161541AF-4B09-4DFD-A6FC-E97184905BFC}" srcOrd="0" destOrd="0" presId="urn:microsoft.com/office/officeart/2005/8/layout/process3"/>
    <dgm:cxn modelId="{90AA9820-5268-428F-A33C-4BE39A8E46EF}" type="presOf" srcId="{76CB6C2F-64FD-457D-9E88-67BB02A12971}" destId="{CD39F46F-47FE-4A3D-8836-639BE561B27D}" srcOrd="1" destOrd="0" presId="urn:microsoft.com/office/officeart/2005/8/layout/process3"/>
    <dgm:cxn modelId="{E5B84467-3CAA-4850-95E5-70FD35EE3D57}" type="presOf" srcId="{C124B9E3-16AD-479E-A4CF-2306B800A4EB}" destId="{4FB1F537-1A04-4689-BD29-1C31D2E56F94}" srcOrd="0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B1F88777-8676-42AF-9A02-020143895354}" type="presOf" srcId="{1A1792A3-144E-4777-A6EE-E9CDDBECE8BC}" destId="{C85450F5-C074-47F0-98F7-ECA460EE5512}" srcOrd="0" destOrd="2" presId="urn:microsoft.com/office/officeart/2005/8/layout/process3"/>
    <dgm:cxn modelId="{1609E3F6-9BED-4FF1-9EFC-51CCE8F1D8F6}" type="presOf" srcId="{D65D5AA4-C157-414B-BF89-8D0B0E9890CF}" destId="{660ED888-0F62-4F29-B5B3-33B14A133167}" srcOrd="0" destOrd="2" presId="urn:microsoft.com/office/officeart/2005/8/layout/process3"/>
    <dgm:cxn modelId="{E3757FC2-8551-4F3B-B70E-5B8617AB6C81}" type="presOf" srcId="{5E1B0FEA-0848-405B-8AFF-3929AEE4C504}" destId="{49B154FF-0BCD-4BA4-8227-1D24318B510A}" srcOrd="1" destOrd="0" presId="urn:microsoft.com/office/officeart/2005/8/layout/process3"/>
    <dgm:cxn modelId="{BDD0601A-964B-481E-B9A4-83FBCC7269C1}" srcId="{7B7FB5E5-796F-43C9-A544-9E4D641C75FC}" destId="{D68A98C4-3A8D-4B99-B35D-6FAABF0FD89A}" srcOrd="1" destOrd="0" parTransId="{4A3AF5BE-3000-49E5-98E7-B8175FF7B038}" sibTransId="{9A5AE245-2694-4A6D-981E-AD22A025DCDB}"/>
    <dgm:cxn modelId="{80C1BB98-6F38-473D-B114-7C5E8C76E832}" type="presOf" srcId="{FFAC004B-5808-44F1-A2F9-7A50FA584E4F}" destId="{A20288C5-E9B1-4C18-B4A4-C3DF6D61CC29}" srcOrd="0" destOrd="0" presId="urn:microsoft.com/office/officeart/2005/8/layout/process3"/>
    <dgm:cxn modelId="{D7AC55E8-AAB1-4705-A226-002F301E6677}" srcId="{5E1B0FEA-0848-405B-8AFF-3929AEE4C504}" destId="{7050E17E-396B-46FD-B2A4-13EA5C853F72}" srcOrd="1" destOrd="0" parTransId="{43A9E76F-9DB4-4747-B409-D2806A22AAC2}" sibTransId="{405137A4-0DD6-4752-996B-CBFF438AC9F6}"/>
    <dgm:cxn modelId="{CBBD5EA3-472C-4620-93B8-ECC660405D5C}" type="presOf" srcId="{4DBA25DE-D799-4488-8FBC-5CE7AF7BFD72}" destId="{C5220B41-B1D5-407C-9C49-7211DFF8E860}" srcOrd="0" destOrd="0" presId="urn:microsoft.com/office/officeart/2005/8/layout/process3"/>
    <dgm:cxn modelId="{2F12F942-2F27-4F6D-80AF-9945DD6EC922}" srcId="{7B7FB5E5-796F-43C9-A544-9E4D641C75FC}" destId="{D65D5AA4-C157-414B-BF89-8D0B0E9890CF}" srcOrd="2" destOrd="0" parTransId="{A1770B8C-CBC6-49DD-8B7C-AE3A400A89C1}" sibTransId="{29A65555-1D9C-433F-AFA0-D0D9B65A2C87}"/>
    <dgm:cxn modelId="{37B6C793-5A24-4EF5-8E14-3DF0D58F0861}" srcId="{7B7FB5E5-796F-43C9-A544-9E4D641C75FC}" destId="{8F287E53-AD78-4563-8011-B9025B820619}" srcOrd="5" destOrd="0" parTransId="{FCFEBB6F-3AA6-4DDD-984D-5D1E90D08B85}" sibTransId="{E15FC408-C023-43A9-A551-5E26F7FC8018}"/>
    <dgm:cxn modelId="{8728BD44-4DEE-43A0-AD8A-85465AB399D6}" srcId="{5E1B0FEA-0848-405B-8AFF-3929AEE4C504}" destId="{3952C4E0-5B02-49E0-AE50-ADF8EDB6FE2A}" srcOrd="3" destOrd="0" parTransId="{7BA106A9-82EB-4E90-A56A-F862337A5C6D}" sibTransId="{47C68EAE-1773-4130-AA69-238A03139E26}"/>
    <dgm:cxn modelId="{55B2E862-BCA0-4657-952B-68DDA09D9A86}" srcId="{5E1B0FEA-0848-405B-8AFF-3929AEE4C504}" destId="{1635B43C-9013-48FC-A427-92E79D8D8A6A}" srcOrd="4" destOrd="0" parTransId="{99520861-F691-4961-995F-F70390AD9A0C}" sibTransId="{B49894CF-186D-43C6-9079-60D8B07956D3}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945E5051-DC9E-4C56-B66A-323A9FF9B7C1}" type="presOf" srcId="{1635B43C-9013-48FC-A427-92E79D8D8A6A}" destId="{C85450F5-C074-47F0-98F7-ECA460EE5512}" srcOrd="0" destOrd="4" presId="urn:microsoft.com/office/officeart/2005/8/layout/process3"/>
    <dgm:cxn modelId="{99419F49-98BA-439F-8A21-DCBEA83E572A}" srcId="{5E1B0FEA-0848-405B-8AFF-3929AEE4C504}" destId="{1A1792A3-144E-4777-A6EE-E9CDDBECE8BC}" srcOrd="2" destOrd="0" parTransId="{87BD336E-3566-4C85-B35A-D4DFEA025AB8}" sibTransId="{493A864D-FE32-48F0-8E90-26E9737463DF}"/>
    <dgm:cxn modelId="{8165B3D6-37AB-4166-B5BA-E47611F53E33}" type="presOf" srcId="{8F287E53-AD78-4563-8011-B9025B820619}" destId="{660ED888-0F62-4F29-B5B3-33B14A133167}" srcOrd="0" destOrd="5" presId="urn:microsoft.com/office/officeart/2005/8/layout/process3"/>
    <dgm:cxn modelId="{988AE846-B2D0-448F-B873-16A87ACCDBBF}" type="presOf" srcId="{7050E17E-396B-46FD-B2A4-13EA5C853F72}" destId="{C85450F5-C074-47F0-98F7-ECA460EE5512}" srcOrd="0" destOrd="1" presId="urn:microsoft.com/office/officeart/2005/8/layout/process3"/>
    <dgm:cxn modelId="{3FAAE068-9548-47BE-AA87-52815D47E586}" srcId="{7B7FB5E5-796F-43C9-A544-9E4D641C75FC}" destId="{63FB8979-F43F-454A-95FF-F493761AF632}" srcOrd="4" destOrd="0" parTransId="{51A0106B-F007-485B-85C1-3928CE219E5D}" sibTransId="{B07CD60A-4669-46D1-9C30-38FF3C5FA3FB}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EDB91104-352D-4064-A228-7D3A072CE41A}" type="presOf" srcId="{A067D617-2A41-43EB-B24F-DECA6D8BD709}" destId="{660ED888-0F62-4F29-B5B3-33B14A133167}" srcOrd="0" destOrd="0" presId="urn:microsoft.com/office/officeart/2005/8/layout/process3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CD03F13E-34AA-41E0-B8DF-C3D820B14DC2}" type="presOf" srcId="{4DBA25DE-D799-4488-8FBC-5CE7AF7BFD72}" destId="{3441EF63-5E9C-4D2E-BB42-A5F097CEDA83}" srcOrd="1" destOrd="0" presId="urn:microsoft.com/office/officeart/2005/8/layout/process3"/>
    <dgm:cxn modelId="{1EEBD1E4-D424-4119-A2F8-2C2B0BFF6639}" type="presOf" srcId="{7B7FB5E5-796F-43C9-A544-9E4D641C75FC}" destId="{D276E6F9-E9AE-4FF1-BE52-B48DB3C98E22}" srcOrd="1" destOrd="0" presId="urn:microsoft.com/office/officeart/2005/8/layout/process3"/>
    <dgm:cxn modelId="{AE6F8D82-9C7E-4E99-A8C4-E6E0382D8F0C}" srcId="{5E1B0FEA-0848-405B-8AFF-3929AEE4C504}" destId="{FFAD6ACD-51FE-43D1-943F-02DE235CB95C}" srcOrd="0" destOrd="0" parTransId="{944A8B9B-F8FF-4BCF-B712-B738FCE33152}" sibTransId="{A8ED9954-E123-4E6C-B4B1-259F2A6AE607}"/>
    <dgm:cxn modelId="{59DAE6B5-20DA-4442-90DD-A084419582C3}" type="presOf" srcId="{7AA78597-48BB-412E-8229-1BE660DE29C6}" destId="{660ED888-0F62-4F29-B5B3-33B14A133167}" srcOrd="0" destOrd="3" presId="urn:microsoft.com/office/officeart/2005/8/layout/process3"/>
    <dgm:cxn modelId="{A35670B7-3FFF-42BE-84BF-997A50B69CCB}" type="presOf" srcId="{06673DA2-5F5B-4F39-9A77-F4BD65FCDB56}" destId="{7ACECDF8-868F-4CA1-91C4-F16FBFA75244}" srcOrd="0" destOrd="0" presId="urn:microsoft.com/office/officeart/2005/8/layout/process3"/>
    <dgm:cxn modelId="{4CED2555-788C-4B85-8D9C-DBE510B17110}" type="presOf" srcId="{FFAC004B-5808-44F1-A2F9-7A50FA584E4F}" destId="{A5E88D69-199A-4333-A91D-A2E0D60F616F}" srcOrd="1" destOrd="0" presId="urn:microsoft.com/office/officeart/2005/8/layout/process3"/>
    <dgm:cxn modelId="{6BCD60EC-34FF-4A11-97DE-560CE183709D}" type="presOf" srcId="{63FB8979-F43F-454A-95FF-F493761AF632}" destId="{660ED888-0F62-4F29-B5B3-33B14A133167}" srcOrd="0" destOrd="4" presId="urn:microsoft.com/office/officeart/2005/8/layout/process3"/>
    <dgm:cxn modelId="{C917CA49-DC5E-42A3-BA1A-BF9C6479EB42}" srcId="{7B7FB5E5-796F-43C9-A544-9E4D641C75FC}" destId="{7AA78597-48BB-412E-8229-1BE660DE29C6}" srcOrd="3" destOrd="0" parTransId="{F7D4B4AF-7120-4AE6-8E02-E0115F2F70E9}" sibTransId="{D547A714-BB5C-40DF-A3D6-7D23250C61E0}"/>
    <dgm:cxn modelId="{C0786759-DF25-4EFE-9E45-83F37B4DA8D3}" type="presOf" srcId="{3952C4E0-5B02-49E0-AE50-ADF8EDB6FE2A}" destId="{C85450F5-C074-47F0-98F7-ECA460EE5512}" srcOrd="0" destOrd="3" presId="urn:microsoft.com/office/officeart/2005/8/layout/process3"/>
    <dgm:cxn modelId="{BA47B4BC-FF77-4A96-8350-2399B82C804F}" type="presOf" srcId="{D68A98C4-3A8D-4B99-B35D-6FAABF0FD89A}" destId="{660ED888-0F62-4F29-B5B3-33B14A133167}" srcOrd="0" destOrd="1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B9DEC24F-DB3F-4747-8DE3-3703E758E328}" type="presOf" srcId="{5E1B0FEA-0848-405B-8AFF-3929AEE4C504}" destId="{2D2A2F99-C002-46E1-815C-7110510974B0}" srcOrd="0" destOrd="0" presId="urn:microsoft.com/office/officeart/2005/8/layout/process3"/>
    <dgm:cxn modelId="{E1633AD5-B3D1-4575-B344-67D7EE016EBB}" type="presOf" srcId="{FFAD6ACD-51FE-43D1-943F-02DE235CB95C}" destId="{C85450F5-C074-47F0-98F7-ECA460EE5512}" srcOrd="0" destOrd="0" presId="urn:microsoft.com/office/officeart/2005/8/layout/process3"/>
    <dgm:cxn modelId="{0E113BC9-DB0B-404F-8618-DD5370D99746}" type="presOf" srcId="{7B7FB5E5-796F-43C9-A544-9E4D641C75FC}" destId="{697E1980-4F15-46CD-AACC-AF9D7290C333}" srcOrd="0" destOrd="0" presId="urn:microsoft.com/office/officeart/2005/8/layout/process3"/>
    <dgm:cxn modelId="{FA358BFB-D01E-46A7-817F-DBC5A131DA06}" type="presParOf" srcId="{7ACECDF8-868F-4CA1-91C4-F16FBFA75244}" destId="{9E989B92-DE9D-48DA-B329-6D4B40B7AC2B}" srcOrd="0" destOrd="0" presId="urn:microsoft.com/office/officeart/2005/8/layout/process3"/>
    <dgm:cxn modelId="{37044F85-3F08-4A50-9ACD-1CF6E7F653FA}" type="presParOf" srcId="{9E989B92-DE9D-48DA-B329-6D4B40B7AC2B}" destId="{2D2A2F99-C002-46E1-815C-7110510974B0}" srcOrd="0" destOrd="0" presId="urn:microsoft.com/office/officeart/2005/8/layout/process3"/>
    <dgm:cxn modelId="{4E54D4E5-EF9F-4F0F-9F21-082A3F94CE37}" type="presParOf" srcId="{9E989B92-DE9D-48DA-B329-6D4B40B7AC2B}" destId="{49B154FF-0BCD-4BA4-8227-1D24318B510A}" srcOrd="1" destOrd="0" presId="urn:microsoft.com/office/officeart/2005/8/layout/process3"/>
    <dgm:cxn modelId="{32ABFBB9-9740-45BD-9BA6-1B7161A68B1D}" type="presParOf" srcId="{9E989B92-DE9D-48DA-B329-6D4B40B7AC2B}" destId="{C85450F5-C074-47F0-98F7-ECA460EE5512}" srcOrd="2" destOrd="0" presId="urn:microsoft.com/office/officeart/2005/8/layout/process3"/>
    <dgm:cxn modelId="{C054DFE9-72EE-4E70-A318-8E32BFB9F221}" type="presParOf" srcId="{7ACECDF8-868F-4CA1-91C4-F16FBFA75244}" destId="{161541AF-4B09-4DFD-A6FC-E97184905BFC}" srcOrd="1" destOrd="0" presId="urn:microsoft.com/office/officeart/2005/8/layout/process3"/>
    <dgm:cxn modelId="{BE978641-BCBF-437D-B1E1-D131C14CB4F4}" type="presParOf" srcId="{161541AF-4B09-4DFD-A6FC-E97184905BFC}" destId="{CD39F46F-47FE-4A3D-8836-639BE561B27D}" srcOrd="0" destOrd="0" presId="urn:microsoft.com/office/officeart/2005/8/layout/process3"/>
    <dgm:cxn modelId="{1326E0A2-BA70-4143-88E9-EDB4E188302F}" type="presParOf" srcId="{7ACECDF8-868F-4CA1-91C4-F16FBFA75244}" destId="{60CA21C9-C6FC-4D70-84AB-F5AA103E87B7}" srcOrd="2" destOrd="0" presId="urn:microsoft.com/office/officeart/2005/8/layout/process3"/>
    <dgm:cxn modelId="{D1F54AF9-15EC-4C27-9BF9-B048759B1B18}" type="presParOf" srcId="{60CA21C9-C6FC-4D70-84AB-F5AA103E87B7}" destId="{697E1980-4F15-46CD-AACC-AF9D7290C333}" srcOrd="0" destOrd="0" presId="urn:microsoft.com/office/officeart/2005/8/layout/process3"/>
    <dgm:cxn modelId="{FB3405CC-6BF3-4AF2-B03F-0662C0E1C48B}" type="presParOf" srcId="{60CA21C9-C6FC-4D70-84AB-F5AA103E87B7}" destId="{D276E6F9-E9AE-4FF1-BE52-B48DB3C98E22}" srcOrd="1" destOrd="0" presId="urn:microsoft.com/office/officeart/2005/8/layout/process3"/>
    <dgm:cxn modelId="{60CCEB4F-B145-47AE-8F40-DF20B8A0B2E9}" type="presParOf" srcId="{60CA21C9-C6FC-4D70-84AB-F5AA103E87B7}" destId="{660ED888-0F62-4F29-B5B3-33B14A133167}" srcOrd="2" destOrd="0" presId="urn:microsoft.com/office/officeart/2005/8/layout/process3"/>
    <dgm:cxn modelId="{81D45CC9-EDDF-4DB9-B982-B28338E15ACB}" type="presParOf" srcId="{7ACECDF8-868F-4CA1-91C4-F16FBFA75244}" destId="{A20288C5-E9B1-4C18-B4A4-C3DF6D61CC29}" srcOrd="3" destOrd="0" presId="urn:microsoft.com/office/officeart/2005/8/layout/process3"/>
    <dgm:cxn modelId="{6D704DD5-8E0D-4742-8AEA-00D79345E64B}" type="presParOf" srcId="{A20288C5-E9B1-4C18-B4A4-C3DF6D61CC29}" destId="{A5E88D69-199A-4333-A91D-A2E0D60F616F}" srcOrd="0" destOrd="0" presId="urn:microsoft.com/office/officeart/2005/8/layout/process3"/>
    <dgm:cxn modelId="{986AB62C-A873-43ED-A84E-D8E73D61B9BF}" type="presParOf" srcId="{7ACECDF8-868F-4CA1-91C4-F16FBFA75244}" destId="{297B95ED-558F-4AF8-B124-904C82DF7F61}" srcOrd="4" destOrd="0" presId="urn:microsoft.com/office/officeart/2005/8/layout/process3"/>
    <dgm:cxn modelId="{E15E7F5B-A2AE-4A50-AD55-0A87912CF2D5}" type="presParOf" srcId="{297B95ED-558F-4AF8-B124-904C82DF7F61}" destId="{C5220B41-B1D5-407C-9C49-7211DFF8E860}" srcOrd="0" destOrd="0" presId="urn:microsoft.com/office/officeart/2005/8/layout/process3"/>
    <dgm:cxn modelId="{4AA22A1F-A07F-4741-BA11-F9F8967B32AB}" type="presParOf" srcId="{297B95ED-558F-4AF8-B124-904C82DF7F61}" destId="{3441EF63-5E9C-4D2E-BB42-A5F097CEDA83}" srcOrd="1" destOrd="0" presId="urn:microsoft.com/office/officeart/2005/8/layout/process3"/>
    <dgm:cxn modelId="{681B8652-FF18-4A82-9055-32CDFE2C5513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smtClean="0"/>
            <a:t>GP-PI-Plan de Iteraciones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b="0" dirty="0" smtClean="0"/>
            <a:t>Detallar tareas que componen los entregables de cara iteración. Marcando dependencias entre ellas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/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GP-PP: Plan de Proyecto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DCB1F777-F9F0-4B11-8AA8-7FF5B45C82A6}">
      <dgm:prSet/>
      <dgm:spPr/>
      <dgm:t>
        <a:bodyPr/>
        <a:lstStyle/>
        <a:p>
          <a:r>
            <a:rPr lang="es-AR" b="0" dirty="0" smtClean="0"/>
            <a:t>Definir recursos involucrados para cada tarea</a:t>
          </a:r>
          <a:endParaRPr lang="es-AR" b="1" dirty="0"/>
        </a:p>
      </dgm:t>
    </dgm:pt>
    <dgm:pt modelId="{A7AC81BB-5EE4-4B20-AD74-71DBB3FE445C}" type="parTrans" cxnId="{9FF80C10-39D1-48EF-8EC9-BAFDF1FC5BA5}">
      <dgm:prSet/>
      <dgm:spPr/>
      <dgm:t>
        <a:bodyPr/>
        <a:lstStyle/>
        <a:p>
          <a:endParaRPr lang="es-AR"/>
        </a:p>
      </dgm:t>
    </dgm:pt>
    <dgm:pt modelId="{B1FFD612-4D2F-4875-AF57-E4648555135C}" type="sibTrans" cxnId="{9FF80C10-39D1-48EF-8EC9-BAFDF1FC5BA5}">
      <dgm:prSet/>
      <dgm:spPr/>
      <dgm:t>
        <a:bodyPr/>
        <a:lstStyle/>
        <a:p>
          <a:endParaRPr lang="es-AR"/>
        </a:p>
      </dgm:t>
    </dgm:pt>
    <dgm:pt modelId="{FC040D8C-ADE1-4DBB-8E45-D1FCE2D866C5}">
      <dgm:prSet phldrT="[Texto]"/>
      <dgm:spPr/>
      <dgm:t>
        <a:bodyPr/>
        <a:lstStyle/>
        <a:p>
          <a:endParaRPr lang="es-AR" dirty="0"/>
        </a:p>
      </dgm:t>
    </dgm:pt>
    <dgm:pt modelId="{99615CBA-5D99-495E-93A6-9551E8BD6D1C}" type="parTrans" cxnId="{29622693-084D-41DA-9E4E-2E1D5AECB3A7}">
      <dgm:prSet/>
      <dgm:spPr/>
      <dgm:t>
        <a:bodyPr/>
        <a:lstStyle/>
        <a:p>
          <a:endParaRPr lang="es-AR"/>
        </a:p>
      </dgm:t>
    </dgm:pt>
    <dgm:pt modelId="{D3B253DE-5791-4DF5-9F49-752892ACA2D6}" type="sibTrans" cxnId="{29622693-084D-41DA-9E4E-2E1D5AECB3A7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6EA0D81-8CF2-40A0-8F78-81842F052711}" type="presOf" srcId="{4DBA25DE-D799-4488-8FBC-5CE7AF7BFD72}" destId="{3441EF63-5E9C-4D2E-BB42-A5F097CEDA83}" srcOrd="1" destOrd="0" presId="urn:microsoft.com/office/officeart/2005/8/layout/process3"/>
    <dgm:cxn modelId="{A0889875-B91D-410A-8BCA-36EB9F03E88E}" type="presOf" srcId="{5E1B0FEA-0848-405B-8AFF-3929AEE4C504}" destId="{2D2A2F99-C002-46E1-815C-7110510974B0}" srcOrd="0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9FF80C10-39D1-48EF-8EC9-BAFDF1FC5BA5}" srcId="{7B7FB5E5-796F-43C9-A544-9E4D641C75FC}" destId="{DCB1F777-F9F0-4B11-8AA8-7FF5B45C82A6}" srcOrd="1" destOrd="0" parTransId="{A7AC81BB-5EE4-4B20-AD74-71DBB3FE445C}" sibTransId="{B1FFD612-4D2F-4875-AF57-E4648555135C}"/>
    <dgm:cxn modelId="{3EA587EA-567E-4137-A485-9E5CC1C7714B}" type="presOf" srcId="{06673DA2-5F5B-4F39-9A77-F4BD65FCDB56}" destId="{7ACECDF8-868F-4CA1-91C4-F16FBFA75244}" srcOrd="0" destOrd="0" presId="urn:microsoft.com/office/officeart/2005/8/layout/process3"/>
    <dgm:cxn modelId="{6B63A5C8-441B-4931-BC26-49C695512293}" type="presOf" srcId="{76CB6C2F-64FD-457D-9E88-67BB02A12971}" destId="{CD39F46F-47FE-4A3D-8836-639BE561B27D}" srcOrd="1" destOrd="0" presId="urn:microsoft.com/office/officeart/2005/8/layout/process3"/>
    <dgm:cxn modelId="{04D74594-56C1-454C-8631-27CD24C5FB31}" type="presOf" srcId="{7050E17E-396B-46FD-B2A4-13EA5C853F72}" destId="{C85450F5-C074-47F0-98F7-ECA460EE5512}" srcOrd="0" destOrd="1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8C9099DB-098E-4C19-9823-52C76895DF55}" type="presOf" srcId="{7B7FB5E5-796F-43C9-A544-9E4D641C75FC}" destId="{697E1980-4F15-46CD-AACC-AF9D7290C333}" srcOrd="0" destOrd="0" presId="urn:microsoft.com/office/officeart/2005/8/layout/process3"/>
    <dgm:cxn modelId="{612B77ED-126C-40FA-B2A2-08047F9C2B07}" type="presOf" srcId="{DCB1F777-F9F0-4B11-8AA8-7FF5B45C82A6}" destId="{660ED888-0F62-4F29-B5B3-33B14A133167}" srcOrd="0" destOrd="1" presId="urn:microsoft.com/office/officeart/2005/8/layout/process3"/>
    <dgm:cxn modelId="{8CFBACEE-ED72-41E2-AD93-BC7738A7AEDA}" type="presOf" srcId="{76CB6C2F-64FD-457D-9E88-67BB02A12971}" destId="{161541AF-4B09-4DFD-A6FC-E97184905BFC}" srcOrd="0" destOrd="0" presId="urn:microsoft.com/office/officeart/2005/8/layout/process3"/>
    <dgm:cxn modelId="{F2A64BA3-011B-4F56-AEC1-0F59B2280E76}" type="presOf" srcId="{5E1B0FEA-0848-405B-8AFF-3929AEE4C504}" destId="{49B154FF-0BCD-4BA4-8227-1D24318B510A}" srcOrd="1" destOrd="0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C3383299-7DBF-4958-8FBC-32CAA1457074}" type="presOf" srcId="{4DBA25DE-D799-4488-8FBC-5CE7AF7BFD72}" destId="{C5220B41-B1D5-407C-9C49-7211DFF8E860}" srcOrd="0" destOrd="0" presId="urn:microsoft.com/office/officeart/2005/8/layout/process3"/>
    <dgm:cxn modelId="{323090CA-2884-4B2C-96DB-B36E345372BD}" type="presOf" srcId="{FFAC004B-5808-44F1-A2F9-7A50FA584E4F}" destId="{A5E88D69-199A-4333-A91D-A2E0D60F616F}" srcOrd="1" destOrd="0" presId="urn:microsoft.com/office/officeart/2005/8/layout/process3"/>
    <dgm:cxn modelId="{2CE85151-C7A8-4659-8641-D56F37DC8F63}" type="presOf" srcId="{7B7FB5E5-796F-43C9-A544-9E4D641C75FC}" destId="{D276E6F9-E9AE-4FF1-BE52-B48DB3C98E22}" srcOrd="1" destOrd="0" presId="urn:microsoft.com/office/officeart/2005/8/layout/process3"/>
    <dgm:cxn modelId="{D7AC55E8-AAB1-4705-A226-002F301E6677}" srcId="{5E1B0FEA-0848-405B-8AFF-3929AEE4C504}" destId="{7050E17E-396B-46FD-B2A4-13EA5C853F72}" srcOrd="1" destOrd="0" parTransId="{43A9E76F-9DB4-4747-B409-D2806A22AAC2}" sibTransId="{405137A4-0DD6-4752-996B-CBFF438AC9F6}"/>
    <dgm:cxn modelId="{8044154E-267A-46F1-93EC-9A541082F13D}" type="presOf" srcId="{C124B9E3-16AD-479E-A4CF-2306B800A4EB}" destId="{4FB1F537-1A04-4689-BD29-1C31D2E56F94}" srcOrd="0" destOrd="0" presId="urn:microsoft.com/office/officeart/2005/8/layout/process3"/>
    <dgm:cxn modelId="{F3D6B3B4-C4A7-4C7B-B416-02E080370234}" type="presOf" srcId="{A067D617-2A41-43EB-B24F-DECA6D8BD709}" destId="{660ED888-0F62-4F29-B5B3-33B14A133167}" srcOrd="0" destOrd="0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4DFF2292-152E-4B36-88F9-D050E49913F1}" type="presOf" srcId="{FFAC004B-5808-44F1-A2F9-7A50FA584E4F}" destId="{A20288C5-E9B1-4C18-B4A4-C3DF6D61CC29}" srcOrd="0" destOrd="0" presId="urn:microsoft.com/office/officeart/2005/8/layout/process3"/>
    <dgm:cxn modelId="{29622693-084D-41DA-9E4E-2E1D5AECB3A7}" srcId="{5E1B0FEA-0848-405B-8AFF-3929AEE4C504}" destId="{FC040D8C-ADE1-4DBB-8E45-D1FCE2D866C5}" srcOrd="0" destOrd="0" parTransId="{99615CBA-5D99-495E-93A6-9551E8BD6D1C}" sibTransId="{D3B253DE-5791-4DF5-9F49-752892ACA2D6}"/>
    <dgm:cxn modelId="{FB124652-901B-4FB2-A856-DE7734D92899}" type="presOf" srcId="{FC040D8C-ADE1-4DBB-8E45-D1FCE2D866C5}" destId="{C85450F5-C074-47F0-98F7-ECA460EE5512}" srcOrd="0" destOrd="0" presId="urn:microsoft.com/office/officeart/2005/8/layout/process3"/>
    <dgm:cxn modelId="{2F21439B-CF16-4731-BF20-AED74E6BC21D}" type="presParOf" srcId="{7ACECDF8-868F-4CA1-91C4-F16FBFA75244}" destId="{9E989B92-DE9D-48DA-B329-6D4B40B7AC2B}" srcOrd="0" destOrd="0" presId="urn:microsoft.com/office/officeart/2005/8/layout/process3"/>
    <dgm:cxn modelId="{34F154A5-1870-4C33-9FC7-2075E26E5C3D}" type="presParOf" srcId="{9E989B92-DE9D-48DA-B329-6D4B40B7AC2B}" destId="{2D2A2F99-C002-46E1-815C-7110510974B0}" srcOrd="0" destOrd="0" presId="urn:microsoft.com/office/officeart/2005/8/layout/process3"/>
    <dgm:cxn modelId="{A524D91D-8529-4190-876C-D5B2E7421E1E}" type="presParOf" srcId="{9E989B92-DE9D-48DA-B329-6D4B40B7AC2B}" destId="{49B154FF-0BCD-4BA4-8227-1D24318B510A}" srcOrd="1" destOrd="0" presId="urn:microsoft.com/office/officeart/2005/8/layout/process3"/>
    <dgm:cxn modelId="{C96AB7CB-E05C-47F7-8124-C0DBE42066A9}" type="presParOf" srcId="{9E989B92-DE9D-48DA-B329-6D4B40B7AC2B}" destId="{C85450F5-C074-47F0-98F7-ECA460EE5512}" srcOrd="2" destOrd="0" presId="urn:microsoft.com/office/officeart/2005/8/layout/process3"/>
    <dgm:cxn modelId="{EE936785-D594-447B-A34F-D169F653BAE4}" type="presParOf" srcId="{7ACECDF8-868F-4CA1-91C4-F16FBFA75244}" destId="{161541AF-4B09-4DFD-A6FC-E97184905BFC}" srcOrd="1" destOrd="0" presId="urn:microsoft.com/office/officeart/2005/8/layout/process3"/>
    <dgm:cxn modelId="{60F1612F-BF5E-46E9-BA78-F07D12634E35}" type="presParOf" srcId="{161541AF-4B09-4DFD-A6FC-E97184905BFC}" destId="{CD39F46F-47FE-4A3D-8836-639BE561B27D}" srcOrd="0" destOrd="0" presId="urn:microsoft.com/office/officeart/2005/8/layout/process3"/>
    <dgm:cxn modelId="{769763AA-64D4-4B3E-96FB-50225F37BED0}" type="presParOf" srcId="{7ACECDF8-868F-4CA1-91C4-F16FBFA75244}" destId="{60CA21C9-C6FC-4D70-84AB-F5AA103E87B7}" srcOrd="2" destOrd="0" presId="urn:microsoft.com/office/officeart/2005/8/layout/process3"/>
    <dgm:cxn modelId="{69EEBE39-C556-4C4B-A400-65CE1790832C}" type="presParOf" srcId="{60CA21C9-C6FC-4D70-84AB-F5AA103E87B7}" destId="{697E1980-4F15-46CD-AACC-AF9D7290C333}" srcOrd="0" destOrd="0" presId="urn:microsoft.com/office/officeart/2005/8/layout/process3"/>
    <dgm:cxn modelId="{8FBB82BF-D5CA-4014-A022-848143BD5379}" type="presParOf" srcId="{60CA21C9-C6FC-4D70-84AB-F5AA103E87B7}" destId="{D276E6F9-E9AE-4FF1-BE52-B48DB3C98E22}" srcOrd="1" destOrd="0" presId="urn:microsoft.com/office/officeart/2005/8/layout/process3"/>
    <dgm:cxn modelId="{BFFFF5F9-ACD1-4070-B129-E597A124A03E}" type="presParOf" srcId="{60CA21C9-C6FC-4D70-84AB-F5AA103E87B7}" destId="{660ED888-0F62-4F29-B5B3-33B14A133167}" srcOrd="2" destOrd="0" presId="urn:microsoft.com/office/officeart/2005/8/layout/process3"/>
    <dgm:cxn modelId="{AA467421-DA19-4774-8177-985DB2C0F978}" type="presParOf" srcId="{7ACECDF8-868F-4CA1-91C4-F16FBFA75244}" destId="{A20288C5-E9B1-4C18-B4A4-C3DF6D61CC29}" srcOrd="3" destOrd="0" presId="urn:microsoft.com/office/officeart/2005/8/layout/process3"/>
    <dgm:cxn modelId="{30E9AF37-BC78-4872-A7C7-489C663364E8}" type="presParOf" srcId="{A20288C5-E9B1-4C18-B4A4-C3DF6D61CC29}" destId="{A5E88D69-199A-4333-A91D-A2E0D60F616F}" srcOrd="0" destOrd="0" presId="urn:microsoft.com/office/officeart/2005/8/layout/process3"/>
    <dgm:cxn modelId="{78002515-9D00-41AB-AAB9-DAB9FE542507}" type="presParOf" srcId="{7ACECDF8-868F-4CA1-91C4-F16FBFA75244}" destId="{297B95ED-558F-4AF8-B124-904C82DF7F61}" srcOrd="4" destOrd="0" presId="urn:microsoft.com/office/officeart/2005/8/layout/process3"/>
    <dgm:cxn modelId="{915058B9-5CB5-47B2-9489-DEE94DB211A5}" type="presParOf" srcId="{297B95ED-558F-4AF8-B124-904C82DF7F61}" destId="{C5220B41-B1D5-407C-9C49-7211DFF8E860}" srcOrd="0" destOrd="0" presId="urn:microsoft.com/office/officeart/2005/8/layout/process3"/>
    <dgm:cxn modelId="{0C0E0768-B0C7-4C00-BBC9-8728C17438AC}" type="presParOf" srcId="{297B95ED-558F-4AF8-B124-904C82DF7F61}" destId="{3441EF63-5E9C-4D2E-BB42-A5F097CEDA83}" srcOrd="1" destOrd="0" presId="urn:microsoft.com/office/officeart/2005/8/layout/process3"/>
    <dgm:cxn modelId="{C4047CD8-A8FF-42E7-9176-581F470378C3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smtClean="0"/>
            <a:t>Template de minuta de relevamiento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b="0" dirty="0" smtClean="0"/>
            <a:t>Definir Agenda de los puntos a relevar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GP-MR: Minuta de Relevamiento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C02C35AD-465C-433D-9E32-C33A7B929C95}">
      <dgm:prSet phldrT="[Texto]"/>
      <dgm:spPr/>
      <dgm:t>
        <a:bodyPr/>
        <a:lstStyle/>
        <a:p>
          <a:r>
            <a:rPr lang="es-AR" dirty="0" smtClean="0"/>
            <a:t>Definir objetivos para la reunión</a:t>
          </a:r>
          <a:endParaRPr lang="es-AR" dirty="0"/>
        </a:p>
      </dgm:t>
    </dgm:pt>
    <dgm:pt modelId="{31CA7738-D01D-4C8E-B080-C47F5F11C670}" type="parTrans" cxnId="{3E17D82D-B3C2-4D04-B6DE-E258872F2AE0}">
      <dgm:prSet/>
      <dgm:spPr/>
      <dgm:t>
        <a:bodyPr/>
        <a:lstStyle/>
        <a:p>
          <a:endParaRPr lang="es-AR"/>
        </a:p>
      </dgm:t>
    </dgm:pt>
    <dgm:pt modelId="{68474DC9-E68E-456E-A927-9D29723EEB7D}" type="sibTrans" cxnId="{3E17D82D-B3C2-4D04-B6DE-E258872F2AE0}">
      <dgm:prSet/>
      <dgm:spPr/>
      <dgm:t>
        <a:bodyPr/>
        <a:lstStyle/>
        <a:p>
          <a:endParaRPr lang="es-AR"/>
        </a:p>
      </dgm:t>
    </dgm:pt>
    <dgm:pt modelId="{C178555C-B491-43A6-8045-C8099695CA0B}">
      <dgm:prSet phldrT="[Texto]"/>
      <dgm:spPr/>
      <dgm:t>
        <a:bodyPr/>
        <a:lstStyle/>
        <a:p>
          <a:r>
            <a:rPr lang="es-AR" dirty="0" smtClean="0"/>
            <a:t>Definir los resultados esperados por objetivo</a:t>
          </a:r>
          <a:endParaRPr lang="es-AR" dirty="0"/>
        </a:p>
      </dgm:t>
    </dgm:pt>
    <dgm:pt modelId="{E4B74FEE-1F10-4402-A0BB-38FF0AD434A8}" type="parTrans" cxnId="{CEC8353D-8185-46C0-B5C9-2D100E46BF95}">
      <dgm:prSet/>
      <dgm:spPr/>
      <dgm:t>
        <a:bodyPr/>
        <a:lstStyle/>
        <a:p>
          <a:endParaRPr lang="es-AR"/>
        </a:p>
      </dgm:t>
    </dgm:pt>
    <dgm:pt modelId="{AC01A40F-7983-4661-A169-94CDD8A7447C}" type="sibTrans" cxnId="{CEC8353D-8185-46C0-B5C9-2D100E46BF95}">
      <dgm:prSet/>
      <dgm:spPr/>
      <dgm:t>
        <a:bodyPr/>
        <a:lstStyle/>
        <a:p>
          <a:endParaRPr lang="es-AR"/>
        </a:p>
      </dgm:t>
    </dgm:pt>
    <dgm:pt modelId="{A240B1A7-673E-400D-B39A-747B058D221F}">
      <dgm:prSet phldrT="[Texto]"/>
      <dgm:spPr/>
      <dgm:t>
        <a:bodyPr/>
        <a:lstStyle/>
        <a:p>
          <a:r>
            <a:rPr lang="es-AR" dirty="0" smtClean="0"/>
            <a:t>Analizar los resultados de la reunión</a:t>
          </a:r>
          <a:endParaRPr lang="es-AR" dirty="0"/>
        </a:p>
      </dgm:t>
    </dgm:pt>
    <dgm:pt modelId="{1AA87BA2-7C3C-4E22-ACF0-E761C97C137A}" type="parTrans" cxnId="{207544F6-B933-4669-B02F-778C093DFA4A}">
      <dgm:prSet/>
      <dgm:spPr/>
      <dgm:t>
        <a:bodyPr/>
        <a:lstStyle/>
        <a:p>
          <a:endParaRPr lang="es-AR"/>
        </a:p>
      </dgm:t>
    </dgm:pt>
    <dgm:pt modelId="{37F0F72A-5FD4-4B0E-8691-F9B64DA79148}" type="sibTrans" cxnId="{207544F6-B933-4669-B02F-778C093DFA4A}">
      <dgm:prSet/>
      <dgm:spPr/>
      <dgm:t>
        <a:bodyPr/>
        <a:lstStyle/>
        <a:p>
          <a:endParaRPr lang="es-AR"/>
        </a:p>
      </dgm:t>
    </dgm:pt>
    <dgm:pt modelId="{1D7F2DF3-1C7E-439C-8AEB-484308FA2AD8}">
      <dgm:prSet phldrT="[Texto]"/>
      <dgm:spPr/>
      <dgm:t>
        <a:bodyPr/>
        <a:lstStyle/>
        <a:p>
          <a:r>
            <a:rPr lang="es-AR" dirty="0" smtClean="0"/>
            <a:t>Identificar posibles requerimientos e incluirlos en la sección correspondiente</a:t>
          </a:r>
          <a:endParaRPr lang="es-AR" dirty="0"/>
        </a:p>
      </dgm:t>
    </dgm:pt>
    <dgm:pt modelId="{D027A5F9-C80D-4A35-85DD-38A977214051}" type="parTrans" cxnId="{F1912549-E515-4B46-B667-605375307FCE}">
      <dgm:prSet/>
      <dgm:spPr/>
      <dgm:t>
        <a:bodyPr/>
        <a:lstStyle/>
        <a:p>
          <a:endParaRPr lang="es-AR"/>
        </a:p>
      </dgm:t>
    </dgm:pt>
    <dgm:pt modelId="{0FA059D4-ECC4-4AC9-A267-D50E6A914FD3}" type="sibTrans" cxnId="{F1912549-E515-4B46-B667-605375307FCE}">
      <dgm:prSet/>
      <dgm:spPr/>
      <dgm:t>
        <a:bodyPr/>
        <a:lstStyle/>
        <a:p>
          <a:endParaRPr lang="es-AR"/>
        </a:p>
      </dgm:t>
    </dgm:pt>
    <dgm:pt modelId="{A1B66CBA-F5AD-4738-98E5-5F4E67F40AB5}">
      <dgm:prSet phldrT="[Texto]"/>
      <dgm:spPr/>
      <dgm:t>
        <a:bodyPr/>
        <a:lstStyle/>
        <a:p>
          <a:r>
            <a:rPr lang="es-AR" dirty="0" smtClean="0"/>
            <a:t>Revisar la minuta con el cliente, y lograr la aprobación de la misma</a:t>
          </a:r>
          <a:endParaRPr lang="es-AR" dirty="0"/>
        </a:p>
      </dgm:t>
    </dgm:pt>
    <dgm:pt modelId="{91838037-4E05-45CD-9C3B-AA9AA986E44E}" type="parTrans" cxnId="{74AF921B-285A-4D91-8192-BA2134BCB520}">
      <dgm:prSet/>
      <dgm:spPr/>
      <dgm:t>
        <a:bodyPr/>
        <a:lstStyle/>
        <a:p>
          <a:endParaRPr lang="es-AR"/>
        </a:p>
      </dgm:t>
    </dgm:pt>
    <dgm:pt modelId="{E4B23039-7E8B-40C7-AF6D-F27A61F4E6C6}" type="sibTrans" cxnId="{74AF921B-285A-4D91-8192-BA2134BCB520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  <dgm:t>
        <a:bodyPr/>
        <a:lstStyle/>
        <a:p>
          <a:endParaRPr lang="es-AR"/>
        </a:p>
      </dgm:t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  <dgm:t>
        <a:bodyPr/>
        <a:lstStyle/>
        <a:p>
          <a:endParaRPr lang="es-AR"/>
        </a:p>
      </dgm:t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  <dgm:t>
        <a:bodyPr/>
        <a:lstStyle/>
        <a:p>
          <a:endParaRPr lang="es-AR"/>
        </a:p>
      </dgm:t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369ED05-E398-48ED-BDD7-B3B2CBDA4945}" type="presOf" srcId="{A240B1A7-673E-400D-B39A-747B058D221F}" destId="{660ED888-0F62-4F29-B5B3-33B14A133167}" srcOrd="0" destOrd="4" presId="urn:microsoft.com/office/officeart/2005/8/layout/process3"/>
    <dgm:cxn modelId="{36E7F699-A62D-4957-841B-B4133241658B}" type="presOf" srcId="{7050E17E-396B-46FD-B2A4-13EA5C853F72}" destId="{C85450F5-C074-47F0-98F7-ECA460EE5512}" srcOrd="0" destOrd="0" presId="urn:microsoft.com/office/officeart/2005/8/layout/process3"/>
    <dgm:cxn modelId="{A1725323-1FD5-478E-B798-D491C1C3D076}" type="presOf" srcId="{4DBA25DE-D799-4488-8FBC-5CE7AF7BFD72}" destId="{C5220B41-B1D5-407C-9C49-7211DFF8E860}" srcOrd="0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CEC8353D-8185-46C0-B5C9-2D100E46BF95}" srcId="{7B7FB5E5-796F-43C9-A544-9E4D641C75FC}" destId="{C178555C-B491-43A6-8045-C8099695CA0B}" srcOrd="2" destOrd="0" parTransId="{E4B74FEE-1F10-4402-A0BB-38FF0AD434A8}" sibTransId="{AC01A40F-7983-4661-A169-94CDD8A7447C}"/>
    <dgm:cxn modelId="{75666BE9-3B49-4254-ABCB-EB6599586986}" type="presOf" srcId="{7B7FB5E5-796F-43C9-A544-9E4D641C75FC}" destId="{697E1980-4F15-46CD-AACC-AF9D7290C333}" srcOrd="0" destOrd="0" presId="urn:microsoft.com/office/officeart/2005/8/layout/process3"/>
    <dgm:cxn modelId="{1EB1E090-9D19-4F32-A08B-C205EE32067E}" type="presOf" srcId="{FFAC004B-5808-44F1-A2F9-7A50FA584E4F}" destId="{A5E88D69-199A-4333-A91D-A2E0D60F616F}" srcOrd="1" destOrd="0" presId="urn:microsoft.com/office/officeart/2005/8/layout/process3"/>
    <dgm:cxn modelId="{74AF921B-285A-4D91-8192-BA2134BCB520}" srcId="{7B7FB5E5-796F-43C9-A544-9E4D641C75FC}" destId="{A1B66CBA-F5AD-4738-98E5-5F4E67F40AB5}" srcOrd="5" destOrd="0" parTransId="{91838037-4E05-45CD-9C3B-AA9AA986E44E}" sibTransId="{E4B23039-7E8B-40C7-AF6D-F27A61F4E6C6}"/>
    <dgm:cxn modelId="{945BEB6B-8306-4711-BA23-4DFCCFFD6344}" type="presOf" srcId="{5E1B0FEA-0848-405B-8AFF-3929AEE4C504}" destId="{49B154FF-0BCD-4BA4-8227-1D24318B510A}" srcOrd="1" destOrd="0" presId="urn:microsoft.com/office/officeart/2005/8/layout/process3"/>
    <dgm:cxn modelId="{1814E108-98C2-448A-A475-CB744B050D99}" type="presOf" srcId="{C178555C-B491-43A6-8045-C8099695CA0B}" destId="{660ED888-0F62-4F29-B5B3-33B14A133167}" srcOrd="0" destOrd="2" presId="urn:microsoft.com/office/officeart/2005/8/layout/process3"/>
    <dgm:cxn modelId="{F8BC0DBE-418A-4AAC-AE34-0A646049566E}" type="presOf" srcId="{FFAC004B-5808-44F1-A2F9-7A50FA584E4F}" destId="{A20288C5-E9B1-4C18-B4A4-C3DF6D61CC29}" srcOrd="0" destOrd="0" presId="urn:microsoft.com/office/officeart/2005/8/layout/process3"/>
    <dgm:cxn modelId="{ED5FFFBF-41C0-4229-9804-15D1D22DA5E9}" type="presOf" srcId="{76CB6C2F-64FD-457D-9E88-67BB02A12971}" destId="{CD39F46F-47FE-4A3D-8836-639BE561B27D}" srcOrd="1" destOrd="0" presId="urn:microsoft.com/office/officeart/2005/8/layout/process3"/>
    <dgm:cxn modelId="{E9D14BA3-3106-40FF-BF81-ED1A45E0BA2C}" type="presOf" srcId="{4DBA25DE-D799-4488-8FBC-5CE7AF7BFD72}" destId="{3441EF63-5E9C-4D2E-BB42-A5F097CEDA83}" srcOrd="1" destOrd="0" presId="urn:microsoft.com/office/officeart/2005/8/layout/process3"/>
    <dgm:cxn modelId="{D7AC55E8-AAB1-4705-A226-002F301E6677}" srcId="{5E1B0FEA-0848-405B-8AFF-3929AEE4C504}" destId="{7050E17E-396B-46FD-B2A4-13EA5C853F72}" srcOrd="0" destOrd="0" parTransId="{43A9E76F-9DB4-4747-B409-D2806A22AAC2}" sibTransId="{405137A4-0DD6-4752-996B-CBFF438AC9F6}"/>
    <dgm:cxn modelId="{207544F6-B933-4669-B02F-778C093DFA4A}" srcId="{7B7FB5E5-796F-43C9-A544-9E4D641C75FC}" destId="{A240B1A7-673E-400D-B39A-747B058D221F}" srcOrd="4" destOrd="0" parTransId="{1AA87BA2-7C3C-4E22-ACF0-E761C97C137A}" sibTransId="{37F0F72A-5FD4-4B0E-8691-F9B64DA79148}"/>
    <dgm:cxn modelId="{44423913-A783-4B40-B258-4029C865E155}" type="presOf" srcId="{06673DA2-5F5B-4F39-9A77-F4BD65FCDB56}" destId="{7ACECDF8-868F-4CA1-91C4-F16FBFA75244}" srcOrd="0" destOrd="0" presId="urn:microsoft.com/office/officeart/2005/8/layout/process3"/>
    <dgm:cxn modelId="{D5F3ED4E-C0D3-4657-9380-DEB9032BB7AE}" type="presOf" srcId="{1D7F2DF3-1C7E-439C-8AEB-484308FA2AD8}" destId="{660ED888-0F62-4F29-B5B3-33B14A133167}" srcOrd="0" destOrd="3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B7B2C048-1D72-4C5C-BEC6-1018826CA249}" type="presOf" srcId="{76CB6C2F-64FD-457D-9E88-67BB02A12971}" destId="{161541AF-4B09-4DFD-A6FC-E97184905BFC}" srcOrd="0" destOrd="0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3E17D82D-B3C2-4D04-B6DE-E258872F2AE0}" srcId="{7B7FB5E5-796F-43C9-A544-9E4D641C75FC}" destId="{C02C35AD-465C-433D-9E32-C33A7B929C95}" srcOrd="1" destOrd="0" parTransId="{31CA7738-D01D-4C8E-B080-C47F5F11C670}" sibTransId="{68474DC9-E68E-456E-A927-9D29723EEB7D}"/>
    <dgm:cxn modelId="{2236828B-25F1-4DC0-A15A-5C334FB5EC29}" type="presOf" srcId="{A067D617-2A41-43EB-B24F-DECA6D8BD709}" destId="{660ED888-0F62-4F29-B5B3-33B14A133167}" srcOrd="0" destOrd="0" presId="urn:microsoft.com/office/officeart/2005/8/layout/process3"/>
    <dgm:cxn modelId="{22C2D32E-8B76-4659-A1DC-8C6B4D619D44}" type="presOf" srcId="{C02C35AD-465C-433D-9E32-C33A7B929C95}" destId="{660ED888-0F62-4F29-B5B3-33B14A133167}" srcOrd="0" destOrd="1" presId="urn:microsoft.com/office/officeart/2005/8/layout/process3"/>
    <dgm:cxn modelId="{CBBB02E5-8F24-494F-9965-4119E851F6C6}" type="presOf" srcId="{5E1B0FEA-0848-405B-8AFF-3929AEE4C504}" destId="{2D2A2F99-C002-46E1-815C-7110510974B0}" srcOrd="0" destOrd="0" presId="urn:microsoft.com/office/officeart/2005/8/layout/process3"/>
    <dgm:cxn modelId="{6B288204-86F0-4BD0-B73C-C1F634416AD2}" type="presOf" srcId="{7B7FB5E5-796F-43C9-A544-9E4D641C75FC}" destId="{D276E6F9-E9AE-4FF1-BE52-B48DB3C98E22}" srcOrd="1" destOrd="0" presId="urn:microsoft.com/office/officeart/2005/8/layout/process3"/>
    <dgm:cxn modelId="{F1912549-E515-4B46-B667-605375307FCE}" srcId="{7B7FB5E5-796F-43C9-A544-9E4D641C75FC}" destId="{1D7F2DF3-1C7E-439C-8AEB-484308FA2AD8}" srcOrd="3" destOrd="0" parTransId="{D027A5F9-C80D-4A35-85DD-38A977214051}" sibTransId="{0FA059D4-ECC4-4AC9-A267-D50E6A914FD3}"/>
    <dgm:cxn modelId="{D0A7B624-C547-44B7-A99C-ABD8146C433A}" type="presOf" srcId="{C124B9E3-16AD-479E-A4CF-2306B800A4EB}" destId="{4FB1F537-1A04-4689-BD29-1C31D2E56F94}" srcOrd="0" destOrd="0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0078A130-849B-4392-AAAC-F5102AE73EFA}" type="presOf" srcId="{A1B66CBA-F5AD-4738-98E5-5F4E67F40AB5}" destId="{660ED888-0F62-4F29-B5B3-33B14A133167}" srcOrd="0" destOrd="5" presId="urn:microsoft.com/office/officeart/2005/8/layout/process3"/>
    <dgm:cxn modelId="{5ECD9F02-487B-4A01-9EC1-6EF84AB9BA00}" type="presParOf" srcId="{7ACECDF8-868F-4CA1-91C4-F16FBFA75244}" destId="{9E989B92-DE9D-48DA-B329-6D4B40B7AC2B}" srcOrd="0" destOrd="0" presId="urn:microsoft.com/office/officeart/2005/8/layout/process3"/>
    <dgm:cxn modelId="{91DBB4A2-FB58-4779-A95B-DCA5890B8B45}" type="presParOf" srcId="{9E989B92-DE9D-48DA-B329-6D4B40B7AC2B}" destId="{2D2A2F99-C002-46E1-815C-7110510974B0}" srcOrd="0" destOrd="0" presId="urn:microsoft.com/office/officeart/2005/8/layout/process3"/>
    <dgm:cxn modelId="{986E57E3-273A-4F17-A856-9A4C2FC1972D}" type="presParOf" srcId="{9E989B92-DE9D-48DA-B329-6D4B40B7AC2B}" destId="{49B154FF-0BCD-4BA4-8227-1D24318B510A}" srcOrd="1" destOrd="0" presId="urn:microsoft.com/office/officeart/2005/8/layout/process3"/>
    <dgm:cxn modelId="{2055A048-9B53-44B1-B08F-10539E38B233}" type="presParOf" srcId="{9E989B92-DE9D-48DA-B329-6D4B40B7AC2B}" destId="{C85450F5-C074-47F0-98F7-ECA460EE5512}" srcOrd="2" destOrd="0" presId="urn:microsoft.com/office/officeart/2005/8/layout/process3"/>
    <dgm:cxn modelId="{0FE2C417-A138-4594-BBE5-4946DD2EA7F5}" type="presParOf" srcId="{7ACECDF8-868F-4CA1-91C4-F16FBFA75244}" destId="{161541AF-4B09-4DFD-A6FC-E97184905BFC}" srcOrd="1" destOrd="0" presId="urn:microsoft.com/office/officeart/2005/8/layout/process3"/>
    <dgm:cxn modelId="{97662074-E1A9-4F51-A9E9-3DD0EF21F48A}" type="presParOf" srcId="{161541AF-4B09-4DFD-A6FC-E97184905BFC}" destId="{CD39F46F-47FE-4A3D-8836-639BE561B27D}" srcOrd="0" destOrd="0" presId="urn:microsoft.com/office/officeart/2005/8/layout/process3"/>
    <dgm:cxn modelId="{A8FB15FB-7B1F-46B7-B2C3-F400C27F98EA}" type="presParOf" srcId="{7ACECDF8-868F-4CA1-91C4-F16FBFA75244}" destId="{60CA21C9-C6FC-4D70-84AB-F5AA103E87B7}" srcOrd="2" destOrd="0" presId="urn:microsoft.com/office/officeart/2005/8/layout/process3"/>
    <dgm:cxn modelId="{6CD7A303-BB1B-4DDD-A58B-369C918B238B}" type="presParOf" srcId="{60CA21C9-C6FC-4D70-84AB-F5AA103E87B7}" destId="{697E1980-4F15-46CD-AACC-AF9D7290C333}" srcOrd="0" destOrd="0" presId="urn:microsoft.com/office/officeart/2005/8/layout/process3"/>
    <dgm:cxn modelId="{C5118E28-A493-436D-B30D-28AA7DBE7F82}" type="presParOf" srcId="{60CA21C9-C6FC-4D70-84AB-F5AA103E87B7}" destId="{D276E6F9-E9AE-4FF1-BE52-B48DB3C98E22}" srcOrd="1" destOrd="0" presId="urn:microsoft.com/office/officeart/2005/8/layout/process3"/>
    <dgm:cxn modelId="{1E6B380D-6CE5-474F-AF6D-4B046CC3F5D1}" type="presParOf" srcId="{60CA21C9-C6FC-4D70-84AB-F5AA103E87B7}" destId="{660ED888-0F62-4F29-B5B3-33B14A133167}" srcOrd="2" destOrd="0" presId="urn:microsoft.com/office/officeart/2005/8/layout/process3"/>
    <dgm:cxn modelId="{27F98DA0-8416-4A06-A442-524211B917FA}" type="presParOf" srcId="{7ACECDF8-868F-4CA1-91C4-F16FBFA75244}" destId="{A20288C5-E9B1-4C18-B4A4-C3DF6D61CC29}" srcOrd="3" destOrd="0" presId="urn:microsoft.com/office/officeart/2005/8/layout/process3"/>
    <dgm:cxn modelId="{F85EAC2C-C4F1-4CCE-B558-DB2772F135D1}" type="presParOf" srcId="{A20288C5-E9B1-4C18-B4A4-C3DF6D61CC29}" destId="{A5E88D69-199A-4333-A91D-A2E0D60F616F}" srcOrd="0" destOrd="0" presId="urn:microsoft.com/office/officeart/2005/8/layout/process3"/>
    <dgm:cxn modelId="{E7908F49-EED8-4D81-8DAF-C0D346A074BE}" type="presParOf" srcId="{7ACECDF8-868F-4CA1-91C4-F16FBFA75244}" destId="{297B95ED-558F-4AF8-B124-904C82DF7F61}" srcOrd="4" destOrd="0" presId="urn:microsoft.com/office/officeart/2005/8/layout/process3"/>
    <dgm:cxn modelId="{0896E578-5E7F-4174-8549-E49D111FA9B0}" type="presParOf" srcId="{297B95ED-558F-4AF8-B124-904C82DF7F61}" destId="{C5220B41-B1D5-407C-9C49-7211DFF8E860}" srcOrd="0" destOrd="0" presId="urn:microsoft.com/office/officeart/2005/8/layout/process3"/>
    <dgm:cxn modelId="{21C5E666-73B1-40BD-BAE9-3E97ADF4727D}" type="presParOf" srcId="{297B95ED-558F-4AF8-B124-904C82DF7F61}" destId="{3441EF63-5E9C-4D2E-BB42-A5F097CEDA83}" srcOrd="1" destOrd="0" presId="urn:microsoft.com/office/officeart/2005/8/layout/process3"/>
    <dgm:cxn modelId="{B0BDB86C-3EB2-4020-8FBA-4AD449C36135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1300" dirty="0" smtClean="0">
              <a:latin typeface="+mn-lt"/>
            </a:rPr>
            <a:t>Entrada	</a:t>
          </a:r>
          <a:endParaRPr lang="es-AR" sz="1300" dirty="0">
            <a:latin typeface="+mn-lt"/>
          </a:endParaRPr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 </a:t>
          </a:r>
          <a:r>
            <a:rPr lang="es-AR" sz="1300" dirty="0" err="1" smtClean="0">
              <a:latin typeface="+mn-lt"/>
            </a:rPr>
            <a:t>Template</a:t>
          </a:r>
          <a:r>
            <a:rPr lang="es-AR" sz="1300" dirty="0" smtClean="0">
              <a:latin typeface="+mn-lt"/>
            </a:rPr>
            <a:t> GP-IA</a:t>
          </a:r>
          <a:endParaRPr lang="es-AR" sz="1300" dirty="0">
            <a:latin typeface="+mn-lt"/>
          </a:endParaRPr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1300" dirty="0" smtClean="0">
              <a:latin typeface="+mn-lt"/>
            </a:rPr>
            <a:t>Actividades</a:t>
          </a:r>
          <a:endParaRPr lang="es-AR" sz="1300" dirty="0">
            <a:latin typeface="+mn-lt"/>
          </a:endParaRPr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Describir las Tareas aprobadas</a:t>
          </a:r>
          <a:endParaRPr lang="es-AR" sz="1300" dirty="0">
            <a:latin typeface="+mn-lt"/>
          </a:endParaRPr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1300" dirty="0" smtClean="0">
              <a:latin typeface="+mn-lt"/>
            </a:rPr>
            <a:t>Salida</a:t>
          </a:r>
          <a:endParaRPr lang="es-AR" sz="1300" dirty="0">
            <a:latin typeface="+mn-lt"/>
          </a:endParaRPr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GP-IA: Informe de Avance</a:t>
          </a:r>
          <a:endParaRPr lang="es-AR" sz="1300" dirty="0">
            <a:latin typeface="+mn-lt"/>
          </a:endParaRPr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875E67A0-7C20-4097-8678-3590A9DCA821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GP-PP </a:t>
          </a:r>
          <a:r>
            <a:rPr lang="es-AR" sz="1300" dirty="0" err="1" smtClean="0">
              <a:latin typeface="+mn-lt"/>
            </a:rPr>
            <a:t>Planificaci</a:t>
          </a:r>
          <a:r>
            <a:rPr lang="es-ES" sz="1300" dirty="0" err="1" smtClean="0">
              <a:latin typeface="+mn-lt"/>
            </a:rPr>
            <a:t>ón</a:t>
          </a:r>
          <a:r>
            <a:rPr lang="es-ES" sz="1300" dirty="0" smtClean="0">
              <a:latin typeface="+mn-lt"/>
            </a:rPr>
            <a:t> de Proyecto</a:t>
          </a:r>
          <a:endParaRPr lang="es-AR" sz="1300" dirty="0">
            <a:latin typeface="+mn-lt"/>
          </a:endParaRPr>
        </a:p>
      </dgm:t>
    </dgm:pt>
    <dgm:pt modelId="{1814A8F1-A65F-4D83-A2FA-753775BA3F5D}" type="parTrans" cxnId="{0DA917FF-A91A-48F4-866E-49F2FB9D03C8}">
      <dgm:prSet/>
      <dgm:spPr/>
      <dgm:t>
        <a:bodyPr/>
        <a:lstStyle/>
        <a:p>
          <a:endParaRPr lang="es-AR"/>
        </a:p>
      </dgm:t>
    </dgm:pt>
    <dgm:pt modelId="{4FEF60CD-9A34-4F3D-9340-4237AE23C308}" type="sibTrans" cxnId="{0DA917FF-A91A-48F4-866E-49F2FB9D03C8}">
      <dgm:prSet/>
      <dgm:spPr/>
      <dgm:t>
        <a:bodyPr/>
        <a:lstStyle/>
        <a:p>
          <a:endParaRPr lang="es-AR"/>
        </a:p>
      </dgm:t>
    </dgm:pt>
    <dgm:pt modelId="{0C2807B8-8DD6-496B-B49B-82C058A7FA26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QA-LC Lista de Control</a:t>
          </a:r>
          <a:endParaRPr lang="es-AR" sz="1300" dirty="0">
            <a:latin typeface="+mn-lt"/>
          </a:endParaRPr>
        </a:p>
      </dgm:t>
    </dgm:pt>
    <dgm:pt modelId="{AA291535-C36D-4662-B3E3-896CCCD1BACF}" type="parTrans" cxnId="{2466162A-CFFA-48C4-A63F-953116A1D52E}">
      <dgm:prSet/>
      <dgm:spPr/>
      <dgm:t>
        <a:bodyPr/>
        <a:lstStyle/>
        <a:p>
          <a:endParaRPr lang="es-AR"/>
        </a:p>
      </dgm:t>
    </dgm:pt>
    <dgm:pt modelId="{0132937C-584B-467E-ADBA-74D0B36AB0CA}" type="sibTrans" cxnId="{2466162A-CFFA-48C4-A63F-953116A1D52E}">
      <dgm:prSet/>
      <dgm:spPr/>
      <dgm:t>
        <a:bodyPr/>
        <a:lstStyle/>
        <a:p>
          <a:endParaRPr lang="es-AR"/>
        </a:p>
      </dgm:t>
    </dgm:pt>
    <dgm:pt modelId="{976952E4-1E9F-4571-B7E8-1F9F04752B40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GP-LR Lista de Riesgos</a:t>
          </a:r>
          <a:endParaRPr lang="es-AR" sz="1300" dirty="0">
            <a:latin typeface="+mn-lt"/>
          </a:endParaRPr>
        </a:p>
      </dgm:t>
    </dgm:pt>
    <dgm:pt modelId="{5EBEED08-18C5-45CD-8808-6FF17251B0EA}" type="parTrans" cxnId="{3987BE40-B12E-4624-A25A-4F084C3C6A1B}">
      <dgm:prSet/>
      <dgm:spPr/>
      <dgm:t>
        <a:bodyPr/>
        <a:lstStyle/>
        <a:p>
          <a:endParaRPr lang="es-AR"/>
        </a:p>
      </dgm:t>
    </dgm:pt>
    <dgm:pt modelId="{0DA671F4-7E3F-484A-BD57-DA94491729D3}" type="sibTrans" cxnId="{3987BE40-B12E-4624-A25A-4F084C3C6A1B}">
      <dgm:prSet/>
      <dgm:spPr/>
      <dgm:t>
        <a:bodyPr/>
        <a:lstStyle/>
        <a:p>
          <a:endParaRPr lang="es-AR"/>
        </a:p>
      </dgm:t>
    </dgm:pt>
    <dgm:pt modelId="{4DAACAD4-25BD-45F6-8066-53692D4E15B4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GP-PC Plan de Comunicación</a:t>
          </a:r>
          <a:endParaRPr lang="es-AR" sz="1300" dirty="0">
            <a:latin typeface="+mn-lt"/>
          </a:endParaRPr>
        </a:p>
      </dgm:t>
    </dgm:pt>
    <dgm:pt modelId="{756C42E5-9FFE-4131-BBC0-1D49063F0480}" type="parTrans" cxnId="{65B72B49-C853-4674-9211-7E0FBB516A13}">
      <dgm:prSet/>
      <dgm:spPr/>
      <dgm:t>
        <a:bodyPr/>
        <a:lstStyle/>
        <a:p>
          <a:endParaRPr lang="es-AR"/>
        </a:p>
      </dgm:t>
    </dgm:pt>
    <dgm:pt modelId="{B9AFC0EB-0FDD-434F-A739-DAF89FED4B50}" type="sibTrans" cxnId="{65B72B49-C853-4674-9211-7E0FBB516A13}">
      <dgm:prSet/>
      <dgm:spPr/>
      <dgm:t>
        <a:bodyPr/>
        <a:lstStyle/>
        <a:p>
          <a:endParaRPr lang="es-AR"/>
        </a:p>
      </dgm:t>
    </dgm:pt>
    <dgm:pt modelId="{7F071C8B-C238-4732-9359-741C985D468D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Describir las Tareas No Aprobadas y su Motivo</a:t>
          </a:r>
          <a:endParaRPr lang="es-AR" sz="1300" dirty="0">
            <a:latin typeface="+mn-lt"/>
          </a:endParaRPr>
        </a:p>
      </dgm:t>
    </dgm:pt>
    <dgm:pt modelId="{63620237-7387-48C5-A062-87F8586C83BD}" type="parTrans" cxnId="{52801E23-0042-4D20-9AC0-5A9FBFBB36C5}">
      <dgm:prSet/>
      <dgm:spPr/>
      <dgm:t>
        <a:bodyPr/>
        <a:lstStyle/>
        <a:p>
          <a:endParaRPr lang="es-AR"/>
        </a:p>
      </dgm:t>
    </dgm:pt>
    <dgm:pt modelId="{77C1A636-A061-4BCB-82FC-A85CE80D14A1}" type="sibTrans" cxnId="{52801E23-0042-4D20-9AC0-5A9FBFBB36C5}">
      <dgm:prSet/>
      <dgm:spPr/>
      <dgm:t>
        <a:bodyPr/>
        <a:lstStyle/>
        <a:p>
          <a:endParaRPr lang="es-AR"/>
        </a:p>
      </dgm:t>
    </dgm:pt>
    <dgm:pt modelId="{D7AADEA5-9E23-4ECA-8CD5-2183D25540B3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Detallar cambios en la lista de riesgos</a:t>
          </a:r>
          <a:endParaRPr lang="es-AR" sz="1300" dirty="0">
            <a:latin typeface="+mn-lt"/>
          </a:endParaRPr>
        </a:p>
      </dgm:t>
    </dgm:pt>
    <dgm:pt modelId="{A3E9ECD6-35D8-4BA4-A588-042183DD17B1}" type="parTrans" cxnId="{65E63FBF-4612-4360-BDB2-07CD7B28FE35}">
      <dgm:prSet/>
      <dgm:spPr/>
      <dgm:t>
        <a:bodyPr/>
        <a:lstStyle/>
        <a:p>
          <a:endParaRPr lang="es-AR"/>
        </a:p>
      </dgm:t>
    </dgm:pt>
    <dgm:pt modelId="{37AA28AF-0CAF-471A-AE0D-6AF38C20B451}" type="sibTrans" cxnId="{65E63FBF-4612-4360-BDB2-07CD7B28FE35}">
      <dgm:prSet/>
      <dgm:spPr/>
      <dgm:t>
        <a:bodyPr/>
        <a:lstStyle/>
        <a:p>
          <a:endParaRPr lang="es-AR"/>
        </a:p>
      </dgm:t>
    </dgm:pt>
    <dgm:pt modelId="{E00267E9-21E2-4D70-85A6-E890095B326D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Detallar cambios en la planificación</a:t>
          </a:r>
          <a:endParaRPr lang="es-AR" sz="1300" dirty="0">
            <a:latin typeface="+mn-lt"/>
          </a:endParaRPr>
        </a:p>
      </dgm:t>
    </dgm:pt>
    <dgm:pt modelId="{043BB11F-CA29-4A96-B5BB-510D83E81732}" type="parTrans" cxnId="{8C3D36A7-FA54-424A-9080-C1A3F0BA288B}">
      <dgm:prSet/>
      <dgm:spPr/>
      <dgm:t>
        <a:bodyPr/>
        <a:lstStyle/>
        <a:p>
          <a:endParaRPr lang="es-AR"/>
        </a:p>
      </dgm:t>
    </dgm:pt>
    <dgm:pt modelId="{0F633EBF-263F-48C9-B3E4-CF4A27F56331}" type="sibTrans" cxnId="{8C3D36A7-FA54-424A-9080-C1A3F0BA288B}">
      <dgm:prSet/>
      <dgm:spPr/>
      <dgm:t>
        <a:bodyPr/>
        <a:lstStyle/>
        <a:p>
          <a:endParaRPr lang="es-AR"/>
        </a:p>
      </dgm:t>
    </dgm:pt>
    <dgm:pt modelId="{3DC331D2-D5A1-426D-BD7A-A8C6E0E83C47}">
      <dgm:prSet phldrT="[Texto]" custT="1"/>
      <dgm:spPr/>
      <dgm:t>
        <a:bodyPr/>
        <a:lstStyle/>
        <a:p>
          <a:r>
            <a:rPr lang="es-ES" sz="1300" dirty="0" smtClean="0">
              <a:latin typeface="+mn-lt"/>
            </a:rPr>
            <a:t>Comunicar Involucrados según GP-PC</a:t>
          </a:r>
          <a:endParaRPr lang="es-AR" sz="1300" dirty="0">
            <a:latin typeface="+mn-lt"/>
          </a:endParaRPr>
        </a:p>
      </dgm:t>
    </dgm:pt>
    <dgm:pt modelId="{18B1B22E-5EEB-4667-B2F1-59526786EB4F}" type="parTrans" cxnId="{755AEF19-57E4-46A6-9C21-39D238B444D9}">
      <dgm:prSet/>
      <dgm:spPr/>
      <dgm:t>
        <a:bodyPr/>
        <a:lstStyle/>
        <a:p>
          <a:endParaRPr lang="es-AR"/>
        </a:p>
      </dgm:t>
    </dgm:pt>
    <dgm:pt modelId="{1129ABD3-2DA7-483B-91F7-CF30350AD42C}" type="sibTrans" cxnId="{755AEF19-57E4-46A6-9C21-39D238B444D9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  <dgm:t>
        <a:bodyPr/>
        <a:lstStyle/>
        <a:p>
          <a:endParaRPr lang="es-AR"/>
        </a:p>
      </dgm:t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  <dgm:t>
        <a:bodyPr/>
        <a:lstStyle/>
        <a:p>
          <a:endParaRPr lang="es-AR"/>
        </a:p>
      </dgm:t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  <dgm:t>
        <a:bodyPr/>
        <a:lstStyle/>
        <a:p>
          <a:endParaRPr lang="es-AR"/>
        </a:p>
      </dgm:t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55AEF19-57E4-46A6-9C21-39D238B444D9}" srcId="{7B7FB5E5-796F-43C9-A544-9E4D641C75FC}" destId="{3DC331D2-D5A1-426D-BD7A-A8C6E0E83C47}" srcOrd="4" destOrd="0" parTransId="{18B1B22E-5EEB-4667-B2F1-59526786EB4F}" sibTransId="{1129ABD3-2DA7-483B-91F7-CF30350AD42C}"/>
    <dgm:cxn modelId="{2466162A-CFFA-48C4-A63F-953116A1D52E}" srcId="{5E1B0FEA-0848-405B-8AFF-3929AEE4C504}" destId="{0C2807B8-8DD6-496B-B49B-82C058A7FA26}" srcOrd="2" destOrd="0" parTransId="{AA291535-C36D-4662-B3E3-896CCCD1BACF}" sibTransId="{0132937C-584B-467E-ADBA-74D0B36AB0CA}"/>
    <dgm:cxn modelId="{37FE6932-B455-4D64-B91A-402D46726B8E}" type="presOf" srcId="{7B7FB5E5-796F-43C9-A544-9E4D641C75FC}" destId="{D276E6F9-E9AE-4FF1-BE52-B48DB3C98E22}" srcOrd="1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CAC2EF01-1DD7-48EB-93E5-119656F30E98}" type="presOf" srcId="{FFAC004B-5808-44F1-A2F9-7A50FA584E4F}" destId="{A20288C5-E9B1-4C18-B4A4-C3DF6D61CC29}" srcOrd="0" destOrd="0" presId="urn:microsoft.com/office/officeart/2005/8/layout/process3"/>
    <dgm:cxn modelId="{EBA71907-FA52-4562-9FA2-0429C9B2CA35}" type="presOf" srcId="{D7AADEA5-9E23-4ECA-8CD5-2183D25540B3}" destId="{660ED888-0F62-4F29-B5B3-33B14A133167}" srcOrd="0" destOrd="2" presId="urn:microsoft.com/office/officeart/2005/8/layout/process3"/>
    <dgm:cxn modelId="{52801E23-0042-4D20-9AC0-5A9FBFBB36C5}" srcId="{7B7FB5E5-796F-43C9-A544-9E4D641C75FC}" destId="{7F071C8B-C238-4732-9359-741C985D468D}" srcOrd="1" destOrd="0" parTransId="{63620237-7387-48C5-A062-87F8586C83BD}" sibTransId="{77C1A636-A061-4BCB-82FC-A85CE80D14A1}"/>
    <dgm:cxn modelId="{1F2B7351-B4D2-4F28-8342-48FB39E5872D}" type="presOf" srcId="{76CB6C2F-64FD-457D-9E88-67BB02A12971}" destId="{CD39F46F-47FE-4A3D-8836-639BE561B27D}" srcOrd="1" destOrd="0" presId="urn:microsoft.com/office/officeart/2005/8/layout/process3"/>
    <dgm:cxn modelId="{F9010D51-9D5C-4C6D-98BC-D9DE4D6DF87B}" type="presOf" srcId="{4DBA25DE-D799-4488-8FBC-5CE7AF7BFD72}" destId="{3441EF63-5E9C-4D2E-BB42-A5F097CEDA83}" srcOrd="1" destOrd="0" presId="urn:microsoft.com/office/officeart/2005/8/layout/process3"/>
    <dgm:cxn modelId="{E091A9EF-201E-498E-A118-B529A63903E0}" type="presOf" srcId="{76CB6C2F-64FD-457D-9E88-67BB02A12971}" destId="{161541AF-4B09-4DFD-A6FC-E97184905BFC}" srcOrd="0" destOrd="0" presId="urn:microsoft.com/office/officeart/2005/8/layout/process3"/>
    <dgm:cxn modelId="{934B688A-B372-427D-96F4-C86DBBF77BB5}" type="presOf" srcId="{875E67A0-7C20-4097-8678-3590A9DCA821}" destId="{C85450F5-C074-47F0-98F7-ECA460EE5512}" srcOrd="0" destOrd="1" presId="urn:microsoft.com/office/officeart/2005/8/layout/process3"/>
    <dgm:cxn modelId="{7311BB1B-50E5-4C4F-906A-2E363381C5DB}" type="presOf" srcId="{3DC331D2-D5A1-426D-BD7A-A8C6E0E83C47}" destId="{660ED888-0F62-4F29-B5B3-33B14A133167}" srcOrd="0" destOrd="4" presId="urn:microsoft.com/office/officeart/2005/8/layout/process3"/>
    <dgm:cxn modelId="{A0C2DAC2-B953-4C0F-9A7D-94DF79536CB0}" type="presOf" srcId="{FFAC004B-5808-44F1-A2F9-7A50FA584E4F}" destId="{A5E88D69-199A-4333-A91D-A2E0D60F616F}" srcOrd="1" destOrd="0" presId="urn:microsoft.com/office/officeart/2005/8/layout/process3"/>
    <dgm:cxn modelId="{DED35EC2-D8F2-45D3-8C4C-789FFB89F8E7}" type="presOf" srcId="{5E1B0FEA-0848-405B-8AFF-3929AEE4C504}" destId="{49B154FF-0BCD-4BA4-8227-1D24318B510A}" srcOrd="1" destOrd="0" presId="urn:microsoft.com/office/officeart/2005/8/layout/process3"/>
    <dgm:cxn modelId="{D7AC55E8-AAB1-4705-A226-002F301E6677}" srcId="{5E1B0FEA-0848-405B-8AFF-3929AEE4C504}" destId="{7050E17E-396B-46FD-B2A4-13EA5C853F72}" srcOrd="0" destOrd="0" parTransId="{43A9E76F-9DB4-4747-B409-D2806A22AAC2}" sibTransId="{405137A4-0DD6-4752-996B-CBFF438AC9F6}"/>
    <dgm:cxn modelId="{65B72B49-C853-4674-9211-7E0FBB516A13}" srcId="{5E1B0FEA-0848-405B-8AFF-3929AEE4C504}" destId="{4DAACAD4-25BD-45F6-8066-53692D4E15B4}" srcOrd="4" destOrd="0" parTransId="{756C42E5-9FFE-4131-BBC0-1D49063F0480}" sibTransId="{B9AFC0EB-0FDD-434F-A739-DAF89FED4B50}"/>
    <dgm:cxn modelId="{4EDE5D97-F91C-4B5E-BCDA-C0F08BA129B2}" type="presOf" srcId="{5E1B0FEA-0848-405B-8AFF-3929AEE4C504}" destId="{2D2A2F99-C002-46E1-815C-7110510974B0}" srcOrd="0" destOrd="0" presId="urn:microsoft.com/office/officeart/2005/8/layout/process3"/>
    <dgm:cxn modelId="{1B102D2B-61B1-48B1-8E5E-2F166EF7613C}" type="presOf" srcId="{7050E17E-396B-46FD-B2A4-13EA5C853F72}" destId="{C85450F5-C074-47F0-98F7-ECA460EE5512}" srcOrd="0" destOrd="0" presId="urn:microsoft.com/office/officeart/2005/8/layout/process3"/>
    <dgm:cxn modelId="{AC48854B-9235-4CE6-88FF-DDF8167A035F}" type="presOf" srcId="{06673DA2-5F5B-4F39-9A77-F4BD65FCDB56}" destId="{7ACECDF8-868F-4CA1-91C4-F16FBFA75244}" srcOrd="0" destOrd="0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3987BE40-B12E-4624-A25A-4F084C3C6A1B}" srcId="{5E1B0FEA-0848-405B-8AFF-3929AEE4C504}" destId="{976952E4-1E9F-4571-B7E8-1F9F04752B40}" srcOrd="3" destOrd="0" parTransId="{5EBEED08-18C5-45CD-8808-6FF17251B0EA}" sibTransId="{0DA671F4-7E3F-484A-BD57-DA94491729D3}"/>
    <dgm:cxn modelId="{3CDC8BC4-D422-4EA6-83B0-F481135C6E13}" type="presOf" srcId="{A067D617-2A41-43EB-B24F-DECA6D8BD709}" destId="{660ED888-0F62-4F29-B5B3-33B14A133167}" srcOrd="0" destOrd="0" presId="urn:microsoft.com/office/officeart/2005/8/layout/process3"/>
    <dgm:cxn modelId="{0DA917FF-A91A-48F4-866E-49F2FB9D03C8}" srcId="{5E1B0FEA-0848-405B-8AFF-3929AEE4C504}" destId="{875E67A0-7C20-4097-8678-3590A9DCA821}" srcOrd="1" destOrd="0" parTransId="{1814A8F1-A65F-4D83-A2FA-753775BA3F5D}" sibTransId="{4FEF60CD-9A34-4F3D-9340-4237AE23C308}"/>
    <dgm:cxn modelId="{852C6FA6-27F6-42E8-86AE-5F481A05B711}" type="presOf" srcId="{7F071C8B-C238-4732-9359-741C985D468D}" destId="{660ED888-0F62-4F29-B5B3-33B14A133167}" srcOrd="0" destOrd="1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B8CBC308-650D-4D30-AFCE-D33027BFAC91}" type="presOf" srcId="{C124B9E3-16AD-479E-A4CF-2306B800A4EB}" destId="{4FB1F537-1A04-4689-BD29-1C31D2E56F94}" srcOrd="0" destOrd="0" presId="urn:microsoft.com/office/officeart/2005/8/layout/process3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8C3D36A7-FA54-424A-9080-C1A3F0BA288B}" srcId="{7B7FB5E5-796F-43C9-A544-9E4D641C75FC}" destId="{E00267E9-21E2-4D70-85A6-E890095B326D}" srcOrd="3" destOrd="0" parTransId="{043BB11F-CA29-4A96-B5BB-510D83E81732}" sibTransId="{0F633EBF-263F-48C9-B3E4-CF4A27F56331}"/>
    <dgm:cxn modelId="{26B76000-3822-4A1D-85EC-10B233DAA141}" type="presOf" srcId="{7B7FB5E5-796F-43C9-A544-9E4D641C75FC}" destId="{697E1980-4F15-46CD-AACC-AF9D7290C333}" srcOrd="0" destOrd="0" presId="urn:microsoft.com/office/officeart/2005/8/layout/process3"/>
    <dgm:cxn modelId="{9705F1D8-F2F0-4D86-B618-8957BBF6FAE8}" type="presOf" srcId="{976952E4-1E9F-4571-B7E8-1F9F04752B40}" destId="{C85450F5-C074-47F0-98F7-ECA460EE5512}" srcOrd="0" destOrd="3" presId="urn:microsoft.com/office/officeart/2005/8/layout/process3"/>
    <dgm:cxn modelId="{65E63FBF-4612-4360-BDB2-07CD7B28FE35}" srcId="{7B7FB5E5-796F-43C9-A544-9E4D641C75FC}" destId="{D7AADEA5-9E23-4ECA-8CD5-2183D25540B3}" srcOrd="2" destOrd="0" parTransId="{A3E9ECD6-35D8-4BA4-A588-042183DD17B1}" sibTransId="{37AA28AF-0CAF-471A-AE0D-6AF38C20B451}"/>
    <dgm:cxn modelId="{71C03F2D-6340-409C-8255-77468E44C356}" type="presOf" srcId="{E00267E9-21E2-4D70-85A6-E890095B326D}" destId="{660ED888-0F62-4F29-B5B3-33B14A133167}" srcOrd="0" destOrd="3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4BE97EB5-7713-46AB-8DBF-B795B04CC195}" type="presOf" srcId="{4DBA25DE-D799-4488-8FBC-5CE7AF7BFD72}" destId="{C5220B41-B1D5-407C-9C49-7211DFF8E860}" srcOrd="0" destOrd="0" presId="urn:microsoft.com/office/officeart/2005/8/layout/process3"/>
    <dgm:cxn modelId="{82C26676-025C-4594-80B2-9D82D7320625}" type="presOf" srcId="{4DAACAD4-25BD-45F6-8066-53692D4E15B4}" destId="{C85450F5-C074-47F0-98F7-ECA460EE5512}" srcOrd="0" destOrd="4" presId="urn:microsoft.com/office/officeart/2005/8/layout/process3"/>
    <dgm:cxn modelId="{28A94B7A-5BCD-40ED-B34E-45700E94A08F}" type="presOf" srcId="{0C2807B8-8DD6-496B-B49B-82C058A7FA26}" destId="{C85450F5-C074-47F0-98F7-ECA460EE5512}" srcOrd="0" destOrd="2" presId="urn:microsoft.com/office/officeart/2005/8/layout/process3"/>
    <dgm:cxn modelId="{41EEAFFD-F727-4275-A393-C7A8AA2D8C4B}" type="presParOf" srcId="{7ACECDF8-868F-4CA1-91C4-F16FBFA75244}" destId="{9E989B92-DE9D-48DA-B329-6D4B40B7AC2B}" srcOrd="0" destOrd="0" presId="urn:microsoft.com/office/officeart/2005/8/layout/process3"/>
    <dgm:cxn modelId="{AF7E98E6-90E3-44BE-B8D3-E8F8BB34D9DF}" type="presParOf" srcId="{9E989B92-DE9D-48DA-B329-6D4B40B7AC2B}" destId="{2D2A2F99-C002-46E1-815C-7110510974B0}" srcOrd="0" destOrd="0" presId="urn:microsoft.com/office/officeart/2005/8/layout/process3"/>
    <dgm:cxn modelId="{5696C57C-9ADB-4376-8344-B27E75212941}" type="presParOf" srcId="{9E989B92-DE9D-48DA-B329-6D4B40B7AC2B}" destId="{49B154FF-0BCD-4BA4-8227-1D24318B510A}" srcOrd="1" destOrd="0" presId="urn:microsoft.com/office/officeart/2005/8/layout/process3"/>
    <dgm:cxn modelId="{B8B467D2-D10C-4EBD-A6E0-24D92E4791E9}" type="presParOf" srcId="{9E989B92-DE9D-48DA-B329-6D4B40B7AC2B}" destId="{C85450F5-C074-47F0-98F7-ECA460EE5512}" srcOrd="2" destOrd="0" presId="urn:microsoft.com/office/officeart/2005/8/layout/process3"/>
    <dgm:cxn modelId="{86605934-6598-445F-BAAE-BCB312B9467D}" type="presParOf" srcId="{7ACECDF8-868F-4CA1-91C4-F16FBFA75244}" destId="{161541AF-4B09-4DFD-A6FC-E97184905BFC}" srcOrd="1" destOrd="0" presId="urn:microsoft.com/office/officeart/2005/8/layout/process3"/>
    <dgm:cxn modelId="{E661DC7D-A704-4964-91F1-38A7E494680C}" type="presParOf" srcId="{161541AF-4B09-4DFD-A6FC-E97184905BFC}" destId="{CD39F46F-47FE-4A3D-8836-639BE561B27D}" srcOrd="0" destOrd="0" presId="urn:microsoft.com/office/officeart/2005/8/layout/process3"/>
    <dgm:cxn modelId="{DA93E0E1-A168-4B80-8DC0-63EFAFBD0FA1}" type="presParOf" srcId="{7ACECDF8-868F-4CA1-91C4-F16FBFA75244}" destId="{60CA21C9-C6FC-4D70-84AB-F5AA103E87B7}" srcOrd="2" destOrd="0" presId="urn:microsoft.com/office/officeart/2005/8/layout/process3"/>
    <dgm:cxn modelId="{76D8CD12-E4F9-4FCB-8715-65C29BFDA1EE}" type="presParOf" srcId="{60CA21C9-C6FC-4D70-84AB-F5AA103E87B7}" destId="{697E1980-4F15-46CD-AACC-AF9D7290C333}" srcOrd="0" destOrd="0" presId="urn:microsoft.com/office/officeart/2005/8/layout/process3"/>
    <dgm:cxn modelId="{D435064D-6ED9-4710-B185-6154840118AE}" type="presParOf" srcId="{60CA21C9-C6FC-4D70-84AB-F5AA103E87B7}" destId="{D276E6F9-E9AE-4FF1-BE52-B48DB3C98E22}" srcOrd="1" destOrd="0" presId="urn:microsoft.com/office/officeart/2005/8/layout/process3"/>
    <dgm:cxn modelId="{6BB7DC33-1CC2-427C-B944-77F550E9290D}" type="presParOf" srcId="{60CA21C9-C6FC-4D70-84AB-F5AA103E87B7}" destId="{660ED888-0F62-4F29-B5B3-33B14A133167}" srcOrd="2" destOrd="0" presId="urn:microsoft.com/office/officeart/2005/8/layout/process3"/>
    <dgm:cxn modelId="{0AA884ED-65A6-4570-B038-FFA2198DC8B1}" type="presParOf" srcId="{7ACECDF8-868F-4CA1-91C4-F16FBFA75244}" destId="{A20288C5-E9B1-4C18-B4A4-C3DF6D61CC29}" srcOrd="3" destOrd="0" presId="urn:microsoft.com/office/officeart/2005/8/layout/process3"/>
    <dgm:cxn modelId="{23447639-D3CA-4D5C-841D-9FBBC8B296C8}" type="presParOf" srcId="{A20288C5-E9B1-4C18-B4A4-C3DF6D61CC29}" destId="{A5E88D69-199A-4333-A91D-A2E0D60F616F}" srcOrd="0" destOrd="0" presId="urn:microsoft.com/office/officeart/2005/8/layout/process3"/>
    <dgm:cxn modelId="{3A44DEAD-5865-4B82-A63B-F51963E9E335}" type="presParOf" srcId="{7ACECDF8-868F-4CA1-91C4-F16FBFA75244}" destId="{297B95ED-558F-4AF8-B124-904C82DF7F61}" srcOrd="4" destOrd="0" presId="urn:microsoft.com/office/officeart/2005/8/layout/process3"/>
    <dgm:cxn modelId="{9AF75E2D-3955-45AD-AE64-0D7818609185}" type="presParOf" srcId="{297B95ED-558F-4AF8-B124-904C82DF7F61}" destId="{C5220B41-B1D5-407C-9C49-7211DFF8E860}" srcOrd="0" destOrd="0" presId="urn:microsoft.com/office/officeart/2005/8/layout/process3"/>
    <dgm:cxn modelId="{4163264D-4230-4C82-A991-48FB8784B96E}" type="presParOf" srcId="{297B95ED-558F-4AF8-B124-904C82DF7F61}" destId="{3441EF63-5E9C-4D2E-BB42-A5F097CEDA83}" srcOrd="1" destOrd="0" presId="urn:microsoft.com/office/officeart/2005/8/layout/process3"/>
    <dgm:cxn modelId="{61DA88C1-5075-4ACD-AA96-FBFDFCAF05A9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 GP- AS: Documento de Alcance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b="0" dirty="0" smtClean="0"/>
            <a:t>Analizar los requerimientos  definidos por el cliente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GP- AS: Documento de Alcance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C02C35AD-465C-433D-9E32-C33A7B929C95}">
      <dgm:prSet phldrT="[Texto]"/>
      <dgm:spPr/>
      <dgm:t>
        <a:bodyPr/>
        <a:lstStyle/>
        <a:p>
          <a:r>
            <a:rPr lang="es-AR" dirty="0" smtClean="0"/>
            <a:t>Definir los requerimientos susceptibles de implementarse</a:t>
          </a:r>
          <a:endParaRPr lang="es-AR" dirty="0"/>
        </a:p>
      </dgm:t>
    </dgm:pt>
    <dgm:pt modelId="{68474DC9-E68E-456E-A927-9D29723EEB7D}" type="sibTrans" cxnId="{3E17D82D-B3C2-4D04-B6DE-E258872F2AE0}">
      <dgm:prSet/>
      <dgm:spPr/>
      <dgm:t>
        <a:bodyPr/>
        <a:lstStyle/>
        <a:p>
          <a:endParaRPr lang="es-AR"/>
        </a:p>
      </dgm:t>
    </dgm:pt>
    <dgm:pt modelId="{31CA7738-D01D-4C8E-B080-C47F5F11C670}" type="parTrans" cxnId="{3E17D82D-B3C2-4D04-B6DE-E258872F2AE0}">
      <dgm:prSet/>
      <dgm:spPr/>
      <dgm:t>
        <a:bodyPr/>
        <a:lstStyle/>
        <a:p>
          <a:endParaRPr lang="es-AR"/>
        </a:p>
      </dgm:t>
    </dgm:pt>
    <dgm:pt modelId="{2E3B02CC-987B-4480-B45D-B0B044EFE1A0}">
      <dgm:prSet phldrT="[Texto]"/>
      <dgm:spPr/>
      <dgm:t>
        <a:bodyPr/>
        <a:lstStyle/>
        <a:p>
          <a:r>
            <a:rPr lang="es-AR" dirty="0" smtClean="0"/>
            <a:t>IR-ER-Documento de especificación de requerimientos</a:t>
          </a:r>
          <a:endParaRPr lang="es-AR" dirty="0"/>
        </a:p>
      </dgm:t>
    </dgm:pt>
    <dgm:pt modelId="{8EBDCA58-4E42-4955-9EB8-50E3E7596ED3}" type="parTrans" cxnId="{E27CC302-7069-4D02-9055-D8317608C58D}">
      <dgm:prSet/>
      <dgm:spPr/>
      <dgm:t>
        <a:bodyPr/>
        <a:lstStyle/>
        <a:p>
          <a:endParaRPr lang="es-AR"/>
        </a:p>
      </dgm:t>
    </dgm:pt>
    <dgm:pt modelId="{EBCA8C2D-1A7F-44E9-8CC9-4D4C590523D0}" type="sibTrans" cxnId="{E27CC302-7069-4D02-9055-D8317608C58D}">
      <dgm:prSet/>
      <dgm:spPr/>
      <dgm:t>
        <a:bodyPr/>
        <a:lstStyle/>
        <a:p>
          <a:endParaRPr lang="es-AR"/>
        </a:p>
      </dgm:t>
    </dgm:pt>
    <dgm:pt modelId="{4CBB7942-DEDC-4FD7-A54D-2BABACB898DE}">
      <dgm:prSet phldrT="[Texto]"/>
      <dgm:spPr/>
      <dgm:t>
        <a:bodyPr/>
        <a:lstStyle/>
        <a:p>
          <a:r>
            <a:rPr lang="es-AR" dirty="0" smtClean="0"/>
            <a:t>Delimitar el alcance del sistema</a:t>
          </a:r>
          <a:endParaRPr lang="es-AR" dirty="0"/>
        </a:p>
      </dgm:t>
    </dgm:pt>
    <dgm:pt modelId="{5AD2BD17-D110-4997-BB81-03BEC15141CE}" type="parTrans" cxnId="{5F297EAD-4F74-438C-A99A-286F175A9400}">
      <dgm:prSet/>
      <dgm:spPr/>
      <dgm:t>
        <a:bodyPr/>
        <a:lstStyle/>
        <a:p>
          <a:endParaRPr lang="es-AR"/>
        </a:p>
      </dgm:t>
    </dgm:pt>
    <dgm:pt modelId="{10218999-998C-4E43-90C7-0FA171C2D5F8}" type="sibTrans" cxnId="{5F297EAD-4F74-438C-A99A-286F175A9400}">
      <dgm:prSet/>
      <dgm:spPr/>
      <dgm:t>
        <a:bodyPr/>
        <a:lstStyle/>
        <a:p>
          <a:endParaRPr lang="es-AR"/>
        </a:p>
      </dgm:t>
    </dgm:pt>
    <dgm:pt modelId="{75A8A129-6540-4B0D-9FC2-96608497DF36}">
      <dgm:prSet phldrT="[Texto]"/>
      <dgm:spPr/>
      <dgm:t>
        <a:bodyPr/>
        <a:lstStyle/>
        <a:p>
          <a:r>
            <a:rPr lang="es-AR" dirty="0" smtClean="0"/>
            <a:t>Factores Ambientales  del cliente( Cultura, estructura, </a:t>
          </a:r>
          <a:r>
            <a:rPr lang="es-AR" dirty="0" err="1" smtClean="0"/>
            <a:t>rrhh</a:t>
          </a:r>
          <a:r>
            <a:rPr lang="es-AR" dirty="0" smtClean="0"/>
            <a:t>, </a:t>
          </a:r>
          <a:r>
            <a:rPr lang="es-AR" dirty="0" err="1" smtClean="0"/>
            <a:t>etc</a:t>
          </a:r>
          <a:r>
            <a:rPr lang="es-AR" dirty="0" smtClean="0"/>
            <a:t>)</a:t>
          </a:r>
          <a:endParaRPr lang="es-AR" dirty="0"/>
        </a:p>
      </dgm:t>
    </dgm:pt>
    <dgm:pt modelId="{BF9F7496-A7F9-4E77-AF9A-38A7B172EC5B}" type="parTrans" cxnId="{2F186E7C-3067-4D1E-93C4-81A4E579D8C2}">
      <dgm:prSet/>
      <dgm:spPr/>
      <dgm:t>
        <a:bodyPr/>
        <a:lstStyle/>
        <a:p>
          <a:endParaRPr lang="es-AR"/>
        </a:p>
      </dgm:t>
    </dgm:pt>
    <dgm:pt modelId="{08E71542-14E0-483E-B452-428BEA9D1603}" type="sibTrans" cxnId="{2F186E7C-3067-4D1E-93C4-81A4E579D8C2}">
      <dgm:prSet/>
      <dgm:spPr/>
      <dgm:t>
        <a:bodyPr/>
        <a:lstStyle/>
        <a:p>
          <a:endParaRPr lang="es-AR"/>
        </a:p>
      </dgm:t>
    </dgm:pt>
    <dgm:pt modelId="{0F4190EA-B5C2-4E77-90CB-086FFF239CEF}">
      <dgm:prSet phldrT="[Texto]"/>
      <dgm:spPr/>
      <dgm:t>
        <a:bodyPr/>
        <a:lstStyle/>
        <a:p>
          <a:r>
            <a:rPr lang="es-AR" dirty="0" smtClean="0"/>
            <a:t>Activos del cliente</a:t>
          </a:r>
          <a:endParaRPr lang="es-AR" dirty="0"/>
        </a:p>
      </dgm:t>
    </dgm:pt>
    <dgm:pt modelId="{7C7F054F-0289-4CEA-9BD0-E6B3158B4737}" type="parTrans" cxnId="{1CD9B418-2443-4130-B685-F15587867184}">
      <dgm:prSet/>
      <dgm:spPr/>
      <dgm:t>
        <a:bodyPr/>
        <a:lstStyle/>
        <a:p>
          <a:endParaRPr lang="es-AR"/>
        </a:p>
      </dgm:t>
    </dgm:pt>
    <dgm:pt modelId="{BAD40853-3880-4C3E-B793-E0D01CB8E6F6}" type="sibTrans" cxnId="{1CD9B418-2443-4130-B685-F15587867184}">
      <dgm:prSet/>
      <dgm:spPr/>
      <dgm:t>
        <a:bodyPr/>
        <a:lstStyle/>
        <a:p>
          <a:endParaRPr lang="es-AR"/>
        </a:p>
      </dgm:t>
    </dgm:pt>
    <dgm:pt modelId="{AC20F5FF-88D3-434E-9C8B-089539EA7C42}">
      <dgm:prSet phldrT="[Texto]"/>
      <dgm:spPr/>
      <dgm:t>
        <a:bodyPr/>
        <a:lstStyle/>
        <a:p>
          <a:endParaRPr lang="es-AR" dirty="0"/>
        </a:p>
      </dgm:t>
    </dgm:pt>
    <dgm:pt modelId="{B1B34F7A-68BB-449D-A551-E9AA76204E43}" type="parTrans" cxnId="{B37CDF5F-9C30-4843-8E34-4EB693AC97F7}">
      <dgm:prSet/>
      <dgm:spPr/>
      <dgm:t>
        <a:bodyPr/>
        <a:lstStyle/>
        <a:p>
          <a:endParaRPr lang="es-AR"/>
        </a:p>
      </dgm:t>
    </dgm:pt>
    <dgm:pt modelId="{FDD6C867-2C72-471B-A0A0-A85E56C77A78}" type="sibTrans" cxnId="{B37CDF5F-9C30-4843-8E34-4EB693AC97F7}">
      <dgm:prSet/>
      <dgm:spPr/>
      <dgm:t>
        <a:bodyPr/>
        <a:lstStyle/>
        <a:p>
          <a:endParaRPr lang="es-AR"/>
        </a:p>
      </dgm:t>
    </dgm:pt>
    <dgm:pt modelId="{FFA8C59F-BBCC-42FC-B0EA-4D574CC2AF8B}">
      <dgm:prSet phldrT="[Texto]"/>
      <dgm:spPr/>
      <dgm:t>
        <a:bodyPr/>
        <a:lstStyle/>
        <a:p>
          <a:r>
            <a:rPr lang="es-AR" dirty="0" smtClean="0"/>
            <a:t>Definir todo lo que quede fuera del alcance. </a:t>
          </a:r>
          <a:endParaRPr lang="es-AR" dirty="0"/>
        </a:p>
      </dgm:t>
    </dgm:pt>
    <dgm:pt modelId="{1168235C-B807-4947-8BE9-B2B874BA7CB8}" type="parTrans" cxnId="{B7C722DC-C9C2-4E36-8CEB-3506A1BD4382}">
      <dgm:prSet/>
      <dgm:spPr/>
      <dgm:t>
        <a:bodyPr/>
        <a:lstStyle/>
        <a:p>
          <a:endParaRPr lang="es-AR"/>
        </a:p>
      </dgm:t>
    </dgm:pt>
    <dgm:pt modelId="{186E979B-AEEB-4FE0-B249-7EB5A8D00131}" type="sibTrans" cxnId="{B7C722DC-C9C2-4E36-8CEB-3506A1BD4382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  <dgm:t>
        <a:bodyPr/>
        <a:lstStyle/>
        <a:p>
          <a:endParaRPr lang="es-AR"/>
        </a:p>
      </dgm:t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  <dgm:t>
        <a:bodyPr/>
        <a:lstStyle/>
        <a:p>
          <a:endParaRPr lang="es-AR"/>
        </a:p>
      </dgm:t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  <dgm:t>
        <a:bodyPr/>
        <a:lstStyle/>
        <a:p>
          <a:endParaRPr lang="es-AR"/>
        </a:p>
      </dgm:t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16BEAF8-89D4-4253-B2C6-1267EA2153A0}" type="presOf" srcId="{A067D617-2A41-43EB-B24F-DECA6D8BD709}" destId="{660ED888-0F62-4F29-B5B3-33B14A133167}" srcOrd="0" destOrd="0" presId="urn:microsoft.com/office/officeart/2005/8/layout/process3"/>
    <dgm:cxn modelId="{7F98B1F6-7E9F-43BC-BD0C-EE668C67B653}" type="presOf" srcId="{76CB6C2F-64FD-457D-9E88-67BB02A12971}" destId="{CD39F46F-47FE-4A3D-8836-639BE561B27D}" srcOrd="1" destOrd="0" presId="urn:microsoft.com/office/officeart/2005/8/layout/process3"/>
    <dgm:cxn modelId="{B37CDF5F-9C30-4843-8E34-4EB693AC97F7}" srcId="{5E1B0FEA-0848-405B-8AFF-3929AEE4C504}" destId="{AC20F5FF-88D3-434E-9C8B-089539EA7C42}" srcOrd="4" destOrd="0" parTransId="{B1B34F7A-68BB-449D-A551-E9AA76204E43}" sibTransId="{FDD6C867-2C72-471B-A0A0-A85E56C77A78}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BAA993BE-D684-4924-B4FD-F6D69EC18E02}" type="presOf" srcId="{C02C35AD-465C-433D-9E32-C33A7B929C95}" destId="{660ED888-0F62-4F29-B5B3-33B14A133167}" srcOrd="0" destOrd="1" presId="urn:microsoft.com/office/officeart/2005/8/layout/process3"/>
    <dgm:cxn modelId="{41B4896B-AD77-4E57-96BC-CF00F06DA0E2}" type="presOf" srcId="{5E1B0FEA-0848-405B-8AFF-3929AEE4C504}" destId="{2D2A2F99-C002-46E1-815C-7110510974B0}" srcOrd="0" destOrd="0" presId="urn:microsoft.com/office/officeart/2005/8/layout/process3"/>
    <dgm:cxn modelId="{1CD9B418-2443-4130-B685-F15587867184}" srcId="{5E1B0FEA-0848-405B-8AFF-3929AEE4C504}" destId="{0F4190EA-B5C2-4E77-90CB-086FFF239CEF}" srcOrd="3" destOrd="0" parTransId="{7C7F054F-0289-4CEA-9BD0-E6B3158B4737}" sibTransId="{BAD40853-3880-4C3E-B793-E0D01CB8E6F6}"/>
    <dgm:cxn modelId="{0A8A8F0E-2102-4CB3-8887-D271252C6B9E}" type="presOf" srcId="{AC20F5FF-88D3-434E-9C8B-089539EA7C42}" destId="{C85450F5-C074-47F0-98F7-ECA460EE5512}" srcOrd="0" destOrd="4" presId="urn:microsoft.com/office/officeart/2005/8/layout/process3"/>
    <dgm:cxn modelId="{E40CE203-CCE9-43B1-8254-92F2C355D99C}" type="presOf" srcId="{06673DA2-5F5B-4F39-9A77-F4BD65FCDB56}" destId="{7ACECDF8-868F-4CA1-91C4-F16FBFA75244}" srcOrd="0" destOrd="0" presId="urn:microsoft.com/office/officeart/2005/8/layout/process3"/>
    <dgm:cxn modelId="{7964735C-84AD-4C70-9C2A-2AC8F1FEB563}" type="presOf" srcId="{4CBB7942-DEDC-4FD7-A54D-2BABACB898DE}" destId="{660ED888-0F62-4F29-B5B3-33B14A133167}" srcOrd="0" destOrd="2" presId="urn:microsoft.com/office/officeart/2005/8/layout/process3"/>
    <dgm:cxn modelId="{2F3D8A04-CB44-44B2-858E-C7FE942410DD}" type="presOf" srcId="{FFAC004B-5808-44F1-A2F9-7A50FA584E4F}" destId="{A20288C5-E9B1-4C18-B4A4-C3DF6D61CC29}" srcOrd="0" destOrd="0" presId="urn:microsoft.com/office/officeart/2005/8/layout/process3"/>
    <dgm:cxn modelId="{F315AE34-3619-4B6A-9A67-20B8FD331B2B}" type="presOf" srcId="{FFA8C59F-BBCC-42FC-B0EA-4D574CC2AF8B}" destId="{660ED888-0F62-4F29-B5B3-33B14A133167}" srcOrd="0" destOrd="3" presId="urn:microsoft.com/office/officeart/2005/8/layout/process3"/>
    <dgm:cxn modelId="{D7AC55E8-AAB1-4705-A226-002F301E6677}" srcId="{5E1B0FEA-0848-405B-8AFF-3929AEE4C504}" destId="{7050E17E-396B-46FD-B2A4-13EA5C853F72}" srcOrd="0" destOrd="0" parTransId="{43A9E76F-9DB4-4747-B409-D2806A22AAC2}" sibTransId="{405137A4-0DD6-4752-996B-CBFF438AC9F6}"/>
    <dgm:cxn modelId="{6CF703DE-817B-44A7-B5C3-F78A10B11E6B}" type="presOf" srcId="{C124B9E3-16AD-479E-A4CF-2306B800A4EB}" destId="{4FB1F537-1A04-4689-BD29-1C31D2E56F94}" srcOrd="0" destOrd="0" presId="urn:microsoft.com/office/officeart/2005/8/layout/process3"/>
    <dgm:cxn modelId="{7773C1A4-69AB-4FC5-8E35-F3BFC3395914}" type="presOf" srcId="{FFAC004B-5808-44F1-A2F9-7A50FA584E4F}" destId="{A5E88D69-199A-4333-A91D-A2E0D60F616F}" srcOrd="1" destOrd="0" presId="urn:microsoft.com/office/officeart/2005/8/layout/process3"/>
    <dgm:cxn modelId="{B319B132-38D2-47A9-A9AD-A59AC92C06CC}" type="presOf" srcId="{0F4190EA-B5C2-4E77-90CB-086FFF239CEF}" destId="{C85450F5-C074-47F0-98F7-ECA460EE5512}" srcOrd="0" destOrd="3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AF6F0983-6A70-4BE7-B9D3-3BAF6D26714A}" type="presOf" srcId="{7050E17E-396B-46FD-B2A4-13EA5C853F72}" destId="{C85450F5-C074-47F0-98F7-ECA460EE5512}" srcOrd="0" destOrd="0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3E17D82D-B3C2-4D04-B6DE-E258872F2AE0}" srcId="{7B7FB5E5-796F-43C9-A544-9E4D641C75FC}" destId="{C02C35AD-465C-433D-9E32-C33A7B929C95}" srcOrd="1" destOrd="0" parTransId="{31CA7738-D01D-4C8E-B080-C47F5F11C670}" sibTransId="{68474DC9-E68E-456E-A927-9D29723EEB7D}"/>
    <dgm:cxn modelId="{FB2A62E3-A64A-4D03-8C26-5D56C5FF3AA7}" type="presOf" srcId="{5E1B0FEA-0848-405B-8AFF-3929AEE4C504}" destId="{49B154FF-0BCD-4BA4-8227-1D24318B510A}" srcOrd="1" destOrd="0" presId="urn:microsoft.com/office/officeart/2005/8/layout/process3"/>
    <dgm:cxn modelId="{D73FC2FE-3DCF-4987-87D7-6AB976812AC0}" type="presOf" srcId="{7B7FB5E5-796F-43C9-A544-9E4D641C75FC}" destId="{697E1980-4F15-46CD-AACC-AF9D7290C333}" srcOrd="0" destOrd="0" presId="urn:microsoft.com/office/officeart/2005/8/layout/process3"/>
    <dgm:cxn modelId="{EC6AD837-2DEC-41E8-AFF8-22A112CAD5E2}" type="presOf" srcId="{7B7FB5E5-796F-43C9-A544-9E4D641C75FC}" destId="{D276E6F9-E9AE-4FF1-BE52-B48DB3C98E22}" srcOrd="1" destOrd="0" presId="urn:microsoft.com/office/officeart/2005/8/layout/process3"/>
    <dgm:cxn modelId="{7037A3C0-7B94-4E6E-B5F0-018F9CE9C4D0}" type="presOf" srcId="{2E3B02CC-987B-4480-B45D-B0B044EFE1A0}" destId="{C85450F5-C074-47F0-98F7-ECA460EE5512}" srcOrd="0" destOrd="1" presId="urn:microsoft.com/office/officeart/2005/8/layout/process3"/>
    <dgm:cxn modelId="{441B918A-AAA1-4F20-9118-6099B5597A1E}" type="presOf" srcId="{75A8A129-6540-4B0D-9FC2-96608497DF36}" destId="{C85450F5-C074-47F0-98F7-ECA460EE5512}" srcOrd="0" destOrd="2" presId="urn:microsoft.com/office/officeart/2005/8/layout/process3"/>
    <dgm:cxn modelId="{E27CC302-7069-4D02-9055-D8317608C58D}" srcId="{5E1B0FEA-0848-405B-8AFF-3929AEE4C504}" destId="{2E3B02CC-987B-4480-B45D-B0B044EFE1A0}" srcOrd="1" destOrd="0" parTransId="{8EBDCA58-4E42-4955-9EB8-50E3E7596ED3}" sibTransId="{EBCA8C2D-1A7F-44E9-8CC9-4D4C590523D0}"/>
    <dgm:cxn modelId="{24889BB1-4C3C-4334-B814-558ECDE6C349}" type="presOf" srcId="{4DBA25DE-D799-4488-8FBC-5CE7AF7BFD72}" destId="{3441EF63-5E9C-4D2E-BB42-A5F097CEDA83}" srcOrd="1" destOrd="0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B7C722DC-C9C2-4E36-8CEB-3506A1BD4382}" srcId="{7B7FB5E5-796F-43C9-A544-9E4D641C75FC}" destId="{FFA8C59F-BBCC-42FC-B0EA-4D574CC2AF8B}" srcOrd="3" destOrd="0" parTransId="{1168235C-B807-4947-8BE9-B2B874BA7CB8}" sibTransId="{186E979B-AEEB-4FE0-B249-7EB5A8D00131}"/>
    <dgm:cxn modelId="{54FD70AC-1A41-47FE-838B-B3EA434151D5}" type="presOf" srcId="{76CB6C2F-64FD-457D-9E88-67BB02A12971}" destId="{161541AF-4B09-4DFD-A6FC-E97184905BFC}" srcOrd="0" destOrd="0" presId="urn:microsoft.com/office/officeart/2005/8/layout/process3"/>
    <dgm:cxn modelId="{5F297EAD-4F74-438C-A99A-286F175A9400}" srcId="{7B7FB5E5-796F-43C9-A544-9E4D641C75FC}" destId="{4CBB7942-DEDC-4FD7-A54D-2BABACB898DE}" srcOrd="2" destOrd="0" parTransId="{5AD2BD17-D110-4997-BB81-03BEC15141CE}" sibTransId="{10218999-998C-4E43-90C7-0FA171C2D5F8}"/>
    <dgm:cxn modelId="{3C859632-9D1D-4A9A-909D-87749E150B0C}" type="presOf" srcId="{4DBA25DE-D799-4488-8FBC-5CE7AF7BFD72}" destId="{C5220B41-B1D5-407C-9C49-7211DFF8E860}" srcOrd="0" destOrd="0" presId="urn:microsoft.com/office/officeart/2005/8/layout/process3"/>
    <dgm:cxn modelId="{2F186E7C-3067-4D1E-93C4-81A4E579D8C2}" srcId="{5E1B0FEA-0848-405B-8AFF-3929AEE4C504}" destId="{75A8A129-6540-4B0D-9FC2-96608497DF36}" srcOrd="2" destOrd="0" parTransId="{BF9F7496-A7F9-4E77-AF9A-38A7B172EC5B}" sibTransId="{08E71542-14E0-483E-B452-428BEA9D1603}"/>
    <dgm:cxn modelId="{7A241E7E-0138-4CBB-92FE-C0916961850B}" type="presParOf" srcId="{7ACECDF8-868F-4CA1-91C4-F16FBFA75244}" destId="{9E989B92-DE9D-48DA-B329-6D4B40B7AC2B}" srcOrd="0" destOrd="0" presId="urn:microsoft.com/office/officeart/2005/8/layout/process3"/>
    <dgm:cxn modelId="{78AB2C94-D623-4D11-82C1-CE550E0F14A1}" type="presParOf" srcId="{9E989B92-DE9D-48DA-B329-6D4B40B7AC2B}" destId="{2D2A2F99-C002-46E1-815C-7110510974B0}" srcOrd="0" destOrd="0" presId="urn:microsoft.com/office/officeart/2005/8/layout/process3"/>
    <dgm:cxn modelId="{F5DADB04-1EAD-4A2C-B8BB-49EBCD305667}" type="presParOf" srcId="{9E989B92-DE9D-48DA-B329-6D4B40B7AC2B}" destId="{49B154FF-0BCD-4BA4-8227-1D24318B510A}" srcOrd="1" destOrd="0" presId="urn:microsoft.com/office/officeart/2005/8/layout/process3"/>
    <dgm:cxn modelId="{34CABD14-3D0D-4E9E-BF99-72C2DA9FCE85}" type="presParOf" srcId="{9E989B92-DE9D-48DA-B329-6D4B40B7AC2B}" destId="{C85450F5-C074-47F0-98F7-ECA460EE5512}" srcOrd="2" destOrd="0" presId="urn:microsoft.com/office/officeart/2005/8/layout/process3"/>
    <dgm:cxn modelId="{99B1A30F-4575-4809-B757-F37FE9BBA91B}" type="presParOf" srcId="{7ACECDF8-868F-4CA1-91C4-F16FBFA75244}" destId="{161541AF-4B09-4DFD-A6FC-E97184905BFC}" srcOrd="1" destOrd="0" presId="urn:microsoft.com/office/officeart/2005/8/layout/process3"/>
    <dgm:cxn modelId="{8602A6B1-D582-4EB4-BDB0-1510643D09A7}" type="presParOf" srcId="{161541AF-4B09-4DFD-A6FC-E97184905BFC}" destId="{CD39F46F-47FE-4A3D-8836-639BE561B27D}" srcOrd="0" destOrd="0" presId="urn:microsoft.com/office/officeart/2005/8/layout/process3"/>
    <dgm:cxn modelId="{925EB7A9-5491-489C-8EA2-56B13131B5CE}" type="presParOf" srcId="{7ACECDF8-868F-4CA1-91C4-F16FBFA75244}" destId="{60CA21C9-C6FC-4D70-84AB-F5AA103E87B7}" srcOrd="2" destOrd="0" presId="urn:microsoft.com/office/officeart/2005/8/layout/process3"/>
    <dgm:cxn modelId="{39AD6926-ED81-42AF-BDF0-A7B1A32921A6}" type="presParOf" srcId="{60CA21C9-C6FC-4D70-84AB-F5AA103E87B7}" destId="{697E1980-4F15-46CD-AACC-AF9D7290C333}" srcOrd="0" destOrd="0" presId="urn:microsoft.com/office/officeart/2005/8/layout/process3"/>
    <dgm:cxn modelId="{F35C473C-65CA-4074-858F-361669CA76DE}" type="presParOf" srcId="{60CA21C9-C6FC-4D70-84AB-F5AA103E87B7}" destId="{D276E6F9-E9AE-4FF1-BE52-B48DB3C98E22}" srcOrd="1" destOrd="0" presId="urn:microsoft.com/office/officeart/2005/8/layout/process3"/>
    <dgm:cxn modelId="{F5DDF549-9263-4937-9A6F-743EC2D2B776}" type="presParOf" srcId="{60CA21C9-C6FC-4D70-84AB-F5AA103E87B7}" destId="{660ED888-0F62-4F29-B5B3-33B14A133167}" srcOrd="2" destOrd="0" presId="urn:microsoft.com/office/officeart/2005/8/layout/process3"/>
    <dgm:cxn modelId="{A3D53454-D1A5-42A1-80DD-896823F4DA7B}" type="presParOf" srcId="{7ACECDF8-868F-4CA1-91C4-F16FBFA75244}" destId="{A20288C5-E9B1-4C18-B4A4-C3DF6D61CC29}" srcOrd="3" destOrd="0" presId="urn:microsoft.com/office/officeart/2005/8/layout/process3"/>
    <dgm:cxn modelId="{284AA75C-E47B-451C-B714-33CA91D754C8}" type="presParOf" srcId="{A20288C5-E9B1-4C18-B4A4-C3DF6D61CC29}" destId="{A5E88D69-199A-4333-A91D-A2E0D60F616F}" srcOrd="0" destOrd="0" presId="urn:microsoft.com/office/officeart/2005/8/layout/process3"/>
    <dgm:cxn modelId="{66BEA577-D27B-4033-811B-1E3D9030C549}" type="presParOf" srcId="{7ACECDF8-868F-4CA1-91C4-F16FBFA75244}" destId="{297B95ED-558F-4AF8-B124-904C82DF7F61}" srcOrd="4" destOrd="0" presId="urn:microsoft.com/office/officeart/2005/8/layout/process3"/>
    <dgm:cxn modelId="{36E4167C-3157-4271-A0C8-FEE567226334}" type="presParOf" srcId="{297B95ED-558F-4AF8-B124-904C82DF7F61}" destId="{C5220B41-B1D5-407C-9C49-7211DFF8E860}" srcOrd="0" destOrd="0" presId="urn:microsoft.com/office/officeart/2005/8/layout/process3"/>
    <dgm:cxn modelId="{47597502-A367-4B96-8D9F-9642A7726F7C}" type="presParOf" srcId="{297B95ED-558F-4AF8-B124-904C82DF7F61}" destId="{3441EF63-5E9C-4D2E-BB42-A5F097CEDA83}" srcOrd="1" destOrd="0" presId="urn:microsoft.com/office/officeart/2005/8/layout/process3"/>
    <dgm:cxn modelId="{47B3D25E-72CA-4A3A-9B9D-517FC2496EF4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Entradas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 lista de riesgos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b="0" dirty="0" smtClean="0"/>
            <a:t>Utilizar el método de </a:t>
          </a:r>
          <a:r>
            <a:rPr lang="es-AR" b="0" dirty="0" err="1" smtClean="0"/>
            <a:t>Brainstorming</a:t>
          </a:r>
          <a:r>
            <a:rPr lang="es-AR" b="0" dirty="0" smtClean="0"/>
            <a:t> para identificar riesgos de la arquitectura y de la solución propuesta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GP- LR: Lista de Riesgos, Plan de Contingencia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EDB87F15-91AA-4DDC-A62E-B55EE8EFDE3A}">
      <dgm:prSet phldrT="[Texto]"/>
      <dgm:spPr/>
      <dgm:t>
        <a:bodyPr/>
        <a:lstStyle/>
        <a:p>
          <a:r>
            <a:rPr lang="es-AR" dirty="0" smtClean="0"/>
            <a:t>IR-ER-Documento de especificación de requerimientos</a:t>
          </a:r>
          <a:endParaRPr lang="es-AR" dirty="0"/>
        </a:p>
      </dgm:t>
    </dgm:pt>
    <dgm:pt modelId="{BB91EF6E-B2EA-4EDA-9D7D-949696E764F9}" type="parTrans" cxnId="{4FDD44AF-6160-4C2D-920E-B2F8886E602E}">
      <dgm:prSet/>
      <dgm:spPr/>
      <dgm:t>
        <a:bodyPr/>
        <a:lstStyle/>
        <a:p>
          <a:endParaRPr lang="es-AR"/>
        </a:p>
      </dgm:t>
    </dgm:pt>
    <dgm:pt modelId="{6C10DB7D-0371-42F9-8514-7FED7749524E}" type="sibTrans" cxnId="{4FDD44AF-6160-4C2D-920E-B2F8886E602E}">
      <dgm:prSet/>
      <dgm:spPr/>
      <dgm:t>
        <a:bodyPr/>
        <a:lstStyle/>
        <a:p>
          <a:endParaRPr lang="es-AR"/>
        </a:p>
      </dgm:t>
    </dgm:pt>
    <dgm:pt modelId="{168F7359-25F6-4E20-8D10-1427EDDF1D84}">
      <dgm:prSet phldrT="[Texto]"/>
      <dgm:spPr/>
      <dgm:t>
        <a:bodyPr/>
        <a:lstStyle/>
        <a:p>
          <a:r>
            <a:rPr lang="es-AR" dirty="0" smtClean="0"/>
            <a:t>GP-AS-Alcance del Sistema</a:t>
          </a:r>
          <a:endParaRPr lang="es-AR" dirty="0"/>
        </a:p>
      </dgm:t>
    </dgm:pt>
    <dgm:pt modelId="{744888AF-1E60-4583-90BB-306D30597465}" type="parTrans" cxnId="{15905706-E670-4032-9C6F-EF779B9385D7}">
      <dgm:prSet/>
      <dgm:spPr/>
      <dgm:t>
        <a:bodyPr/>
        <a:lstStyle/>
        <a:p>
          <a:endParaRPr lang="es-AR"/>
        </a:p>
      </dgm:t>
    </dgm:pt>
    <dgm:pt modelId="{4D06C710-B24A-43A2-8177-3DBECE3C6C7A}" type="sibTrans" cxnId="{15905706-E670-4032-9C6F-EF779B9385D7}">
      <dgm:prSet/>
      <dgm:spPr/>
      <dgm:t>
        <a:bodyPr/>
        <a:lstStyle/>
        <a:p>
          <a:endParaRPr lang="es-AR"/>
        </a:p>
      </dgm:t>
    </dgm:pt>
    <dgm:pt modelId="{44802E34-1AF2-4072-970B-D77DB5A497F7}">
      <dgm:prSet phldrT="[Texto]"/>
      <dgm:spPr/>
      <dgm:t>
        <a:bodyPr/>
        <a:lstStyle/>
        <a:p>
          <a:r>
            <a:rPr lang="es-AR" dirty="0" smtClean="0"/>
            <a:t>DS-DA-Arquitectura del Sistema (Preliminar o Definitiva)</a:t>
          </a:r>
          <a:endParaRPr lang="es-AR" dirty="0"/>
        </a:p>
      </dgm:t>
    </dgm:pt>
    <dgm:pt modelId="{0F778658-051A-4E4C-9777-A869FFED3792}" type="parTrans" cxnId="{1D61179C-8FF4-45A8-B6F7-B36D66D30949}">
      <dgm:prSet/>
      <dgm:spPr/>
      <dgm:t>
        <a:bodyPr/>
        <a:lstStyle/>
        <a:p>
          <a:endParaRPr lang="es-AR"/>
        </a:p>
      </dgm:t>
    </dgm:pt>
    <dgm:pt modelId="{AB2C8F35-1252-4ACD-9266-4BE3FCC0FF59}" type="sibTrans" cxnId="{1D61179C-8FF4-45A8-B6F7-B36D66D30949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  <dgm:t>
        <a:bodyPr/>
        <a:lstStyle/>
        <a:p>
          <a:endParaRPr lang="es-AR"/>
        </a:p>
      </dgm:t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  <dgm:t>
        <a:bodyPr/>
        <a:lstStyle/>
        <a:p>
          <a:endParaRPr lang="es-AR"/>
        </a:p>
      </dgm:t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  <dgm:t>
        <a:bodyPr/>
        <a:lstStyle/>
        <a:p>
          <a:endParaRPr lang="es-AR"/>
        </a:p>
      </dgm:t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95EC983-B260-4CBA-93FC-6AEFF7C2F226}" type="presOf" srcId="{5E1B0FEA-0848-405B-8AFF-3929AEE4C504}" destId="{49B154FF-0BCD-4BA4-8227-1D24318B510A}" srcOrd="1" destOrd="0" presId="urn:microsoft.com/office/officeart/2005/8/layout/process3"/>
    <dgm:cxn modelId="{F339B0D7-523D-416B-A60F-C7D48A71058F}" type="presOf" srcId="{76CB6C2F-64FD-457D-9E88-67BB02A12971}" destId="{161541AF-4B09-4DFD-A6FC-E97184905BFC}" srcOrd="0" destOrd="0" presId="urn:microsoft.com/office/officeart/2005/8/layout/process3"/>
    <dgm:cxn modelId="{10D167F3-4DC5-4022-A21D-43C38A9FDEC9}" type="presOf" srcId="{7B7FB5E5-796F-43C9-A544-9E4D641C75FC}" destId="{697E1980-4F15-46CD-AACC-AF9D7290C333}" srcOrd="0" destOrd="0" presId="urn:microsoft.com/office/officeart/2005/8/layout/process3"/>
    <dgm:cxn modelId="{1FAEC4EE-8B51-471F-8177-44C18D4BA844}" type="presOf" srcId="{A067D617-2A41-43EB-B24F-DECA6D8BD709}" destId="{660ED888-0F62-4F29-B5B3-33B14A133167}" srcOrd="0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D91D5088-1CB3-4DEB-9AFD-AE8387CDBAA4}" type="presOf" srcId="{7050E17E-396B-46FD-B2A4-13EA5C853F72}" destId="{C85450F5-C074-47F0-98F7-ECA460EE5512}" srcOrd="0" destOrd="0" presId="urn:microsoft.com/office/officeart/2005/8/layout/process3"/>
    <dgm:cxn modelId="{AC00558D-EA39-43E3-9E23-8720B85029B6}" type="presOf" srcId="{5E1B0FEA-0848-405B-8AFF-3929AEE4C504}" destId="{2D2A2F99-C002-46E1-815C-7110510974B0}" srcOrd="0" destOrd="0" presId="urn:microsoft.com/office/officeart/2005/8/layout/process3"/>
    <dgm:cxn modelId="{1D61179C-8FF4-45A8-B6F7-B36D66D30949}" srcId="{5E1B0FEA-0848-405B-8AFF-3929AEE4C504}" destId="{44802E34-1AF2-4072-970B-D77DB5A497F7}" srcOrd="3" destOrd="0" parTransId="{0F778658-051A-4E4C-9777-A869FFED3792}" sibTransId="{AB2C8F35-1252-4ACD-9266-4BE3FCC0FF59}"/>
    <dgm:cxn modelId="{AA13B688-13F0-4BCD-A956-CA910A1FBB1B}" type="presOf" srcId="{FFAC004B-5808-44F1-A2F9-7A50FA584E4F}" destId="{A20288C5-E9B1-4C18-B4A4-C3DF6D61CC29}" srcOrd="0" destOrd="0" presId="urn:microsoft.com/office/officeart/2005/8/layout/process3"/>
    <dgm:cxn modelId="{1C54ED49-7813-40B2-9F63-0AD2D1DC3D77}" type="presOf" srcId="{EDB87F15-91AA-4DDC-A62E-B55EE8EFDE3A}" destId="{C85450F5-C074-47F0-98F7-ECA460EE5512}" srcOrd="0" destOrd="1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CD4FA2D8-4814-4FB1-833E-3EC0ABE12FAB}" type="presOf" srcId="{44802E34-1AF2-4072-970B-D77DB5A497F7}" destId="{C85450F5-C074-47F0-98F7-ECA460EE5512}" srcOrd="0" destOrd="3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F52AFCD0-BC65-48F8-98BA-9CBF9F411741}" type="presOf" srcId="{FFAC004B-5808-44F1-A2F9-7A50FA584E4F}" destId="{A5E88D69-199A-4333-A91D-A2E0D60F616F}" srcOrd="1" destOrd="0" presId="urn:microsoft.com/office/officeart/2005/8/layout/process3"/>
    <dgm:cxn modelId="{9935C9BC-6FF8-463B-8A81-D4B71B1B08D1}" type="presOf" srcId="{7B7FB5E5-796F-43C9-A544-9E4D641C75FC}" destId="{D276E6F9-E9AE-4FF1-BE52-B48DB3C98E22}" srcOrd="1" destOrd="0" presId="urn:microsoft.com/office/officeart/2005/8/layout/process3"/>
    <dgm:cxn modelId="{8B0B3827-FCD0-4133-AB5F-7A3A30F81994}" type="presOf" srcId="{4DBA25DE-D799-4488-8FBC-5CE7AF7BFD72}" destId="{C5220B41-B1D5-407C-9C49-7211DFF8E860}" srcOrd="0" destOrd="0" presId="urn:microsoft.com/office/officeart/2005/8/layout/process3"/>
    <dgm:cxn modelId="{4FDD44AF-6160-4C2D-920E-B2F8886E602E}" srcId="{5E1B0FEA-0848-405B-8AFF-3929AEE4C504}" destId="{EDB87F15-91AA-4DDC-A62E-B55EE8EFDE3A}" srcOrd="1" destOrd="0" parTransId="{BB91EF6E-B2EA-4EDA-9D7D-949696E764F9}" sibTransId="{6C10DB7D-0371-42F9-8514-7FED7749524E}"/>
    <dgm:cxn modelId="{15905706-E670-4032-9C6F-EF779B9385D7}" srcId="{5E1B0FEA-0848-405B-8AFF-3929AEE4C504}" destId="{168F7359-25F6-4E20-8D10-1427EDDF1D84}" srcOrd="2" destOrd="0" parTransId="{744888AF-1E60-4583-90BB-306D30597465}" sibTransId="{4D06C710-B24A-43A2-8177-3DBECE3C6C7A}"/>
    <dgm:cxn modelId="{02FA4913-D6F9-4B68-A6C5-090EB7FE1A91}" type="presOf" srcId="{4DBA25DE-D799-4488-8FBC-5CE7AF7BFD72}" destId="{3441EF63-5E9C-4D2E-BB42-A5F097CEDA83}" srcOrd="1" destOrd="0" presId="urn:microsoft.com/office/officeart/2005/8/layout/process3"/>
    <dgm:cxn modelId="{D7AC55E8-AAB1-4705-A226-002F301E6677}" srcId="{5E1B0FEA-0848-405B-8AFF-3929AEE4C504}" destId="{7050E17E-396B-46FD-B2A4-13EA5C853F72}" srcOrd="0" destOrd="0" parTransId="{43A9E76F-9DB4-4747-B409-D2806A22AAC2}" sibTransId="{405137A4-0DD6-4752-996B-CBFF438AC9F6}"/>
    <dgm:cxn modelId="{AD20CE01-34D0-45AA-9D2B-36E7CB9DB3EA}" type="presOf" srcId="{76CB6C2F-64FD-457D-9E88-67BB02A12971}" destId="{CD39F46F-47FE-4A3D-8836-639BE561B27D}" srcOrd="1" destOrd="0" presId="urn:microsoft.com/office/officeart/2005/8/layout/process3"/>
    <dgm:cxn modelId="{0757F678-AECC-4C8C-A70A-5A013355B50C}" type="presOf" srcId="{168F7359-25F6-4E20-8D10-1427EDDF1D84}" destId="{C85450F5-C074-47F0-98F7-ECA460EE5512}" srcOrd="0" destOrd="2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83381B95-F0D8-4698-BA2A-DF0871C481AC}" type="presOf" srcId="{C124B9E3-16AD-479E-A4CF-2306B800A4EB}" destId="{4FB1F537-1A04-4689-BD29-1C31D2E56F94}" srcOrd="0" destOrd="0" presId="urn:microsoft.com/office/officeart/2005/8/layout/process3"/>
    <dgm:cxn modelId="{454B0DCA-3D53-4DB5-9D4C-4E117EE6148C}" type="presOf" srcId="{06673DA2-5F5B-4F39-9A77-F4BD65FCDB56}" destId="{7ACECDF8-868F-4CA1-91C4-F16FBFA75244}" srcOrd="0" destOrd="0" presId="urn:microsoft.com/office/officeart/2005/8/layout/process3"/>
    <dgm:cxn modelId="{F423BAEC-1CEF-4CAE-B95C-3BB6BE992273}" type="presParOf" srcId="{7ACECDF8-868F-4CA1-91C4-F16FBFA75244}" destId="{9E989B92-DE9D-48DA-B329-6D4B40B7AC2B}" srcOrd="0" destOrd="0" presId="urn:microsoft.com/office/officeart/2005/8/layout/process3"/>
    <dgm:cxn modelId="{ECBB0909-0B21-46EB-A5F3-4ABCE86E2FB2}" type="presParOf" srcId="{9E989B92-DE9D-48DA-B329-6D4B40B7AC2B}" destId="{2D2A2F99-C002-46E1-815C-7110510974B0}" srcOrd="0" destOrd="0" presId="urn:microsoft.com/office/officeart/2005/8/layout/process3"/>
    <dgm:cxn modelId="{DD2F47CA-0BFD-463E-B1CF-A0BD76C2A03A}" type="presParOf" srcId="{9E989B92-DE9D-48DA-B329-6D4B40B7AC2B}" destId="{49B154FF-0BCD-4BA4-8227-1D24318B510A}" srcOrd="1" destOrd="0" presId="urn:microsoft.com/office/officeart/2005/8/layout/process3"/>
    <dgm:cxn modelId="{1EE6ABA2-2E76-4299-BE04-0DDE8A7A7E3F}" type="presParOf" srcId="{9E989B92-DE9D-48DA-B329-6D4B40B7AC2B}" destId="{C85450F5-C074-47F0-98F7-ECA460EE5512}" srcOrd="2" destOrd="0" presId="urn:microsoft.com/office/officeart/2005/8/layout/process3"/>
    <dgm:cxn modelId="{1F1C82EB-AE62-4411-A2C3-27AB6D744A5C}" type="presParOf" srcId="{7ACECDF8-868F-4CA1-91C4-F16FBFA75244}" destId="{161541AF-4B09-4DFD-A6FC-E97184905BFC}" srcOrd="1" destOrd="0" presId="urn:microsoft.com/office/officeart/2005/8/layout/process3"/>
    <dgm:cxn modelId="{3E5511F0-E08B-427D-B21E-306A1D5BA063}" type="presParOf" srcId="{161541AF-4B09-4DFD-A6FC-E97184905BFC}" destId="{CD39F46F-47FE-4A3D-8836-639BE561B27D}" srcOrd="0" destOrd="0" presId="urn:microsoft.com/office/officeart/2005/8/layout/process3"/>
    <dgm:cxn modelId="{0BCDCC2E-5F45-462B-95A2-70738BA7BD69}" type="presParOf" srcId="{7ACECDF8-868F-4CA1-91C4-F16FBFA75244}" destId="{60CA21C9-C6FC-4D70-84AB-F5AA103E87B7}" srcOrd="2" destOrd="0" presId="urn:microsoft.com/office/officeart/2005/8/layout/process3"/>
    <dgm:cxn modelId="{1B0EE9C8-957E-47E0-BE51-A9ADF6A23950}" type="presParOf" srcId="{60CA21C9-C6FC-4D70-84AB-F5AA103E87B7}" destId="{697E1980-4F15-46CD-AACC-AF9D7290C333}" srcOrd="0" destOrd="0" presId="urn:microsoft.com/office/officeart/2005/8/layout/process3"/>
    <dgm:cxn modelId="{24C64E37-7B27-4A96-8B10-037FB7CADE81}" type="presParOf" srcId="{60CA21C9-C6FC-4D70-84AB-F5AA103E87B7}" destId="{D276E6F9-E9AE-4FF1-BE52-B48DB3C98E22}" srcOrd="1" destOrd="0" presId="urn:microsoft.com/office/officeart/2005/8/layout/process3"/>
    <dgm:cxn modelId="{772393CE-7D85-4E45-8E4E-FD5C1D2B75D7}" type="presParOf" srcId="{60CA21C9-C6FC-4D70-84AB-F5AA103E87B7}" destId="{660ED888-0F62-4F29-B5B3-33B14A133167}" srcOrd="2" destOrd="0" presId="urn:microsoft.com/office/officeart/2005/8/layout/process3"/>
    <dgm:cxn modelId="{E977E8F7-FF82-4569-AB2C-659E61FB9808}" type="presParOf" srcId="{7ACECDF8-868F-4CA1-91C4-F16FBFA75244}" destId="{A20288C5-E9B1-4C18-B4A4-C3DF6D61CC29}" srcOrd="3" destOrd="0" presId="urn:microsoft.com/office/officeart/2005/8/layout/process3"/>
    <dgm:cxn modelId="{BBDC5A7F-46C1-4462-B784-ADCF80E60990}" type="presParOf" srcId="{A20288C5-E9B1-4C18-B4A4-C3DF6D61CC29}" destId="{A5E88D69-199A-4333-A91D-A2E0D60F616F}" srcOrd="0" destOrd="0" presId="urn:microsoft.com/office/officeart/2005/8/layout/process3"/>
    <dgm:cxn modelId="{28199A5E-CE03-473C-B348-E2983F8FB135}" type="presParOf" srcId="{7ACECDF8-868F-4CA1-91C4-F16FBFA75244}" destId="{297B95ED-558F-4AF8-B124-904C82DF7F61}" srcOrd="4" destOrd="0" presId="urn:microsoft.com/office/officeart/2005/8/layout/process3"/>
    <dgm:cxn modelId="{2F73BD8A-40D2-45E3-BA3B-96A66CD98CB0}" type="presParOf" srcId="{297B95ED-558F-4AF8-B124-904C82DF7F61}" destId="{C5220B41-B1D5-407C-9C49-7211DFF8E860}" srcOrd="0" destOrd="0" presId="urn:microsoft.com/office/officeart/2005/8/layout/process3"/>
    <dgm:cxn modelId="{E417A489-94E0-48A3-9806-0A874E768057}" type="presParOf" srcId="{297B95ED-558F-4AF8-B124-904C82DF7F61}" destId="{3441EF63-5E9C-4D2E-BB42-A5F097CEDA83}" srcOrd="1" destOrd="0" presId="urn:microsoft.com/office/officeart/2005/8/layout/process3"/>
    <dgm:cxn modelId="{03CEA41B-BEBF-4620-8D24-13244D4A59E1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Entradas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smtClean="0"/>
            <a:t>GP-PP Plan de Proyecto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b="0" dirty="0" smtClean="0"/>
            <a:t>Evaluar las tareas realizadas por los miembros del equipo.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GP- </a:t>
          </a:r>
          <a:r>
            <a:rPr lang="es-AR" dirty="0" smtClean="0"/>
            <a:t>PM: Post Mortem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F8426AD5-D1B4-4A47-B632-F40B37C8B7A2}">
      <dgm:prSet phldrT="[Texto]"/>
      <dgm:spPr/>
      <dgm:t>
        <a:bodyPr/>
        <a:lstStyle/>
        <a:p>
          <a:r>
            <a:rPr lang="es-AR" dirty="0" smtClean="0"/>
            <a:t>QA-LC Lista de Control</a:t>
          </a:r>
          <a:endParaRPr lang="es-AR" dirty="0"/>
        </a:p>
      </dgm:t>
    </dgm:pt>
    <dgm:pt modelId="{696AC5C4-4F75-4FD4-AA03-1BD16222E4FA}" type="parTrans" cxnId="{200B525D-93A5-462B-AAC7-AAD2F4B74348}">
      <dgm:prSet/>
      <dgm:spPr/>
      <dgm:t>
        <a:bodyPr/>
        <a:lstStyle/>
        <a:p>
          <a:endParaRPr lang="es-AR"/>
        </a:p>
      </dgm:t>
    </dgm:pt>
    <dgm:pt modelId="{D744D402-C51A-4276-9CAE-12014318DDD6}" type="sibTrans" cxnId="{200B525D-93A5-462B-AAC7-AAD2F4B74348}">
      <dgm:prSet/>
      <dgm:spPr/>
      <dgm:t>
        <a:bodyPr/>
        <a:lstStyle/>
        <a:p>
          <a:endParaRPr lang="es-AR"/>
        </a:p>
      </dgm:t>
    </dgm:pt>
    <dgm:pt modelId="{E6DB51A7-3E5F-4C8D-889E-CD7E4AD6C003}">
      <dgm:prSet phldrT="[Texto]"/>
      <dgm:spPr/>
      <dgm:t>
        <a:bodyPr/>
        <a:lstStyle/>
        <a:p>
          <a:r>
            <a:rPr lang="es-AR" dirty="0" smtClean="0"/>
            <a:t>Indicar que puntos de la lista de control no se cumplieron.</a:t>
          </a:r>
          <a:endParaRPr lang="es-AR" dirty="0"/>
        </a:p>
      </dgm:t>
    </dgm:pt>
    <dgm:pt modelId="{E0B5DE0F-75CC-49F4-A44A-3707778057F3}" type="parTrans" cxnId="{9C3F2B04-92D5-4FAB-BA88-7E9A4CB69208}">
      <dgm:prSet/>
      <dgm:spPr/>
      <dgm:t>
        <a:bodyPr/>
        <a:lstStyle/>
        <a:p>
          <a:endParaRPr lang="es-AR"/>
        </a:p>
      </dgm:t>
    </dgm:pt>
    <dgm:pt modelId="{64B63CBF-029A-4D03-873A-B2908FDA561E}" type="sibTrans" cxnId="{9C3F2B04-92D5-4FAB-BA88-7E9A4CB69208}">
      <dgm:prSet/>
      <dgm:spPr/>
      <dgm:t>
        <a:bodyPr/>
        <a:lstStyle/>
        <a:p>
          <a:endParaRPr lang="es-AR"/>
        </a:p>
      </dgm:t>
    </dgm:pt>
    <dgm:pt modelId="{EEF7B62C-AD8B-477E-ADBD-6CEBB505BE10}">
      <dgm:prSet phldrT="[Texto]"/>
      <dgm:spPr/>
      <dgm:t>
        <a:bodyPr/>
        <a:lstStyle/>
        <a:p>
          <a:r>
            <a:rPr lang="es-AR" dirty="0" smtClean="0"/>
            <a:t>Comparar las tareas realizadas con las definidas en los procesos</a:t>
          </a:r>
          <a:endParaRPr lang="es-AR" dirty="0"/>
        </a:p>
      </dgm:t>
    </dgm:pt>
    <dgm:pt modelId="{30F23B8B-2A0E-4A4F-919F-515FF528B9A8}" type="parTrans" cxnId="{C3228BD5-8964-47E4-B097-469D4E765F08}">
      <dgm:prSet/>
      <dgm:spPr/>
      <dgm:t>
        <a:bodyPr/>
        <a:lstStyle/>
        <a:p>
          <a:endParaRPr lang="es-AR"/>
        </a:p>
      </dgm:t>
    </dgm:pt>
    <dgm:pt modelId="{50C1877A-B134-475E-84A3-98FF814CA54A}" type="sibTrans" cxnId="{C3228BD5-8964-47E4-B097-469D4E765F08}">
      <dgm:prSet/>
      <dgm:spPr/>
      <dgm:t>
        <a:bodyPr/>
        <a:lstStyle/>
        <a:p>
          <a:endParaRPr lang="es-AR"/>
        </a:p>
      </dgm:t>
    </dgm:pt>
    <dgm:pt modelId="{ECF11321-4E3B-41A9-879A-A4BAF9C58283}">
      <dgm:prSet phldrT="[Texto]"/>
      <dgm:spPr/>
      <dgm:t>
        <a:bodyPr/>
        <a:lstStyle/>
        <a:p>
          <a:r>
            <a:rPr lang="es-AR" dirty="0" smtClean="0"/>
            <a:t>Identificar aspectos positivos y negativos ocurridos para cada disciplina</a:t>
          </a:r>
          <a:endParaRPr lang="es-AR" dirty="0"/>
        </a:p>
      </dgm:t>
    </dgm:pt>
    <dgm:pt modelId="{E6C8FD61-6430-4920-82FD-4E4B7A90BE08}" type="parTrans" cxnId="{449DAF8A-BCC2-4C5E-A398-7FDFB8B8F513}">
      <dgm:prSet/>
      <dgm:spPr/>
      <dgm:t>
        <a:bodyPr/>
        <a:lstStyle/>
        <a:p>
          <a:endParaRPr lang="es-AR"/>
        </a:p>
      </dgm:t>
    </dgm:pt>
    <dgm:pt modelId="{27560A13-07B5-449D-B955-2253DFDFA6A1}" type="sibTrans" cxnId="{449DAF8A-BCC2-4C5E-A398-7FDFB8B8F513}">
      <dgm:prSet/>
      <dgm:spPr/>
      <dgm:t>
        <a:bodyPr/>
        <a:lstStyle/>
        <a:p>
          <a:endParaRPr lang="es-AR"/>
        </a:p>
      </dgm:t>
    </dgm:pt>
    <dgm:pt modelId="{4F02B97F-CA70-4E1E-A50D-A9FB25617717}">
      <dgm:prSet phldrT="[Texto]"/>
      <dgm:spPr/>
      <dgm:t>
        <a:bodyPr/>
        <a:lstStyle/>
        <a:p>
          <a:r>
            <a:rPr lang="es-AR" dirty="0" smtClean="0"/>
            <a:t>Herramientas de Calidad</a:t>
          </a:r>
          <a:endParaRPr lang="es-AR" dirty="0"/>
        </a:p>
      </dgm:t>
    </dgm:pt>
    <dgm:pt modelId="{B7ADADBB-BE35-47CC-BADF-3263248A64DD}" type="parTrans" cxnId="{D4DF029D-0217-4A43-8F85-CFE20F69085D}">
      <dgm:prSet/>
      <dgm:spPr/>
      <dgm:t>
        <a:bodyPr/>
        <a:lstStyle/>
        <a:p>
          <a:endParaRPr lang="es-AR"/>
        </a:p>
      </dgm:t>
    </dgm:pt>
    <dgm:pt modelId="{20C337E7-7142-4216-BD9E-08B689B1DABD}" type="sibTrans" cxnId="{D4DF029D-0217-4A43-8F85-CFE20F69085D}">
      <dgm:prSet/>
      <dgm:spPr/>
      <dgm:t>
        <a:bodyPr/>
        <a:lstStyle/>
        <a:p>
          <a:endParaRPr lang="es-AR"/>
        </a:p>
      </dgm:t>
    </dgm:pt>
    <dgm:pt modelId="{7584F08C-0346-4ACB-8E3D-70678F3B7B70}">
      <dgm:prSet phldrT="[Texto]"/>
      <dgm:spPr/>
      <dgm:t>
        <a:bodyPr/>
        <a:lstStyle/>
        <a:p>
          <a:r>
            <a:rPr lang="es-AR" dirty="0" smtClean="0"/>
            <a:t>Detallar problemas y necesidades a mejorar.</a:t>
          </a:r>
          <a:endParaRPr lang="es-AR" dirty="0"/>
        </a:p>
      </dgm:t>
    </dgm:pt>
    <dgm:pt modelId="{F50F1DE1-311E-40D5-90E3-7837DF4C78C3}" type="sibTrans" cxnId="{7F708B6B-D117-4458-8429-2E6D98EF45CD}">
      <dgm:prSet/>
      <dgm:spPr/>
      <dgm:t>
        <a:bodyPr/>
        <a:lstStyle/>
        <a:p>
          <a:endParaRPr lang="es-AR"/>
        </a:p>
      </dgm:t>
    </dgm:pt>
    <dgm:pt modelId="{4070772A-A561-4A42-9157-54D38DDB8FB8}" type="parTrans" cxnId="{7F708B6B-D117-4458-8429-2E6D98EF45CD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  <dgm:t>
        <a:bodyPr/>
        <a:lstStyle/>
        <a:p>
          <a:endParaRPr lang="es-AR"/>
        </a:p>
      </dgm:t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  <dgm:t>
        <a:bodyPr/>
        <a:lstStyle/>
        <a:p>
          <a:endParaRPr lang="es-AR"/>
        </a:p>
      </dgm:t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  <dgm:t>
        <a:bodyPr/>
        <a:lstStyle/>
        <a:p>
          <a:endParaRPr lang="es-AR"/>
        </a:p>
      </dgm:t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D5CD0F2-1E82-44F2-AD73-EECB4F4496DE}" type="presOf" srcId="{FFAC004B-5808-44F1-A2F9-7A50FA584E4F}" destId="{A20288C5-E9B1-4C18-B4A4-C3DF6D61CC29}" srcOrd="0" destOrd="0" presId="urn:microsoft.com/office/officeart/2005/8/layout/process3"/>
    <dgm:cxn modelId="{DE358D0E-DA09-4F1B-BE88-67820D34702E}" type="presOf" srcId="{4F02B97F-CA70-4E1E-A50D-A9FB25617717}" destId="{C85450F5-C074-47F0-98F7-ECA460EE5512}" srcOrd="0" destOrd="2" presId="urn:microsoft.com/office/officeart/2005/8/layout/process3"/>
    <dgm:cxn modelId="{D2A58EDA-FF7C-4B83-887F-1541EE42D671}" type="presOf" srcId="{7584F08C-0346-4ACB-8E3D-70678F3B7B70}" destId="{660ED888-0F62-4F29-B5B3-33B14A133167}" srcOrd="0" destOrd="4" presId="urn:microsoft.com/office/officeart/2005/8/layout/process3"/>
    <dgm:cxn modelId="{B003E351-82D6-4A48-ADF1-CAEAD3E1E908}" type="presOf" srcId="{7B7FB5E5-796F-43C9-A544-9E4D641C75FC}" destId="{D276E6F9-E9AE-4FF1-BE52-B48DB3C98E22}" srcOrd="1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0FDB6AD5-EAB7-4AFB-9D5F-8C4FF7265908}" type="presOf" srcId="{4DBA25DE-D799-4488-8FBC-5CE7AF7BFD72}" destId="{3441EF63-5E9C-4D2E-BB42-A5F097CEDA83}" srcOrd="1" destOrd="0" presId="urn:microsoft.com/office/officeart/2005/8/layout/process3"/>
    <dgm:cxn modelId="{A0834AB6-E4BA-4AB3-AAB6-9591E3BA5B9D}" type="presOf" srcId="{7050E17E-396B-46FD-B2A4-13EA5C853F72}" destId="{C85450F5-C074-47F0-98F7-ECA460EE5512}" srcOrd="0" destOrd="0" presId="urn:microsoft.com/office/officeart/2005/8/layout/process3"/>
    <dgm:cxn modelId="{9C3F2B04-92D5-4FAB-BA88-7E9A4CB69208}" srcId="{7B7FB5E5-796F-43C9-A544-9E4D641C75FC}" destId="{E6DB51A7-3E5F-4C8D-889E-CD7E4AD6C003}" srcOrd="1" destOrd="0" parTransId="{E0B5DE0F-75CC-49F4-A44A-3707778057F3}" sibTransId="{64B63CBF-029A-4D03-873A-B2908FDA561E}"/>
    <dgm:cxn modelId="{F4D6B553-F744-447D-A9EE-8DFFA317A5C6}" type="presOf" srcId="{E6DB51A7-3E5F-4C8D-889E-CD7E4AD6C003}" destId="{660ED888-0F62-4F29-B5B3-33B14A133167}" srcOrd="0" destOrd="1" presId="urn:microsoft.com/office/officeart/2005/8/layout/process3"/>
    <dgm:cxn modelId="{50E30CA8-3E98-4DD0-93B8-773FA3B1C345}" type="presOf" srcId="{F8426AD5-D1B4-4A47-B632-F40B37C8B7A2}" destId="{C85450F5-C074-47F0-98F7-ECA460EE5512}" srcOrd="0" destOrd="1" presId="urn:microsoft.com/office/officeart/2005/8/layout/process3"/>
    <dgm:cxn modelId="{D7AC55E8-AAB1-4705-A226-002F301E6677}" srcId="{5E1B0FEA-0848-405B-8AFF-3929AEE4C504}" destId="{7050E17E-396B-46FD-B2A4-13EA5C853F72}" srcOrd="0" destOrd="0" parTransId="{43A9E76F-9DB4-4747-B409-D2806A22AAC2}" sibTransId="{405137A4-0DD6-4752-996B-CBFF438AC9F6}"/>
    <dgm:cxn modelId="{48FAFC50-2ADF-46A1-AF52-D2C283D29AEA}" type="presOf" srcId="{A067D617-2A41-43EB-B24F-DECA6D8BD709}" destId="{660ED888-0F62-4F29-B5B3-33B14A133167}" srcOrd="0" destOrd="0" presId="urn:microsoft.com/office/officeart/2005/8/layout/process3"/>
    <dgm:cxn modelId="{449DAF8A-BCC2-4C5E-A398-7FDFB8B8F513}" srcId="{7B7FB5E5-796F-43C9-A544-9E4D641C75FC}" destId="{ECF11321-4E3B-41A9-879A-A4BAF9C58283}" srcOrd="3" destOrd="0" parTransId="{E6C8FD61-6430-4920-82FD-4E4B7A90BE08}" sibTransId="{27560A13-07B5-449D-B955-2253DFDFA6A1}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75F29AC1-1705-45E8-B650-81229D68EA6D}" type="presOf" srcId="{4DBA25DE-D799-4488-8FBC-5CE7AF7BFD72}" destId="{C5220B41-B1D5-407C-9C49-7211DFF8E860}" srcOrd="0" destOrd="0" presId="urn:microsoft.com/office/officeart/2005/8/layout/process3"/>
    <dgm:cxn modelId="{7EA4A74F-B96D-4808-A28C-F91BD67BF0C6}" type="presOf" srcId="{76CB6C2F-64FD-457D-9E88-67BB02A12971}" destId="{CD39F46F-47FE-4A3D-8836-639BE561B27D}" srcOrd="1" destOrd="0" presId="urn:microsoft.com/office/officeart/2005/8/layout/process3"/>
    <dgm:cxn modelId="{C68F7489-EB54-4E7E-8E0B-86DBC41CBA93}" type="presOf" srcId="{EEF7B62C-AD8B-477E-ADBD-6CEBB505BE10}" destId="{660ED888-0F62-4F29-B5B3-33B14A133167}" srcOrd="0" destOrd="2" presId="urn:microsoft.com/office/officeart/2005/8/layout/process3"/>
    <dgm:cxn modelId="{7F708B6B-D117-4458-8429-2E6D98EF45CD}" srcId="{7B7FB5E5-796F-43C9-A544-9E4D641C75FC}" destId="{7584F08C-0346-4ACB-8E3D-70678F3B7B70}" srcOrd="4" destOrd="0" parTransId="{4070772A-A561-4A42-9157-54D38DDB8FB8}" sibTransId="{F50F1DE1-311E-40D5-90E3-7837DF4C78C3}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C19D868C-0458-4970-9677-8254451F6546}" type="presOf" srcId="{5E1B0FEA-0848-405B-8AFF-3929AEE4C504}" destId="{49B154FF-0BCD-4BA4-8227-1D24318B510A}" srcOrd="1" destOrd="0" presId="urn:microsoft.com/office/officeart/2005/8/layout/process3"/>
    <dgm:cxn modelId="{CDC7F14B-1CAB-4A8B-A5CC-5CB45DBA2D35}" type="presOf" srcId="{5E1B0FEA-0848-405B-8AFF-3929AEE4C504}" destId="{2D2A2F99-C002-46E1-815C-7110510974B0}" srcOrd="0" destOrd="0" presId="urn:microsoft.com/office/officeart/2005/8/layout/process3"/>
    <dgm:cxn modelId="{B9D4BB4E-2534-48B1-970D-11656308AB6F}" type="presOf" srcId="{C124B9E3-16AD-479E-A4CF-2306B800A4EB}" destId="{4FB1F537-1A04-4689-BD29-1C31D2E56F94}" srcOrd="0" destOrd="0" presId="urn:microsoft.com/office/officeart/2005/8/layout/process3"/>
    <dgm:cxn modelId="{99B03394-167F-4EEB-8F5F-555530BFB31E}" type="presOf" srcId="{ECF11321-4E3B-41A9-879A-A4BAF9C58283}" destId="{660ED888-0F62-4F29-B5B3-33B14A133167}" srcOrd="0" destOrd="3" presId="urn:microsoft.com/office/officeart/2005/8/layout/process3"/>
    <dgm:cxn modelId="{9B51463B-7478-4AD6-BAF4-32C76265A789}" type="presOf" srcId="{7B7FB5E5-796F-43C9-A544-9E4D641C75FC}" destId="{697E1980-4F15-46CD-AACC-AF9D7290C333}" srcOrd="0" destOrd="0" presId="urn:microsoft.com/office/officeart/2005/8/layout/process3"/>
    <dgm:cxn modelId="{FB7B94E8-353A-4E51-8EBA-04698254CF6D}" type="presOf" srcId="{76CB6C2F-64FD-457D-9E88-67BB02A12971}" destId="{161541AF-4B09-4DFD-A6FC-E97184905BFC}" srcOrd="0" destOrd="0" presId="urn:microsoft.com/office/officeart/2005/8/layout/process3"/>
    <dgm:cxn modelId="{C3228BD5-8964-47E4-B097-469D4E765F08}" srcId="{7B7FB5E5-796F-43C9-A544-9E4D641C75FC}" destId="{EEF7B62C-AD8B-477E-ADBD-6CEBB505BE10}" srcOrd="2" destOrd="0" parTransId="{30F23B8B-2A0E-4A4F-919F-515FF528B9A8}" sibTransId="{50C1877A-B134-475E-84A3-98FF814CA54A}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200B525D-93A5-462B-AAC7-AAD2F4B74348}" srcId="{5E1B0FEA-0848-405B-8AFF-3929AEE4C504}" destId="{F8426AD5-D1B4-4A47-B632-F40B37C8B7A2}" srcOrd="1" destOrd="0" parTransId="{696AC5C4-4F75-4FD4-AA03-1BD16222E4FA}" sibTransId="{D744D402-C51A-4276-9CAE-12014318DDD6}"/>
    <dgm:cxn modelId="{A9D5A651-8854-40A5-9716-0C7B17AF8743}" type="presOf" srcId="{FFAC004B-5808-44F1-A2F9-7A50FA584E4F}" destId="{A5E88D69-199A-4333-A91D-A2E0D60F616F}" srcOrd="1" destOrd="0" presId="urn:microsoft.com/office/officeart/2005/8/layout/process3"/>
    <dgm:cxn modelId="{D4DF029D-0217-4A43-8F85-CFE20F69085D}" srcId="{5E1B0FEA-0848-405B-8AFF-3929AEE4C504}" destId="{4F02B97F-CA70-4E1E-A50D-A9FB25617717}" srcOrd="2" destOrd="0" parTransId="{B7ADADBB-BE35-47CC-BADF-3263248A64DD}" sibTransId="{20C337E7-7142-4216-BD9E-08B689B1DABD}"/>
    <dgm:cxn modelId="{6903A818-40DC-4344-A59B-C86BEB14CBF3}" type="presOf" srcId="{06673DA2-5F5B-4F39-9A77-F4BD65FCDB56}" destId="{7ACECDF8-868F-4CA1-91C4-F16FBFA75244}" srcOrd="0" destOrd="0" presId="urn:microsoft.com/office/officeart/2005/8/layout/process3"/>
    <dgm:cxn modelId="{338B6F6B-57ED-4CAD-ABB8-82DE41184304}" type="presParOf" srcId="{7ACECDF8-868F-4CA1-91C4-F16FBFA75244}" destId="{9E989B92-DE9D-48DA-B329-6D4B40B7AC2B}" srcOrd="0" destOrd="0" presId="urn:microsoft.com/office/officeart/2005/8/layout/process3"/>
    <dgm:cxn modelId="{547DB17D-E2CB-4F0F-AEA2-7696068B92D7}" type="presParOf" srcId="{9E989B92-DE9D-48DA-B329-6D4B40B7AC2B}" destId="{2D2A2F99-C002-46E1-815C-7110510974B0}" srcOrd="0" destOrd="0" presId="urn:microsoft.com/office/officeart/2005/8/layout/process3"/>
    <dgm:cxn modelId="{84FAC77A-2DF3-4A41-AD4C-8AA900445EA4}" type="presParOf" srcId="{9E989B92-DE9D-48DA-B329-6D4B40B7AC2B}" destId="{49B154FF-0BCD-4BA4-8227-1D24318B510A}" srcOrd="1" destOrd="0" presId="urn:microsoft.com/office/officeart/2005/8/layout/process3"/>
    <dgm:cxn modelId="{5A803781-CA0A-424C-80A7-9FD50D33B357}" type="presParOf" srcId="{9E989B92-DE9D-48DA-B329-6D4B40B7AC2B}" destId="{C85450F5-C074-47F0-98F7-ECA460EE5512}" srcOrd="2" destOrd="0" presId="urn:microsoft.com/office/officeart/2005/8/layout/process3"/>
    <dgm:cxn modelId="{0048BE89-89DB-4BEE-8F30-77197EC70FB0}" type="presParOf" srcId="{7ACECDF8-868F-4CA1-91C4-F16FBFA75244}" destId="{161541AF-4B09-4DFD-A6FC-E97184905BFC}" srcOrd="1" destOrd="0" presId="urn:microsoft.com/office/officeart/2005/8/layout/process3"/>
    <dgm:cxn modelId="{DEAEBFF2-C635-4C80-BC17-BDCAA7167839}" type="presParOf" srcId="{161541AF-4B09-4DFD-A6FC-E97184905BFC}" destId="{CD39F46F-47FE-4A3D-8836-639BE561B27D}" srcOrd="0" destOrd="0" presId="urn:microsoft.com/office/officeart/2005/8/layout/process3"/>
    <dgm:cxn modelId="{DEED37E2-C7CC-40BD-8473-3074A5AA4D92}" type="presParOf" srcId="{7ACECDF8-868F-4CA1-91C4-F16FBFA75244}" destId="{60CA21C9-C6FC-4D70-84AB-F5AA103E87B7}" srcOrd="2" destOrd="0" presId="urn:microsoft.com/office/officeart/2005/8/layout/process3"/>
    <dgm:cxn modelId="{22265A5A-9DA6-4AEA-ABBC-F09CB3535997}" type="presParOf" srcId="{60CA21C9-C6FC-4D70-84AB-F5AA103E87B7}" destId="{697E1980-4F15-46CD-AACC-AF9D7290C333}" srcOrd="0" destOrd="0" presId="urn:microsoft.com/office/officeart/2005/8/layout/process3"/>
    <dgm:cxn modelId="{645494FD-226C-4934-8D81-A7D2C16BC561}" type="presParOf" srcId="{60CA21C9-C6FC-4D70-84AB-F5AA103E87B7}" destId="{D276E6F9-E9AE-4FF1-BE52-B48DB3C98E22}" srcOrd="1" destOrd="0" presId="urn:microsoft.com/office/officeart/2005/8/layout/process3"/>
    <dgm:cxn modelId="{732060EF-E65F-4702-8CB6-D5B0F4A06A91}" type="presParOf" srcId="{60CA21C9-C6FC-4D70-84AB-F5AA103E87B7}" destId="{660ED888-0F62-4F29-B5B3-33B14A133167}" srcOrd="2" destOrd="0" presId="urn:microsoft.com/office/officeart/2005/8/layout/process3"/>
    <dgm:cxn modelId="{973E9CA1-1A7E-4753-8ABE-7FF606707A25}" type="presParOf" srcId="{7ACECDF8-868F-4CA1-91C4-F16FBFA75244}" destId="{A20288C5-E9B1-4C18-B4A4-C3DF6D61CC29}" srcOrd="3" destOrd="0" presId="urn:microsoft.com/office/officeart/2005/8/layout/process3"/>
    <dgm:cxn modelId="{ED318E5A-0B14-4F2D-A8B7-F9C3CE7386DC}" type="presParOf" srcId="{A20288C5-E9B1-4C18-B4A4-C3DF6D61CC29}" destId="{A5E88D69-199A-4333-A91D-A2E0D60F616F}" srcOrd="0" destOrd="0" presId="urn:microsoft.com/office/officeart/2005/8/layout/process3"/>
    <dgm:cxn modelId="{13E1C589-19F8-4894-B57F-588C57F55178}" type="presParOf" srcId="{7ACECDF8-868F-4CA1-91C4-F16FBFA75244}" destId="{297B95ED-558F-4AF8-B124-904C82DF7F61}" srcOrd="4" destOrd="0" presId="urn:microsoft.com/office/officeart/2005/8/layout/process3"/>
    <dgm:cxn modelId="{193368F0-6E4E-45F5-9D50-056BF7FCA721}" type="presParOf" srcId="{297B95ED-558F-4AF8-B124-904C82DF7F61}" destId="{C5220B41-B1D5-407C-9C49-7211DFF8E860}" srcOrd="0" destOrd="0" presId="urn:microsoft.com/office/officeart/2005/8/layout/process3"/>
    <dgm:cxn modelId="{A95E3C7E-46EE-44C9-A51B-F1A565757EB5}" type="presParOf" srcId="{297B95ED-558F-4AF8-B124-904C82DF7F61}" destId="{3441EF63-5E9C-4D2E-BB42-A5F097CEDA83}" srcOrd="1" destOrd="0" presId="urn:microsoft.com/office/officeart/2005/8/layout/process3"/>
    <dgm:cxn modelId="{362D1947-FEF3-4C37-836E-A36A1747D2E4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333814"/>
          <a:ext cx="1787771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Entrada	</a:t>
          </a:r>
          <a:endParaRPr lang="es-AR" sz="1900" kern="1200" dirty="0"/>
        </a:p>
      </dsp:txBody>
      <dsp:txXfrm>
        <a:off x="2224" y="333814"/>
        <a:ext cx="1787771" cy="547200"/>
      </dsp:txXfrm>
    </dsp:sp>
    <dsp:sp modelId="{C85450F5-C074-47F0-98F7-ECA460EE5512}">
      <dsp:nvSpPr>
        <dsp:cNvPr id="0" name=""/>
        <dsp:cNvSpPr/>
      </dsp:nvSpPr>
      <dsp:spPr>
        <a:xfrm>
          <a:off x="158277" y="881014"/>
          <a:ext cx="2208004" cy="332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Template</a:t>
          </a:r>
          <a:r>
            <a:rPr lang="es-AR" sz="1900" kern="1200" dirty="0" smtClean="0"/>
            <a:t> del plan de iteraciones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kern="1200" dirty="0" err="1" smtClean="0"/>
            <a:t>Overview</a:t>
          </a:r>
          <a:r>
            <a:rPr lang="es-AR" sz="1900" b="0" kern="1200" dirty="0" smtClean="0"/>
            <a:t> del proyecto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MM-PN-Documento de Procesos de Negocio</a:t>
          </a:r>
          <a:endParaRPr lang="es-AR" sz="1900" kern="1200" dirty="0"/>
        </a:p>
      </dsp:txBody>
      <dsp:txXfrm>
        <a:off x="158277" y="881014"/>
        <a:ext cx="2208004" cy="3321674"/>
      </dsp:txXfrm>
    </dsp:sp>
    <dsp:sp modelId="{161541AF-4B09-4DFD-A6FC-E97184905BFC}">
      <dsp:nvSpPr>
        <dsp:cNvPr id="0" name=""/>
        <dsp:cNvSpPr/>
      </dsp:nvSpPr>
      <dsp:spPr>
        <a:xfrm>
          <a:off x="2113544" y="384862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2113544" y="384862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333814"/>
          <a:ext cx="1787771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Actividades</a:t>
          </a:r>
          <a:endParaRPr lang="es-AR" sz="1900" kern="1200" dirty="0"/>
        </a:p>
      </dsp:txBody>
      <dsp:txXfrm>
        <a:off x="3084191" y="333814"/>
        <a:ext cx="1787771" cy="547200"/>
      </dsp:txXfrm>
    </dsp:sp>
    <dsp:sp modelId="{660ED888-0F62-4F29-B5B3-33B14A133167}">
      <dsp:nvSpPr>
        <dsp:cNvPr id="0" name=""/>
        <dsp:cNvSpPr/>
      </dsp:nvSpPr>
      <dsp:spPr>
        <a:xfrm>
          <a:off x="3240244" y="881014"/>
          <a:ext cx="2208004" cy="332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Analizar tiempos de iteraciones, iteraciones por fase y elementos necesarios para cumplir el hito de cambio de fase</a:t>
          </a:r>
          <a:endParaRPr lang="es-AR" sz="1900" kern="1200" dirty="0"/>
        </a:p>
      </dsp:txBody>
      <dsp:txXfrm>
        <a:off x="3240244" y="881014"/>
        <a:ext cx="2208004" cy="3321674"/>
      </dsp:txXfrm>
    </dsp:sp>
    <dsp:sp modelId="{A20288C5-E9B1-4C18-B4A4-C3DF6D61CC29}">
      <dsp:nvSpPr>
        <dsp:cNvPr id="0" name=""/>
        <dsp:cNvSpPr/>
      </dsp:nvSpPr>
      <dsp:spPr>
        <a:xfrm>
          <a:off x="5195511" y="384862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5195511" y="384862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333814"/>
          <a:ext cx="1787771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Salida</a:t>
          </a:r>
          <a:endParaRPr lang="es-AR" sz="1900" kern="1200" dirty="0"/>
        </a:p>
      </dsp:txBody>
      <dsp:txXfrm>
        <a:off x="6166157" y="333814"/>
        <a:ext cx="1787771" cy="547200"/>
      </dsp:txXfrm>
    </dsp:sp>
    <dsp:sp modelId="{4FB1F537-1A04-4689-BD29-1C31D2E56F94}">
      <dsp:nvSpPr>
        <dsp:cNvPr id="0" name=""/>
        <dsp:cNvSpPr/>
      </dsp:nvSpPr>
      <dsp:spPr>
        <a:xfrm>
          <a:off x="6322210" y="881014"/>
          <a:ext cx="2208004" cy="332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GP-PI: Plan de Iteraciones</a:t>
          </a:r>
          <a:endParaRPr lang="es-AR" sz="1900" kern="1200" dirty="0"/>
        </a:p>
      </dsp:txBody>
      <dsp:txXfrm>
        <a:off x="6322210" y="881014"/>
        <a:ext cx="2208004" cy="33216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94751"/>
          <a:ext cx="1787771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Entrada	</a:t>
          </a:r>
          <a:endParaRPr lang="es-AR" sz="1200" kern="1200" dirty="0"/>
        </a:p>
      </dsp:txBody>
      <dsp:txXfrm>
        <a:off x="2224" y="94751"/>
        <a:ext cx="1787771" cy="345600"/>
      </dsp:txXfrm>
    </dsp:sp>
    <dsp:sp modelId="{C85450F5-C074-47F0-98F7-ECA460EE5512}">
      <dsp:nvSpPr>
        <dsp:cNvPr id="0" name=""/>
        <dsp:cNvSpPr/>
      </dsp:nvSpPr>
      <dsp:spPr>
        <a:xfrm>
          <a:off x="158277" y="440351"/>
          <a:ext cx="2208004" cy="400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err="1" smtClean="0"/>
            <a:t>Template</a:t>
          </a:r>
          <a:r>
            <a:rPr lang="es-AR" sz="1200" kern="1200" dirty="0" smtClean="0"/>
            <a:t> del documento de plan de comunicación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b="0" kern="1200" dirty="0" smtClean="0"/>
            <a:t>Organigrama de </a:t>
          </a:r>
          <a:r>
            <a:rPr lang="es-AR" sz="1200" b="0" kern="1200" dirty="0" err="1" smtClean="0"/>
            <a:t>Siamsoft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Organigrama de la empresa cliente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GP-AS-Alcance del Sistema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MN-PN-Procesos de Negocio</a:t>
          </a:r>
          <a:endParaRPr lang="es-AR" sz="1200" kern="1200" dirty="0"/>
        </a:p>
      </dsp:txBody>
      <dsp:txXfrm>
        <a:off x="158277" y="440351"/>
        <a:ext cx="2208004" cy="4001400"/>
      </dsp:txXfrm>
    </dsp:sp>
    <dsp:sp modelId="{161541AF-4B09-4DFD-A6FC-E97184905BFC}">
      <dsp:nvSpPr>
        <dsp:cNvPr id="0" name=""/>
        <dsp:cNvSpPr/>
      </dsp:nvSpPr>
      <dsp:spPr>
        <a:xfrm>
          <a:off x="2113544" y="45000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2113544" y="45000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94751"/>
          <a:ext cx="1787771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Actividades</a:t>
          </a:r>
          <a:endParaRPr lang="es-AR" sz="1200" kern="1200" dirty="0"/>
        </a:p>
      </dsp:txBody>
      <dsp:txXfrm>
        <a:off x="3084191" y="94751"/>
        <a:ext cx="1787771" cy="345600"/>
      </dsp:txXfrm>
    </dsp:sp>
    <dsp:sp modelId="{660ED888-0F62-4F29-B5B3-33B14A133167}">
      <dsp:nvSpPr>
        <dsp:cNvPr id="0" name=""/>
        <dsp:cNvSpPr/>
      </dsp:nvSpPr>
      <dsp:spPr>
        <a:xfrm>
          <a:off x="3240244" y="474523"/>
          <a:ext cx="2208004" cy="400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Identificar al personal de </a:t>
          </a:r>
          <a:r>
            <a:rPr lang="es-AR" sz="1200" kern="1200" dirty="0" err="1" smtClean="0"/>
            <a:t>Siamsoft</a:t>
          </a:r>
          <a:r>
            <a:rPr lang="es-AR" sz="1200" kern="1200" dirty="0" smtClean="0"/>
            <a:t> involucrado en el proyecto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Identificar personal operativo o estratégico que cumpla un rol dentro del alcance del sistema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Identificar personal estratégico cuyos procesos de negocio  son afectados por el proyecto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Identificar personal interesado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Establecer una red de comunicación entre  el cliente y </a:t>
          </a:r>
          <a:r>
            <a:rPr lang="es-AR" sz="1200" kern="1200" dirty="0" err="1" smtClean="0"/>
            <a:t>Siamsoft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200" kern="1200" dirty="0"/>
        </a:p>
      </dsp:txBody>
      <dsp:txXfrm>
        <a:off x="3240244" y="474523"/>
        <a:ext cx="2208004" cy="4001400"/>
      </dsp:txXfrm>
    </dsp:sp>
    <dsp:sp modelId="{A20288C5-E9B1-4C18-B4A4-C3DF6D61CC29}">
      <dsp:nvSpPr>
        <dsp:cNvPr id="0" name=""/>
        <dsp:cNvSpPr/>
      </dsp:nvSpPr>
      <dsp:spPr>
        <a:xfrm>
          <a:off x="5195511" y="45000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5195511" y="45000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94751"/>
          <a:ext cx="1787771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Salida</a:t>
          </a:r>
          <a:endParaRPr lang="es-AR" sz="1200" kern="1200" dirty="0"/>
        </a:p>
      </dsp:txBody>
      <dsp:txXfrm>
        <a:off x="6166157" y="94751"/>
        <a:ext cx="1787771" cy="345600"/>
      </dsp:txXfrm>
    </dsp:sp>
    <dsp:sp modelId="{4FB1F537-1A04-4689-BD29-1C31D2E56F94}">
      <dsp:nvSpPr>
        <dsp:cNvPr id="0" name=""/>
        <dsp:cNvSpPr/>
      </dsp:nvSpPr>
      <dsp:spPr>
        <a:xfrm>
          <a:off x="6322210" y="440351"/>
          <a:ext cx="2208004" cy="400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GP-PC: Plan de Comunicaciones</a:t>
          </a:r>
          <a:endParaRPr lang="es-AR" sz="1200" kern="1200" dirty="0"/>
        </a:p>
      </dsp:txBody>
      <dsp:txXfrm>
        <a:off x="6322210" y="440351"/>
        <a:ext cx="2208004" cy="4001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170315"/>
          <a:ext cx="178777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	</a:t>
          </a:r>
          <a:endParaRPr lang="es-AR" sz="1600" kern="1200" dirty="0"/>
        </a:p>
      </dsp:txBody>
      <dsp:txXfrm>
        <a:off x="2224" y="170315"/>
        <a:ext cx="1787771" cy="460800"/>
      </dsp:txXfrm>
    </dsp:sp>
    <dsp:sp modelId="{C85450F5-C074-47F0-98F7-ECA460EE5512}">
      <dsp:nvSpPr>
        <dsp:cNvPr id="0" name=""/>
        <dsp:cNvSpPr/>
      </dsp:nvSpPr>
      <dsp:spPr>
        <a:xfrm>
          <a:off x="158277" y="631115"/>
          <a:ext cx="2208004" cy="308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GP-PI-Plan de Iteraciones</a:t>
          </a:r>
          <a:endParaRPr lang="es-AR" sz="1600" kern="1200" dirty="0"/>
        </a:p>
      </dsp:txBody>
      <dsp:txXfrm>
        <a:off x="158277" y="631115"/>
        <a:ext cx="2208004" cy="3087000"/>
      </dsp:txXfrm>
    </dsp:sp>
    <dsp:sp modelId="{161541AF-4B09-4DFD-A6FC-E97184905BFC}">
      <dsp:nvSpPr>
        <dsp:cNvPr id="0" name=""/>
        <dsp:cNvSpPr/>
      </dsp:nvSpPr>
      <dsp:spPr>
        <a:xfrm>
          <a:off x="2113544" y="178164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113544" y="178164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170315"/>
          <a:ext cx="178777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</a:t>
          </a:r>
          <a:endParaRPr lang="es-AR" sz="1600" kern="1200" dirty="0"/>
        </a:p>
      </dsp:txBody>
      <dsp:txXfrm>
        <a:off x="3084191" y="170315"/>
        <a:ext cx="1787771" cy="460800"/>
      </dsp:txXfrm>
    </dsp:sp>
    <dsp:sp modelId="{660ED888-0F62-4F29-B5B3-33B14A133167}">
      <dsp:nvSpPr>
        <dsp:cNvPr id="0" name=""/>
        <dsp:cNvSpPr/>
      </dsp:nvSpPr>
      <dsp:spPr>
        <a:xfrm>
          <a:off x="3240244" y="631115"/>
          <a:ext cx="2208004" cy="308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smtClean="0"/>
            <a:t>Detallar tareas que componen los entregables de cara iteración. Marcando dependencias entre ellas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smtClean="0"/>
            <a:t>Definir recursos involucrados para cada tarea</a:t>
          </a:r>
          <a:endParaRPr lang="es-AR" sz="1600" b="1" kern="1200" dirty="0"/>
        </a:p>
      </dsp:txBody>
      <dsp:txXfrm>
        <a:off x="3240244" y="631115"/>
        <a:ext cx="2208004" cy="3087000"/>
      </dsp:txXfrm>
    </dsp:sp>
    <dsp:sp modelId="{A20288C5-E9B1-4C18-B4A4-C3DF6D61CC29}">
      <dsp:nvSpPr>
        <dsp:cNvPr id="0" name=""/>
        <dsp:cNvSpPr/>
      </dsp:nvSpPr>
      <dsp:spPr>
        <a:xfrm>
          <a:off x="5195511" y="178164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5195511" y="178164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170315"/>
          <a:ext cx="178777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</a:t>
          </a:r>
          <a:endParaRPr lang="es-AR" sz="1600" kern="1200" dirty="0"/>
        </a:p>
      </dsp:txBody>
      <dsp:txXfrm>
        <a:off x="6166157" y="170315"/>
        <a:ext cx="1787771" cy="460800"/>
      </dsp:txXfrm>
    </dsp:sp>
    <dsp:sp modelId="{4FB1F537-1A04-4689-BD29-1C31D2E56F94}">
      <dsp:nvSpPr>
        <dsp:cNvPr id="0" name=""/>
        <dsp:cNvSpPr/>
      </dsp:nvSpPr>
      <dsp:spPr>
        <a:xfrm>
          <a:off x="6322210" y="631115"/>
          <a:ext cx="2208004" cy="308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GP-PP: Plan de Proyecto</a:t>
          </a:r>
          <a:endParaRPr lang="es-AR" sz="1600" kern="1200" dirty="0"/>
        </a:p>
      </dsp:txBody>
      <dsp:txXfrm>
        <a:off x="6322210" y="631115"/>
        <a:ext cx="2208004" cy="3087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165867"/>
          <a:ext cx="1787771" cy="561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Entrada	</a:t>
          </a:r>
          <a:endParaRPr lang="es-AR" sz="1300" kern="1200" dirty="0"/>
        </a:p>
      </dsp:txBody>
      <dsp:txXfrm>
        <a:off x="2224" y="165867"/>
        <a:ext cx="1787771" cy="374400"/>
      </dsp:txXfrm>
    </dsp:sp>
    <dsp:sp modelId="{C85450F5-C074-47F0-98F7-ECA460EE5512}">
      <dsp:nvSpPr>
        <dsp:cNvPr id="0" name=""/>
        <dsp:cNvSpPr/>
      </dsp:nvSpPr>
      <dsp:spPr>
        <a:xfrm>
          <a:off x="158277" y="540268"/>
          <a:ext cx="2208004" cy="411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Template de minuta de relevamiento</a:t>
          </a:r>
          <a:endParaRPr lang="es-AR" sz="1300" kern="1200" dirty="0"/>
        </a:p>
      </dsp:txBody>
      <dsp:txXfrm>
        <a:off x="158277" y="540268"/>
        <a:ext cx="2208004" cy="4118400"/>
      </dsp:txXfrm>
    </dsp:sp>
    <dsp:sp modelId="{161541AF-4B09-4DFD-A6FC-E97184905BFC}">
      <dsp:nvSpPr>
        <dsp:cNvPr id="0" name=""/>
        <dsp:cNvSpPr/>
      </dsp:nvSpPr>
      <dsp:spPr>
        <a:xfrm>
          <a:off x="2113544" y="1305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2113544" y="130516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165867"/>
          <a:ext cx="1787771" cy="561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Actividades</a:t>
          </a:r>
          <a:endParaRPr lang="es-AR" sz="1300" kern="1200" dirty="0"/>
        </a:p>
      </dsp:txBody>
      <dsp:txXfrm>
        <a:off x="3084191" y="165867"/>
        <a:ext cx="1787771" cy="374400"/>
      </dsp:txXfrm>
    </dsp:sp>
    <dsp:sp modelId="{660ED888-0F62-4F29-B5B3-33B14A133167}">
      <dsp:nvSpPr>
        <dsp:cNvPr id="0" name=""/>
        <dsp:cNvSpPr/>
      </dsp:nvSpPr>
      <dsp:spPr>
        <a:xfrm>
          <a:off x="3240244" y="540268"/>
          <a:ext cx="2208004" cy="411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b="0" kern="1200" dirty="0" smtClean="0"/>
            <a:t>Definir Agenda de los puntos a relevar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Definir objetivos para la reunión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Definir los resultados esperados por objetivo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Identificar posibles requerimientos e incluirlos en la sección correspondiente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Analizar los resultados de la reunión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Revisar la minuta con el cliente, y lograr la aprobación de la misma</a:t>
          </a:r>
          <a:endParaRPr lang="es-AR" sz="1300" kern="1200" dirty="0"/>
        </a:p>
      </dsp:txBody>
      <dsp:txXfrm>
        <a:off x="3240244" y="540268"/>
        <a:ext cx="2208004" cy="4118400"/>
      </dsp:txXfrm>
    </dsp:sp>
    <dsp:sp modelId="{A20288C5-E9B1-4C18-B4A4-C3DF6D61CC29}">
      <dsp:nvSpPr>
        <dsp:cNvPr id="0" name=""/>
        <dsp:cNvSpPr/>
      </dsp:nvSpPr>
      <dsp:spPr>
        <a:xfrm>
          <a:off x="5195511" y="1305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5195511" y="130516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165867"/>
          <a:ext cx="1787771" cy="561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Salida</a:t>
          </a:r>
          <a:endParaRPr lang="es-AR" sz="1300" kern="1200" dirty="0"/>
        </a:p>
      </dsp:txBody>
      <dsp:txXfrm>
        <a:off x="6166157" y="165867"/>
        <a:ext cx="1787771" cy="374400"/>
      </dsp:txXfrm>
    </dsp:sp>
    <dsp:sp modelId="{4FB1F537-1A04-4689-BD29-1C31D2E56F94}">
      <dsp:nvSpPr>
        <dsp:cNvPr id="0" name=""/>
        <dsp:cNvSpPr/>
      </dsp:nvSpPr>
      <dsp:spPr>
        <a:xfrm>
          <a:off x="6322210" y="540268"/>
          <a:ext cx="2208004" cy="411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GP-MR: Minuta de Relevamiento</a:t>
          </a:r>
          <a:endParaRPr lang="es-AR" sz="1300" kern="1200" dirty="0"/>
        </a:p>
      </dsp:txBody>
      <dsp:txXfrm>
        <a:off x="6322210" y="540268"/>
        <a:ext cx="2208004" cy="41184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182713"/>
          <a:ext cx="1787771" cy="280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latin typeface="+mn-lt"/>
            </a:rPr>
            <a:t>Entrada	</a:t>
          </a:r>
          <a:endParaRPr lang="es-AR" sz="1300" kern="1200" dirty="0">
            <a:latin typeface="+mn-lt"/>
          </a:endParaRPr>
        </a:p>
      </dsp:txBody>
      <dsp:txXfrm>
        <a:off x="2224" y="182713"/>
        <a:ext cx="1787771" cy="715108"/>
      </dsp:txXfrm>
    </dsp:sp>
    <dsp:sp modelId="{C85450F5-C074-47F0-98F7-ECA460EE5512}">
      <dsp:nvSpPr>
        <dsp:cNvPr id="0" name=""/>
        <dsp:cNvSpPr/>
      </dsp:nvSpPr>
      <dsp:spPr>
        <a:xfrm>
          <a:off x="158277" y="897822"/>
          <a:ext cx="2208004" cy="37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 </a:t>
          </a:r>
          <a:r>
            <a:rPr lang="es-AR" sz="1300" kern="1200" dirty="0" err="1" smtClean="0">
              <a:latin typeface="+mn-lt"/>
            </a:rPr>
            <a:t>Template</a:t>
          </a:r>
          <a:r>
            <a:rPr lang="es-AR" sz="1300" kern="1200" dirty="0" smtClean="0">
              <a:latin typeface="+mn-lt"/>
            </a:rPr>
            <a:t> GP-IA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GP-PP </a:t>
          </a:r>
          <a:r>
            <a:rPr lang="es-AR" sz="1300" kern="1200" dirty="0" err="1" smtClean="0">
              <a:latin typeface="+mn-lt"/>
            </a:rPr>
            <a:t>Planificaci</a:t>
          </a:r>
          <a:r>
            <a:rPr lang="es-ES" sz="1300" kern="1200" dirty="0" err="1" smtClean="0">
              <a:latin typeface="+mn-lt"/>
            </a:rPr>
            <a:t>ón</a:t>
          </a:r>
          <a:r>
            <a:rPr lang="es-ES" sz="1300" kern="1200" dirty="0" smtClean="0">
              <a:latin typeface="+mn-lt"/>
            </a:rPr>
            <a:t> de Proyecto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QA-LC Lista de Control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GP-LR Lista de Riesgos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GP-PC Plan de Comunicación</a:t>
          </a:r>
          <a:endParaRPr lang="es-AR" sz="1300" kern="1200" dirty="0">
            <a:latin typeface="+mn-lt"/>
          </a:endParaRPr>
        </a:p>
      </dsp:txBody>
      <dsp:txXfrm>
        <a:off x="158277" y="897822"/>
        <a:ext cx="2208004" cy="3744000"/>
      </dsp:txXfrm>
    </dsp:sp>
    <dsp:sp modelId="{161541AF-4B09-4DFD-A6FC-E97184905BFC}">
      <dsp:nvSpPr>
        <dsp:cNvPr id="0" name=""/>
        <dsp:cNvSpPr/>
      </dsp:nvSpPr>
      <dsp:spPr>
        <a:xfrm>
          <a:off x="2113544" y="3177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kern="1200"/>
        </a:p>
      </dsp:txBody>
      <dsp:txXfrm>
        <a:off x="2113544" y="317716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182713"/>
          <a:ext cx="1787771" cy="280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latin typeface="+mn-lt"/>
            </a:rPr>
            <a:t>Actividades</a:t>
          </a:r>
          <a:endParaRPr lang="es-AR" sz="1300" kern="1200" dirty="0">
            <a:latin typeface="+mn-lt"/>
          </a:endParaRPr>
        </a:p>
      </dsp:txBody>
      <dsp:txXfrm>
        <a:off x="3084191" y="182713"/>
        <a:ext cx="1787771" cy="715108"/>
      </dsp:txXfrm>
    </dsp:sp>
    <dsp:sp modelId="{660ED888-0F62-4F29-B5B3-33B14A133167}">
      <dsp:nvSpPr>
        <dsp:cNvPr id="0" name=""/>
        <dsp:cNvSpPr/>
      </dsp:nvSpPr>
      <dsp:spPr>
        <a:xfrm>
          <a:off x="3240244" y="897822"/>
          <a:ext cx="2208004" cy="37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Describir las Tareas aprobadas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Describir las Tareas No Aprobadas y su Motivo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Detallar cambios en la lista de riesgos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Detallar cambios en la planificación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>
              <a:latin typeface="+mn-lt"/>
            </a:rPr>
            <a:t>Comunicar Involucrados según GP-PC</a:t>
          </a:r>
          <a:endParaRPr lang="es-AR" sz="1300" kern="1200" dirty="0">
            <a:latin typeface="+mn-lt"/>
          </a:endParaRPr>
        </a:p>
      </dsp:txBody>
      <dsp:txXfrm>
        <a:off x="3240244" y="897822"/>
        <a:ext cx="2208004" cy="3744000"/>
      </dsp:txXfrm>
    </dsp:sp>
    <dsp:sp modelId="{A20288C5-E9B1-4C18-B4A4-C3DF6D61CC29}">
      <dsp:nvSpPr>
        <dsp:cNvPr id="0" name=""/>
        <dsp:cNvSpPr/>
      </dsp:nvSpPr>
      <dsp:spPr>
        <a:xfrm>
          <a:off x="5195511" y="3177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kern="1200"/>
        </a:p>
      </dsp:txBody>
      <dsp:txXfrm>
        <a:off x="5195511" y="317716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182713"/>
          <a:ext cx="1787771" cy="280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latin typeface="+mn-lt"/>
            </a:rPr>
            <a:t>Salida</a:t>
          </a:r>
          <a:endParaRPr lang="es-AR" sz="1300" kern="1200" dirty="0">
            <a:latin typeface="+mn-lt"/>
          </a:endParaRPr>
        </a:p>
      </dsp:txBody>
      <dsp:txXfrm>
        <a:off x="6166157" y="182713"/>
        <a:ext cx="1787771" cy="715108"/>
      </dsp:txXfrm>
    </dsp:sp>
    <dsp:sp modelId="{4FB1F537-1A04-4689-BD29-1C31D2E56F94}">
      <dsp:nvSpPr>
        <dsp:cNvPr id="0" name=""/>
        <dsp:cNvSpPr/>
      </dsp:nvSpPr>
      <dsp:spPr>
        <a:xfrm>
          <a:off x="6322210" y="897822"/>
          <a:ext cx="2208004" cy="37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GP-IA: Informe de Avance</a:t>
          </a:r>
          <a:endParaRPr lang="es-AR" sz="1300" kern="1200" dirty="0">
            <a:latin typeface="+mn-lt"/>
          </a:endParaRPr>
        </a:p>
      </dsp:txBody>
      <dsp:txXfrm>
        <a:off x="6322210" y="897822"/>
        <a:ext cx="2208004" cy="3744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360268"/>
          <a:ext cx="1787771" cy="64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	</a:t>
          </a:r>
          <a:endParaRPr lang="es-AR" sz="1500" kern="1200" dirty="0"/>
        </a:p>
      </dsp:txBody>
      <dsp:txXfrm>
        <a:off x="2224" y="360268"/>
        <a:ext cx="1787771" cy="432000"/>
      </dsp:txXfrm>
    </dsp:sp>
    <dsp:sp modelId="{C85450F5-C074-47F0-98F7-ECA460EE5512}">
      <dsp:nvSpPr>
        <dsp:cNvPr id="0" name=""/>
        <dsp:cNvSpPr/>
      </dsp:nvSpPr>
      <dsp:spPr>
        <a:xfrm>
          <a:off x="158277" y="792268"/>
          <a:ext cx="2208004" cy="367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 GP- AS: Documento de Alcance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IR-ER-Documento de especificación de requerimientos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Factores Ambientales  del cliente( Cultura, estructura, </a:t>
          </a:r>
          <a:r>
            <a:rPr lang="es-AR" sz="1500" kern="1200" dirty="0" err="1" smtClean="0"/>
            <a:t>rrhh</a:t>
          </a:r>
          <a:r>
            <a:rPr lang="es-AR" sz="1500" kern="1200" dirty="0" smtClean="0"/>
            <a:t>, </a:t>
          </a:r>
          <a:r>
            <a:rPr lang="es-AR" sz="1500" kern="1200" dirty="0" err="1" smtClean="0"/>
            <a:t>etc</a:t>
          </a:r>
          <a:r>
            <a:rPr lang="es-AR" sz="1500" kern="1200" dirty="0" smtClean="0"/>
            <a:t>)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Activos del cliente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158277" y="792268"/>
        <a:ext cx="2208004" cy="3672000"/>
      </dsp:txXfrm>
    </dsp:sp>
    <dsp:sp modelId="{161541AF-4B09-4DFD-A6FC-E97184905BFC}">
      <dsp:nvSpPr>
        <dsp:cNvPr id="0" name=""/>
        <dsp:cNvSpPr/>
      </dsp:nvSpPr>
      <dsp:spPr>
        <a:xfrm>
          <a:off x="2113544" y="3537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113544" y="353716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360268"/>
          <a:ext cx="1787771" cy="64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</a:t>
          </a:r>
          <a:endParaRPr lang="es-AR" sz="1500" kern="1200" dirty="0"/>
        </a:p>
      </dsp:txBody>
      <dsp:txXfrm>
        <a:off x="3084191" y="360268"/>
        <a:ext cx="1787771" cy="432000"/>
      </dsp:txXfrm>
    </dsp:sp>
    <dsp:sp modelId="{660ED888-0F62-4F29-B5B3-33B14A133167}">
      <dsp:nvSpPr>
        <dsp:cNvPr id="0" name=""/>
        <dsp:cNvSpPr/>
      </dsp:nvSpPr>
      <dsp:spPr>
        <a:xfrm>
          <a:off x="3240244" y="792268"/>
          <a:ext cx="2208004" cy="367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Analizar los requerimientos  definidos por el cliente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Definir los requerimientos susceptibles de implementarse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Delimitar el alcance del sistema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Definir todo lo que quede fuera del alcance. </a:t>
          </a:r>
          <a:endParaRPr lang="es-AR" sz="1500" kern="1200" dirty="0"/>
        </a:p>
      </dsp:txBody>
      <dsp:txXfrm>
        <a:off x="3240244" y="792268"/>
        <a:ext cx="2208004" cy="3672000"/>
      </dsp:txXfrm>
    </dsp:sp>
    <dsp:sp modelId="{A20288C5-E9B1-4C18-B4A4-C3DF6D61CC29}">
      <dsp:nvSpPr>
        <dsp:cNvPr id="0" name=""/>
        <dsp:cNvSpPr/>
      </dsp:nvSpPr>
      <dsp:spPr>
        <a:xfrm>
          <a:off x="5195511" y="3537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195511" y="353716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360268"/>
          <a:ext cx="1787771" cy="648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</a:t>
          </a:r>
          <a:endParaRPr lang="es-AR" sz="1500" kern="1200" dirty="0"/>
        </a:p>
      </dsp:txBody>
      <dsp:txXfrm>
        <a:off x="6166157" y="360268"/>
        <a:ext cx="1787771" cy="432000"/>
      </dsp:txXfrm>
    </dsp:sp>
    <dsp:sp modelId="{4FB1F537-1A04-4689-BD29-1C31D2E56F94}">
      <dsp:nvSpPr>
        <dsp:cNvPr id="0" name=""/>
        <dsp:cNvSpPr/>
      </dsp:nvSpPr>
      <dsp:spPr>
        <a:xfrm>
          <a:off x="6322210" y="792268"/>
          <a:ext cx="2208004" cy="367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GP- AS: Documento de Alcance</a:t>
          </a:r>
          <a:endParaRPr lang="es-AR" sz="1500" kern="1200" dirty="0"/>
        </a:p>
      </dsp:txBody>
      <dsp:txXfrm>
        <a:off x="6322210" y="792268"/>
        <a:ext cx="2208004" cy="36720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396268"/>
          <a:ext cx="1787771" cy="691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Entradas	</a:t>
          </a:r>
          <a:endParaRPr lang="es-AR" sz="1600" kern="1200" dirty="0"/>
        </a:p>
      </dsp:txBody>
      <dsp:txXfrm>
        <a:off x="2224" y="396268"/>
        <a:ext cx="1787771" cy="460800"/>
      </dsp:txXfrm>
    </dsp:sp>
    <dsp:sp modelId="{C85450F5-C074-47F0-98F7-ECA460EE5512}">
      <dsp:nvSpPr>
        <dsp:cNvPr id="0" name=""/>
        <dsp:cNvSpPr/>
      </dsp:nvSpPr>
      <dsp:spPr>
        <a:xfrm>
          <a:off x="158277" y="857067"/>
          <a:ext cx="2208004" cy="357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Template</a:t>
          </a:r>
          <a:r>
            <a:rPr lang="es-AR" sz="1600" kern="1200" dirty="0" smtClean="0"/>
            <a:t> de lista de riesgos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IR-ER-Documento de especificación de requerimientos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GP-AS-Alcance del Sistema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DS-DA-Arquitectura del Sistema (Preliminar o Definitiva)</a:t>
          </a:r>
          <a:endParaRPr lang="es-AR" sz="1600" kern="1200" dirty="0"/>
        </a:p>
      </dsp:txBody>
      <dsp:txXfrm>
        <a:off x="158277" y="857067"/>
        <a:ext cx="2208004" cy="3571200"/>
      </dsp:txXfrm>
    </dsp:sp>
    <dsp:sp modelId="{161541AF-4B09-4DFD-A6FC-E97184905BFC}">
      <dsp:nvSpPr>
        <dsp:cNvPr id="0" name=""/>
        <dsp:cNvSpPr/>
      </dsp:nvSpPr>
      <dsp:spPr>
        <a:xfrm>
          <a:off x="2113544" y="4041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113544" y="404116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396268"/>
          <a:ext cx="1787771" cy="691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</a:t>
          </a:r>
          <a:endParaRPr lang="es-AR" sz="1600" kern="1200" dirty="0"/>
        </a:p>
      </dsp:txBody>
      <dsp:txXfrm>
        <a:off x="3084191" y="396268"/>
        <a:ext cx="1787771" cy="460800"/>
      </dsp:txXfrm>
    </dsp:sp>
    <dsp:sp modelId="{660ED888-0F62-4F29-B5B3-33B14A133167}">
      <dsp:nvSpPr>
        <dsp:cNvPr id="0" name=""/>
        <dsp:cNvSpPr/>
      </dsp:nvSpPr>
      <dsp:spPr>
        <a:xfrm>
          <a:off x="3240244" y="857067"/>
          <a:ext cx="2208004" cy="357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smtClean="0"/>
            <a:t>Utilizar el método de </a:t>
          </a:r>
          <a:r>
            <a:rPr lang="es-AR" sz="1600" b="0" kern="1200" dirty="0" err="1" smtClean="0"/>
            <a:t>Brainstorming</a:t>
          </a:r>
          <a:r>
            <a:rPr lang="es-AR" sz="1600" b="0" kern="1200" dirty="0" smtClean="0"/>
            <a:t> para identificar riesgos de la arquitectura y de la solución propuesta</a:t>
          </a:r>
          <a:endParaRPr lang="es-AR" sz="1600" kern="1200" dirty="0"/>
        </a:p>
      </dsp:txBody>
      <dsp:txXfrm>
        <a:off x="3240244" y="857067"/>
        <a:ext cx="2208004" cy="3571200"/>
      </dsp:txXfrm>
    </dsp:sp>
    <dsp:sp modelId="{A20288C5-E9B1-4C18-B4A4-C3DF6D61CC29}">
      <dsp:nvSpPr>
        <dsp:cNvPr id="0" name=""/>
        <dsp:cNvSpPr/>
      </dsp:nvSpPr>
      <dsp:spPr>
        <a:xfrm>
          <a:off x="5195511" y="404116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5195511" y="404116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396268"/>
          <a:ext cx="1787771" cy="691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</a:t>
          </a:r>
          <a:endParaRPr lang="es-AR" sz="1600" kern="1200" dirty="0"/>
        </a:p>
      </dsp:txBody>
      <dsp:txXfrm>
        <a:off x="6166157" y="396268"/>
        <a:ext cx="1787771" cy="460800"/>
      </dsp:txXfrm>
    </dsp:sp>
    <dsp:sp modelId="{4FB1F537-1A04-4689-BD29-1C31D2E56F94}">
      <dsp:nvSpPr>
        <dsp:cNvPr id="0" name=""/>
        <dsp:cNvSpPr/>
      </dsp:nvSpPr>
      <dsp:spPr>
        <a:xfrm>
          <a:off x="6322210" y="857067"/>
          <a:ext cx="2208004" cy="357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GP- LR: Lista de Riesgos, Plan de Contingencia</a:t>
          </a:r>
          <a:endParaRPr lang="es-AR" sz="1600" kern="1200" dirty="0"/>
        </a:p>
      </dsp:txBody>
      <dsp:txXfrm>
        <a:off x="6322210" y="857067"/>
        <a:ext cx="2208004" cy="35712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351605"/>
          <a:ext cx="1787771" cy="561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Entradas	</a:t>
          </a:r>
          <a:endParaRPr lang="es-AR" sz="1300" kern="1200" dirty="0"/>
        </a:p>
      </dsp:txBody>
      <dsp:txXfrm>
        <a:off x="2224" y="351605"/>
        <a:ext cx="1787771" cy="374400"/>
      </dsp:txXfrm>
    </dsp:sp>
    <dsp:sp modelId="{C85450F5-C074-47F0-98F7-ECA460EE5512}">
      <dsp:nvSpPr>
        <dsp:cNvPr id="0" name=""/>
        <dsp:cNvSpPr/>
      </dsp:nvSpPr>
      <dsp:spPr>
        <a:xfrm>
          <a:off x="158277" y="726005"/>
          <a:ext cx="2208004" cy="374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GP-PP Plan de Proyecto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QA-LC Lista de Control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Herramientas de Calidad</a:t>
          </a:r>
          <a:endParaRPr lang="es-AR" sz="1300" kern="1200" dirty="0"/>
        </a:p>
      </dsp:txBody>
      <dsp:txXfrm>
        <a:off x="158277" y="726005"/>
        <a:ext cx="2208004" cy="3746925"/>
      </dsp:txXfrm>
    </dsp:sp>
    <dsp:sp modelId="{161541AF-4B09-4DFD-A6FC-E97184905BFC}">
      <dsp:nvSpPr>
        <dsp:cNvPr id="0" name=""/>
        <dsp:cNvSpPr/>
      </dsp:nvSpPr>
      <dsp:spPr>
        <a:xfrm>
          <a:off x="2113544" y="316253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2113544" y="316253"/>
        <a:ext cx="685923" cy="445103"/>
      </dsp:txXfrm>
    </dsp:sp>
    <dsp:sp modelId="{D276E6F9-E9AE-4FF1-BE52-B48DB3C98E22}">
      <dsp:nvSpPr>
        <dsp:cNvPr id="0" name=""/>
        <dsp:cNvSpPr/>
      </dsp:nvSpPr>
      <dsp:spPr>
        <a:xfrm>
          <a:off x="3084191" y="351605"/>
          <a:ext cx="1787771" cy="561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Actividades</a:t>
          </a:r>
          <a:endParaRPr lang="es-AR" sz="1300" kern="1200" dirty="0"/>
        </a:p>
      </dsp:txBody>
      <dsp:txXfrm>
        <a:off x="3084191" y="351605"/>
        <a:ext cx="1787771" cy="374400"/>
      </dsp:txXfrm>
    </dsp:sp>
    <dsp:sp modelId="{660ED888-0F62-4F29-B5B3-33B14A133167}">
      <dsp:nvSpPr>
        <dsp:cNvPr id="0" name=""/>
        <dsp:cNvSpPr/>
      </dsp:nvSpPr>
      <dsp:spPr>
        <a:xfrm>
          <a:off x="3240244" y="726005"/>
          <a:ext cx="2208004" cy="374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b="0" kern="1200" dirty="0" smtClean="0"/>
            <a:t>Evaluar las tareas realizadas por los miembros del equipo.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Indicar que puntos de la lista de control no se cumplieron.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Comparar las tareas realizadas con las definidas en los procesos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Identificar aspectos positivos y negativos ocurridos para cada disciplina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Detallar problemas y necesidades a mejorar.</a:t>
          </a:r>
          <a:endParaRPr lang="es-AR" sz="1300" kern="1200" dirty="0"/>
        </a:p>
      </dsp:txBody>
      <dsp:txXfrm>
        <a:off x="3240244" y="726005"/>
        <a:ext cx="2208004" cy="3746925"/>
      </dsp:txXfrm>
    </dsp:sp>
    <dsp:sp modelId="{A20288C5-E9B1-4C18-B4A4-C3DF6D61CC29}">
      <dsp:nvSpPr>
        <dsp:cNvPr id="0" name=""/>
        <dsp:cNvSpPr/>
      </dsp:nvSpPr>
      <dsp:spPr>
        <a:xfrm>
          <a:off x="5195511" y="316253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5195511" y="316253"/>
        <a:ext cx="685923" cy="445103"/>
      </dsp:txXfrm>
    </dsp:sp>
    <dsp:sp modelId="{3441EF63-5E9C-4D2E-BB42-A5F097CEDA83}">
      <dsp:nvSpPr>
        <dsp:cNvPr id="0" name=""/>
        <dsp:cNvSpPr/>
      </dsp:nvSpPr>
      <dsp:spPr>
        <a:xfrm>
          <a:off x="6166157" y="351605"/>
          <a:ext cx="1787771" cy="561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Salida</a:t>
          </a:r>
          <a:endParaRPr lang="es-AR" sz="1300" kern="1200" dirty="0"/>
        </a:p>
      </dsp:txBody>
      <dsp:txXfrm>
        <a:off x="6166157" y="351605"/>
        <a:ext cx="1787771" cy="374400"/>
      </dsp:txXfrm>
    </dsp:sp>
    <dsp:sp modelId="{4FB1F537-1A04-4689-BD29-1C31D2E56F94}">
      <dsp:nvSpPr>
        <dsp:cNvPr id="0" name=""/>
        <dsp:cNvSpPr/>
      </dsp:nvSpPr>
      <dsp:spPr>
        <a:xfrm>
          <a:off x="6322210" y="726005"/>
          <a:ext cx="2208004" cy="374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GP- </a:t>
          </a:r>
          <a:r>
            <a:rPr lang="es-AR" sz="1300" kern="1200" dirty="0" smtClean="0"/>
            <a:t>PM: Post Mortem</a:t>
          </a:r>
          <a:endParaRPr lang="es-AR" sz="1300" kern="1200" dirty="0"/>
        </a:p>
      </dsp:txBody>
      <dsp:txXfrm>
        <a:off x="6322210" y="726005"/>
        <a:ext cx="2208004" cy="374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D0CC3-999C-4835-B266-6D7B74753447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64F-9361-4D07-9DD2-1D9990F02AA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2135202953"/>
              </p:ext>
            </p:extLst>
          </p:nvPr>
        </p:nvGraphicFramePr>
        <p:xfrm>
          <a:off x="467544" y="1268760"/>
          <a:ext cx="85324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99592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Plan de Iteraciones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847133103"/>
              </p:ext>
            </p:extLst>
          </p:nvPr>
        </p:nvGraphicFramePr>
        <p:xfrm>
          <a:off x="467544" y="1268760"/>
          <a:ext cx="85324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99592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Plan de Comunicación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9306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4245886470"/>
              </p:ext>
            </p:extLst>
          </p:nvPr>
        </p:nvGraphicFramePr>
        <p:xfrm>
          <a:off x="395536" y="1700808"/>
          <a:ext cx="85324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3568" y="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Planificacion</a:t>
            </a:r>
            <a:r>
              <a:rPr lang="es-AR" dirty="0" smtClean="0"/>
              <a:t> de Proyecto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2480300073"/>
              </p:ext>
            </p:extLst>
          </p:nvPr>
        </p:nvGraphicFramePr>
        <p:xfrm>
          <a:off x="395536" y="1628800"/>
          <a:ext cx="8532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27584" y="83671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Minuta de Relevamiento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9843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83671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Informe de Avance</a:t>
            </a:r>
            <a:endParaRPr lang="es-AR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xmlns="" val="565118363"/>
              </p:ext>
            </p:extLst>
          </p:nvPr>
        </p:nvGraphicFramePr>
        <p:xfrm>
          <a:off x="395536" y="1628800"/>
          <a:ext cx="8532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390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83671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Documento de Alcance</a:t>
            </a:r>
            <a:endParaRPr lang="es-AR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xmlns="" val="3187413798"/>
              </p:ext>
            </p:extLst>
          </p:nvPr>
        </p:nvGraphicFramePr>
        <p:xfrm>
          <a:off x="395536" y="1628800"/>
          <a:ext cx="8532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914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83671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Lista de Riesgos, plan de contingencia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xmlns="" val="30659322"/>
              </p:ext>
            </p:extLst>
          </p:nvPr>
        </p:nvGraphicFramePr>
        <p:xfrm>
          <a:off x="395536" y="1628800"/>
          <a:ext cx="8532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8288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83671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Post Mortem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xmlns="" val="30659322"/>
              </p:ext>
            </p:extLst>
          </p:nvPr>
        </p:nvGraphicFramePr>
        <p:xfrm>
          <a:off x="395536" y="1628800"/>
          <a:ext cx="8532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82886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472</Words>
  <Application>Microsoft Office PowerPoint</Application>
  <PresentationFormat>Presentación en pantalla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45</cp:revision>
  <dcterms:created xsi:type="dcterms:W3CDTF">2011-09-04T21:23:00Z</dcterms:created>
  <dcterms:modified xsi:type="dcterms:W3CDTF">2011-12-13T20:48:43Z</dcterms:modified>
</cp:coreProperties>
</file>