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2A189-B0E1-4B3C-9270-34F696B48BFF}" type="doc">
      <dgm:prSet loTypeId="urn:microsoft.com/office/officeart/2005/8/layout/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599B89FD-7228-4C96-8E34-1919D6BE617C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DE4A0468-AB48-41D8-ACF1-435699424088}" type="parTrans" cxnId="{5F544854-FC50-4B23-99FB-B9BFEB11D8D0}">
      <dgm:prSet/>
      <dgm:spPr/>
      <dgm:t>
        <a:bodyPr/>
        <a:lstStyle/>
        <a:p>
          <a:endParaRPr lang="es-AR"/>
        </a:p>
      </dgm:t>
    </dgm:pt>
    <dgm:pt modelId="{48FF3063-C30F-4AA5-B468-F2DDBD90C69D}" type="sibTrans" cxnId="{5F544854-FC50-4B23-99FB-B9BFEB11D8D0}">
      <dgm:prSet/>
      <dgm:spPr/>
      <dgm:t>
        <a:bodyPr/>
        <a:lstStyle/>
        <a:p>
          <a:endParaRPr lang="es-AR"/>
        </a:p>
      </dgm:t>
    </dgm:pt>
    <dgm:pt modelId="{8B7600CD-9DDD-48B3-9269-44BECB8F9E87}">
      <dgm:prSet phldrT="[Texto]"/>
      <dgm:spPr/>
      <dgm:t>
        <a:bodyPr/>
        <a:lstStyle/>
        <a:p>
          <a:r>
            <a:rPr lang="es-AR" dirty="0" smtClean="0"/>
            <a:t>Producto  final estable</a:t>
          </a:r>
          <a:endParaRPr lang="es-AR" dirty="0"/>
        </a:p>
      </dgm:t>
    </dgm:pt>
    <dgm:pt modelId="{0F2DD5A0-E398-4732-9A3C-EF0F89D3E347}" type="parTrans" cxnId="{7913A252-2E23-499C-9E17-0824E9275C91}">
      <dgm:prSet/>
      <dgm:spPr/>
      <dgm:t>
        <a:bodyPr/>
        <a:lstStyle/>
        <a:p>
          <a:endParaRPr lang="es-AR"/>
        </a:p>
      </dgm:t>
    </dgm:pt>
    <dgm:pt modelId="{D653F304-3E77-4B7C-A538-1AD00099D6F1}" type="sibTrans" cxnId="{7913A252-2E23-499C-9E17-0824E9275C91}">
      <dgm:prSet/>
      <dgm:spPr/>
      <dgm:t>
        <a:bodyPr/>
        <a:lstStyle/>
        <a:p>
          <a:endParaRPr lang="es-AR"/>
        </a:p>
      </dgm:t>
    </dgm:pt>
    <dgm:pt modelId="{FC1BB6BF-91F6-48F6-890D-D2053B6901D1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A5DF9FAB-8281-482D-B096-6ECC9F3A367E}" type="parTrans" cxnId="{978ADA31-2B12-4EC6-8272-494F4E2C5626}">
      <dgm:prSet/>
      <dgm:spPr/>
      <dgm:t>
        <a:bodyPr/>
        <a:lstStyle/>
        <a:p>
          <a:endParaRPr lang="es-AR"/>
        </a:p>
      </dgm:t>
    </dgm:pt>
    <dgm:pt modelId="{62F1ED72-13D6-42CE-AA8E-82F516FBA579}" type="sibTrans" cxnId="{978ADA31-2B12-4EC6-8272-494F4E2C5626}">
      <dgm:prSet/>
      <dgm:spPr/>
      <dgm:t>
        <a:bodyPr/>
        <a:lstStyle/>
        <a:p>
          <a:endParaRPr lang="es-AR"/>
        </a:p>
      </dgm:t>
    </dgm:pt>
    <dgm:pt modelId="{C5DCBE21-9FBC-4FFA-A2F0-C2D3358CC21E}">
      <dgm:prSet phldrT="[Texto]"/>
      <dgm:spPr/>
      <dgm:t>
        <a:bodyPr/>
        <a:lstStyle/>
        <a:p>
          <a:r>
            <a:rPr lang="es-AR" dirty="0" smtClean="0"/>
            <a:t>Key </a:t>
          </a:r>
          <a:r>
            <a:rPr lang="es-AR" dirty="0" err="1" smtClean="0"/>
            <a:t>user</a:t>
          </a:r>
          <a:r>
            <a:rPr lang="es-AR" dirty="0" smtClean="0"/>
            <a:t> identifica la necesidad de cambio</a:t>
          </a:r>
          <a:endParaRPr lang="es-AR" dirty="0"/>
        </a:p>
      </dgm:t>
    </dgm:pt>
    <dgm:pt modelId="{02EB6EC2-5767-4560-B041-AE97D0E55ADF}" type="parTrans" cxnId="{E7DBC82D-2BA6-433A-A466-8BCF19925C85}">
      <dgm:prSet/>
      <dgm:spPr/>
      <dgm:t>
        <a:bodyPr/>
        <a:lstStyle/>
        <a:p>
          <a:endParaRPr lang="es-AR"/>
        </a:p>
      </dgm:t>
    </dgm:pt>
    <dgm:pt modelId="{4A04A1B5-A1AA-46CF-BD17-CD5DBFEDDAAA}" type="sibTrans" cxnId="{E7DBC82D-2BA6-433A-A466-8BCF19925C85}">
      <dgm:prSet/>
      <dgm:spPr/>
      <dgm:t>
        <a:bodyPr/>
        <a:lstStyle/>
        <a:p>
          <a:endParaRPr lang="es-AR"/>
        </a:p>
      </dgm:t>
    </dgm:pt>
    <dgm:pt modelId="{D7100B27-A48D-4BC0-AD8F-881A9DCB2649}">
      <dgm:prSet phldrT="[Texto]"/>
      <dgm:spPr/>
      <dgm:t>
        <a:bodyPr/>
        <a:lstStyle/>
        <a:p>
          <a:r>
            <a:rPr lang="es-AR" dirty="0" smtClean="0"/>
            <a:t>Salida	</a:t>
          </a:r>
          <a:endParaRPr lang="es-AR" dirty="0"/>
        </a:p>
      </dgm:t>
    </dgm:pt>
    <dgm:pt modelId="{05B86AFC-DBD1-41E6-B482-6E8A757168E7}" type="parTrans" cxnId="{E246F41E-3F30-4583-9738-EDEF5518B693}">
      <dgm:prSet/>
      <dgm:spPr/>
      <dgm:t>
        <a:bodyPr/>
        <a:lstStyle/>
        <a:p>
          <a:endParaRPr lang="es-AR"/>
        </a:p>
      </dgm:t>
    </dgm:pt>
    <dgm:pt modelId="{794B101D-C695-496B-91F3-16F335E818CC}" type="sibTrans" cxnId="{E246F41E-3F30-4583-9738-EDEF5518B693}">
      <dgm:prSet/>
      <dgm:spPr/>
      <dgm:t>
        <a:bodyPr/>
        <a:lstStyle/>
        <a:p>
          <a:endParaRPr lang="es-AR"/>
        </a:p>
      </dgm:t>
    </dgm:pt>
    <dgm:pt modelId="{224E6BE6-0F9D-4606-9757-0A2B6F86DC24}">
      <dgm:prSet phldrT="[Texto]"/>
      <dgm:spPr/>
      <dgm:t>
        <a:bodyPr/>
        <a:lstStyle/>
        <a:p>
          <a:r>
            <a:rPr lang="es-AR" b="0" dirty="0" smtClean="0"/>
            <a:t>GC-RC: Requerimiento de Cambio</a:t>
          </a:r>
          <a:endParaRPr lang="es-AR" dirty="0"/>
        </a:p>
      </dgm:t>
    </dgm:pt>
    <dgm:pt modelId="{82DF7C37-0574-48BB-82F7-A66A47EA1718}" type="parTrans" cxnId="{9E5BEC99-B870-4A9D-8228-854E6B7BBDF1}">
      <dgm:prSet/>
      <dgm:spPr/>
      <dgm:t>
        <a:bodyPr/>
        <a:lstStyle/>
        <a:p>
          <a:endParaRPr lang="es-AR"/>
        </a:p>
      </dgm:t>
    </dgm:pt>
    <dgm:pt modelId="{56677B25-4D00-418D-9563-545778782523}" type="sibTrans" cxnId="{9E5BEC99-B870-4A9D-8228-854E6B7BBDF1}">
      <dgm:prSet/>
      <dgm:spPr/>
      <dgm:t>
        <a:bodyPr/>
        <a:lstStyle/>
        <a:p>
          <a:endParaRPr lang="es-AR"/>
        </a:p>
      </dgm:t>
    </dgm:pt>
    <dgm:pt modelId="{0D00B989-CD76-45A8-9D2A-D455D882E9E4}">
      <dgm:prSet phldrT="[Texto]"/>
      <dgm:spPr/>
      <dgm:t>
        <a:bodyPr/>
        <a:lstStyle/>
        <a:p>
          <a:r>
            <a:rPr lang="es-AR" dirty="0" err="1" smtClean="0"/>
            <a:t>KeyUser</a:t>
          </a:r>
          <a:r>
            <a:rPr lang="es-AR" dirty="0" smtClean="0"/>
            <a:t> documenta formalmente  en que consiste dicha necesidad</a:t>
          </a:r>
          <a:endParaRPr lang="es-AR" dirty="0"/>
        </a:p>
      </dgm:t>
    </dgm:pt>
    <dgm:pt modelId="{1315D909-044B-41EC-8DFC-435C54F1D9C0}" type="parTrans" cxnId="{D1AE5D3F-FE88-46C7-97C3-3696DF81F830}">
      <dgm:prSet/>
      <dgm:spPr/>
      <dgm:t>
        <a:bodyPr/>
        <a:lstStyle/>
        <a:p>
          <a:endParaRPr lang="es-AR"/>
        </a:p>
      </dgm:t>
    </dgm:pt>
    <dgm:pt modelId="{20B4E07F-590C-4225-B8B3-281C2574144C}" type="sibTrans" cxnId="{D1AE5D3F-FE88-46C7-97C3-3696DF81F830}">
      <dgm:prSet/>
      <dgm:spPr/>
      <dgm:t>
        <a:bodyPr/>
        <a:lstStyle/>
        <a:p>
          <a:endParaRPr lang="es-AR"/>
        </a:p>
      </dgm:t>
    </dgm:pt>
    <dgm:pt modelId="{4DFC832C-4B96-4F3C-BA4C-F0608F1657D4}">
      <dgm:prSet phldrT="[Texto]"/>
      <dgm:spPr/>
      <dgm:t>
        <a:bodyPr/>
        <a:lstStyle/>
        <a:p>
          <a:endParaRPr lang="es-AR" dirty="0"/>
        </a:p>
      </dgm:t>
    </dgm:pt>
    <dgm:pt modelId="{ED78816C-C8E7-4F8F-9FD4-2C574D5CC2FE}" type="sibTrans" cxnId="{A4E9111B-C50F-4308-8207-9BE34AE6E95D}">
      <dgm:prSet/>
      <dgm:spPr/>
      <dgm:t>
        <a:bodyPr/>
        <a:lstStyle/>
        <a:p>
          <a:endParaRPr lang="es-AR"/>
        </a:p>
      </dgm:t>
    </dgm:pt>
    <dgm:pt modelId="{CB7BADD4-77E5-470F-B672-F374C00A41A8}" type="parTrans" cxnId="{A4E9111B-C50F-4308-8207-9BE34AE6E95D}">
      <dgm:prSet/>
      <dgm:spPr/>
      <dgm:t>
        <a:bodyPr/>
        <a:lstStyle/>
        <a:p>
          <a:endParaRPr lang="es-AR"/>
        </a:p>
      </dgm:t>
    </dgm:pt>
    <dgm:pt modelId="{C593E113-EA45-4528-8A91-176A53C1D060}">
      <dgm:prSet phldrT="[Texto]"/>
      <dgm:spPr/>
      <dgm:t>
        <a:bodyPr/>
        <a:lstStyle/>
        <a:p>
          <a:r>
            <a:rPr lang="es-AR" dirty="0" smtClean="0"/>
            <a:t>Incidencia identificada  con necesidad de cambio</a:t>
          </a:r>
          <a:endParaRPr lang="es-AR" dirty="0"/>
        </a:p>
      </dgm:t>
    </dgm:pt>
    <dgm:pt modelId="{D07A8198-A7C0-4B06-9814-1219AFCF63B9}" type="parTrans" cxnId="{2D0A6A1D-4415-485C-95F7-2459A4CF7D6B}">
      <dgm:prSet/>
      <dgm:spPr/>
      <dgm:t>
        <a:bodyPr/>
        <a:lstStyle/>
        <a:p>
          <a:endParaRPr lang="es-AR"/>
        </a:p>
      </dgm:t>
    </dgm:pt>
    <dgm:pt modelId="{1A9A7AD7-362E-41A9-90B6-50E087A2F8AD}" type="sibTrans" cxnId="{2D0A6A1D-4415-485C-95F7-2459A4CF7D6B}">
      <dgm:prSet/>
      <dgm:spPr/>
      <dgm:t>
        <a:bodyPr/>
        <a:lstStyle/>
        <a:p>
          <a:endParaRPr lang="es-AR"/>
        </a:p>
      </dgm:t>
    </dgm:pt>
    <dgm:pt modelId="{AD56B52E-147F-4690-89C6-4F86640E94C0}">
      <dgm:prSet phldrT="[Texto]"/>
      <dgm:spPr/>
      <dgm:t>
        <a:bodyPr/>
        <a:lstStyle/>
        <a:p>
          <a:r>
            <a:rPr lang="es-AR" b="0" dirty="0" err="1" smtClean="0"/>
            <a:t>Template</a:t>
          </a:r>
          <a:r>
            <a:rPr lang="es-AR" b="0" dirty="0" smtClean="0"/>
            <a:t> GC-RC: Requerimiento de Cambio</a:t>
          </a:r>
          <a:endParaRPr lang="es-AR" dirty="0"/>
        </a:p>
      </dgm:t>
    </dgm:pt>
    <dgm:pt modelId="{209D5560-DEA9-4062-A8F1-C70AC31FF0DE}" type="parTrans" cxnId="{665722EC-5F6B-4489-9A46-2C7E63EC91CE}">
      <dgm:prSet/>
      <dgm:spPr/>
      <dgm:t>
        <a:bodyPr/>
        <a:lstStyle/>
        <a:p>
          <a:endParaRPr lang="es-AR"/>
        </a:p>
      </dgm:t>
    </dgm:pt>
    <dgm:pt modelId="{72DA1589-1A52-46B8-8262-82010A14083D}" type="sibTrans" cxnId="{665722EC-5F6B-4489-9A46-2C7E63EC91CE}">
      <dgm:prSet/>
      <dgm:spPr/>
      <dgm:t>
        <a:bodyPr/>
        <a:lstStyle/>
        <a:p>
          <a:endParaRPr lang="es-AR"/>
        </a:p>
      </dgm:t>
    </dgm:pt>
    <dgm:pt modelId="{D83F816E-5D13-4ACC-A0B1-866FA2EA4C96}" type="pres">
      <dgm:prSet presAssocID="{4712A189-B0E1-4B3C-9270-34F696B48B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AB9B413-D05C-4DF8-8696-F1B704E37BFF}" type="pres">
      <dgm:prSet presAssocID="{599B89FD-7228-4C96-8E34-1919D6BE617C}" presName="composite" presStyleCnt="0"/>
      <dgm:spPr/>
    </dgm:pt>
    <dgm:pt modelId="{098448A8-2E1D-468B-9E5F-133BD839D7EA}" type="pres">
      <dgm:prSet presAssocID="{599B89FD-7228-4C96-8E34-1919D6BE617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4E8C30-5B96-4943-8219-0909AA4C4400}" type="pres">
      <dgm:prSet presAssocID="{599B89FD-7228-4C96-8E34-1919D6BE617C}" presName="parSh" presStyleLbl="node1" presStyleIdx="0" presStyleCnt="3"/>
      <dgm:spPr/>
      <dgm:t>
        <a:bodyPr/>
        <a:lstStyle/>
        <a:p>
          <a:endParaRPr lang="es-AR"/>
        </a:p>
      </dgm:t>
    </dgm:pt>
    <dgm:pt modelId="{9866F09B-5B95-40AD-B72F-8F650B792C6B}" type="pres">
      <dgm:prSet presAssocID="{599B89FD-7228-4C96-8E34-1919D6BE617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6BBB1D-F43A-43D2-8209-D4667829026F}" type="pres">
      <dgm:prSet presAssocID="{48FF3063-C30F-4AA5-B468-F2DDBD90C69D}" presName="sibTrans" presStyleLbl="sibTrans2D1" presStyleIdx="0" presStyleCnt="2"/>
      <dgm:spPr/>
      <dgm:t>
        <a:bodyPr/>
        <a:lstStyle/>
        <a:p>
          <a:endParaRPr lang="es-AR"/>
        </a:p>
      </dgm:t>
    </dgm:pt>
    <dgm:pt modelId="{1D36B604-2F6D-4026-8DBF-3BF655749DDD}" type="pres">
      <dgm:prSet presAssocID="{48FF3063-C30F-4AA5-B468-F2DDBD90C69D}" presName="connTx" presStyleLbl="sibTrans2D1" presStyleIdx="0" presStyleCnt="2"/>
      <dgm:spPr/>
      <dgm:t>
        <a:bodyPr/>
        <a:lstStyle/>
        <a:p>
          <a:endParaRPr lang="es-AR"/>
        </a:p>
      </dgm:t>
    </dgm:pt>
    <dgm:pt modelId="{C7C86281-3863-44BC-8571-9158252C31CC}" type="pres">
      <dgm:prSet presAssocID="{FC1BB6BF-91F6-48F6-890D-D2053B6901D1}" presName="composite" presStyleCnt="0"/>
      <dgm:spPr/>
    </dgm:pt>
    <dgm:pt modelId="{13BF3F02-3AB2-4CA0-BDE3-C6F9528B424D}" type="pres">
      <dgm:prSet presAssocID="{FC1BB6BF-91F6-48F6-890D-D2053B6901D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0A8C92-BB2B-4CF3-AD68-59119D79D2F4}" type="pres">
      <dgm:prSet presAssocID="{FC1BB6BF-91F6-48F6-890D-D2053B6901D1}" presName="parSh" presStyleLbl="node1" presStyleIdx="1" presStyleCnt="3"/>
      <dgm:spPr/>
      <dgm:t>
        <a:bodyPr/>
        <a:lstStyle/>
        <a:p>
          <a:endParaRPr lang="es-AR"/>
        </a:p>
      </dgm:t>
    </dgm:pt>
    <dgm:pt modelId="{882FA81B-F1C2-486C-A3D8-49434C112CBE}" type="pres">
      <dgm:prSet presAssocID="{FC1BB6BF-91F6-48F6-890D-D2053B6901D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BACAE9-89B1-4A6B-BFBA-FA6100A1DE02}" type="pres">
      <dgm:prSet presAssocID="{62F1ED72-13D6-42CE-AA8E-82F516FBA579}" presName="sibTrans" presStyleLbl="sibTrans2D1" presStyleIdx="1" presStyleCnt="2"/>
      <dgm:spPr/>
      <dgm:t>
        <a:bodyPr/>
        <a:lstStyle/>
        <a:p>
          <a:endParaRPr lang="es-AR"/>
        </a:p>
      </dgm:t>
    </dgm:pt>
    <dgm:pt modelId="{F78F9E96-962A-4AF5-BD30-3D44A14D325B}" type="pres">
      <dgm:prSet presAssocID="{62F1ED72-13D6-42CE-AA8E-82F516FBA579}" presName="connTx" presStyleLbl="sibTrans2D1" presStyleIdx="1" presStyleCnt="2"/>
      <dgm:spPr/>
      <dgm:t>
        <a:bodyPr/>
        <a:lstStyle/>
        <a:p>
          <a:endParaRPr lang="es-AR"/>
        </a:p>
      </dgm:t>
    </dgm:pt>
    <dgm:pt modelId="{993E3F0F-A9BD-4717-A66A-FB1D9349CB78}" type="pres">
      <dgm:prSet presAssocID="{D7100B27-A48D-4BC0-AD8F-881A9DCB2649}" presName="composite" presStyleCnt="0"/>
      <dgm:spPr/>
    </dgm:pt>
    <dgm:pt modelId="{B4CC67B6-1DB0-45A4-8FB2-6101EADA72C1}" type="pres">
      <dgm:prSet presAssocID="{D7100B27-A48D-4BC0-AD8F-881A9DCB264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B2AF14D-5683-4A35-912F-91C6D003CE74}" type="pres">
      <dgm:prSet presAssocID="{D7100B27-A48D-4BC0-AD8F-881A9DCB2649}" presName="parSh" presStyleLbl="node1" presStyleIdx="2" presStyleCnt="3"/>
      <dgm:spPr/>
      <dgm:t>
        <a:bodyPr/>
        <a:lstStyle/>
        <a:p>
          <a:endParaRPr lang="es-AR"/>
        </a:p>
      </dgm:t>
    </dgm:pt>
    <dgm:pt modelId="{9FF0B2E0-066E-4DED-AC84-55E1E3928699}" type="pres">
      <dgm:prSet presAssocID="{D7100B27-A48D-4BC0-AD8F-881A9DCB2649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78B031E-0A06-4D7A-8D4D-5890779D002F}" type="presOf" srcId="{C593E113-EA45-4528-8A91-176A53C1D060}" destId="{9866F09B-5B95-40AD-B72F-8F650B792C6B}" srcOrd="0" destOrd="2" presId="urn:microsoft.com/office/officeart/2005/8/layout/process3"/>
    <dgm:cxn modelId="{4D64C476-878E-40AA-959F-B5DB2919EAB0}" type="presOf" srcId="{4712A189-B0E1-4B3C-9270-34F696B48BFF}" destId="{D83F816E-5D13-4ACC-A0B1-866FA2EA4C96}" srcOrd="0" destOrd="0" presId="urn:microsoft.com/office/officeart/2005/8/layout/process3"/>
    <dgm:cxn modelId="{F26D11E2-A406-4047-8325-45576D46058B}" type="presOf" srcId="{62F1ED72-13D6-42CE-AA8E-82F516FBA579}" destId="{6FBACAE9-89B1-4A6B-BFBA-FA6100A1DE02}" srcOrd="0" destOrd="0" presId="urn:microsoft.com/office/officeart/2005/8/layout/process3"/>
    <dgm:cxn modelId="{A4E9111B-C50F-4308-8207-9BE34AE6E95D}" srcId="{599B89FD-7228-4C96-8E34-1919D6BE617C}" destId="{4DFC832C-4B96-4F3C-BA4C-F0608F1657D4}" srcOrd="3" destOrd="0" parTransId="{CB7BADD4-77E5-470F-B672-F374C00A41A8}" sibTransId="{ED78816C-C8E7-4F8F-9FD4-2C574D5CC2FE}"/>
    <dgm:cxn modelId="{CB176088-5BC6-4E72-BDF0-58EE2A257D2D}" type="presOf" srcId="{48FF3063-C30F-4AA5-B468-F2DDBD90C69D}" destId="{1D36B604-2F6D-4026-8DBF-3BF655749DDD}" srcOrd="1" destOrd="0" presId="urn:microsoft.com/office/officeart/2005/8/layout/process3"/>
    <dgm:cxn modelId="{D1AE5D3F-FE88-46C7-97C3-3696DF81F830}" srcId="{FC1BB6BF-91F6-48F6-890D-D2053B6901D1}" destId="{0D00B989-CD76-45A8-9D2A-D455D882E9E4}" srcOrd="1" destOrd="0" parTransId="{1315D909-044B-41EC-8DFC-435C54F1D9C0}" sibTransId="{20B4E07F-590C-4225-B8B3-281C2574144C}"/>
    <dgm:cxn modelId="{4BAAE9F9-78C0-4C0E-8575-78412ECF6F68}" type="presOf" srcId="{D7100B27-A48D-4BC0-AD8F-881A9DCB2649}" destId="{B4CC67B6-1DB0-45A4-8FB2-6101EADA72C1}" srcOrd="0" destOrd="0" presId="urn:microsoft.com/office/officeart/2005/8/layout/process3"/>
    <dgm:cxn modelId="{FDF8F4B6-F22F-4093-B6A2-3EA7E21D82C6}" type="presOf" srcId="{D7100B27-A48D-4BC0-AD8F-881A9DCB2649}" destId="{3B2AF14D-5683-4A35-912F-91C6D003CE74}" srcOrd="1" destOrd="0" presId="urn:microsoft.com/office/officeart/2005/8/layout/process3"/>
    <dgm:cxn modelId="{DB005434-9256-4375-AD68-39D3B0348B61}" type="presOf" srcId="{62F1ED72-13D6-42CE-AA8E-82F516FBA579}" destId="{F78F9E96-962A-4AF5-BD30-3D44A14D325B}" srcOrd="1" destOrd="0" presId="urn:microsoft.com/office/officeart/2005/8/layout/process3"/>
    <dgm:cxn modelId="{9E5BEC99-B870-4A9D-8228-854E6B7BBDF1}" srcId="{D7100B27-A48D-4BC0-AD8F-881A9DCB2649}" destId="{224E6BE6-0F9D-4606-9757-0A2B6F86DC24}" srcOrd="0" destOrd="0" parTransId="{82DF7C37-0574-48BB-82F7-A66A47EA1718}" sibTransId="{56677B25-4D00-418D-9563-545778782523}"/>
    <dgm:cxn modelId="{93066FA5-9231-4A81-A7E7-3A984088AF46}" type="presOf" srcId="{0D00B989-CD76-45A8-9D2A-D455D882E9E4}" destId="{882FA81B-F1C2-486C-A3D8-49434C112CBE}" srcOrd="0" destOrd="1" presId="urn:microsoft.com/office/officeart/2005/8/layout/process3"/>
    <dgm:cxn modelId="{E7DBC82D-2BA6-433A-A466-8BCF19925C85}" srcId="{FC1BB6BF-91F6-48F6-890D-D2053B6901D1}" destId="{C5DCBE21-9FBC-4FFA-A2F0-C2D3358CC21E}" srcOrd="0" destOrd="0" parTransId="{02EB6EC2-5767-4560-B041-AE97D0E55ADF}" sibTransId="{4A04A1B5-A1AA-46CF-BD17-CD5DBFEDDAAA}"/>
    <dgm:cxn modelId="{BD4FE504-0988-4EC9-8967-9C2B8FE0D656}" type="presOf" srcId="{C5DCBE21-9FBC-4FFA-A2F0-C2D3358CC21E}" destId="{882FA81B-F1C2-486C-A3D8-49434C112CBE}" srcOrd="0" destOrd="0" presId="urn:microsoft.com/office/officeart/2005/8/layout/process3"/>
    <dgm:cxn modelId="{5238B7F6-A76B-419C-8372-ECB8E52CC1D3}" type="presOf" srcId="{FC1BB6BF-91F6-48F6-890D-D2053B6901D1}" destId="{DD0A8C92-BB2B-4CF3-AD68-59119D79D2F4}" srcOrd="1" destOrd="0" presId="urn:microsoft.com/office/officeart/2005/8/layout/process3"/>
    <dgm:cxn modelId="{B9D4B333-DE96-4911-89AA-2190DF1DF01D}" type="presOf" srcId="{599B89FD-7228-4C96-8E34-1919D6BE617C}" destId="{098448A8-2E1D-468B-9E5F-133BD839D7EA}" srcOrd="0" destOrd="0" presId="urn:microsoft.com/office/officeart/2005/8/layout/process3"/>
    <dgm:cxn modelId="{5F544854-FC50-4B23-99FB-B9BFEB11D8D0}" srcId="{4712A189-B0E1-4B3C-9270-34F696B48BFF}" destId="{599B89FD-7228-4C96-8E34-1919D6BE617C}" srcOrd="0" destOrd="0" parTransId="{DE4A0468-AB48-41D8-ACF1-435699424088}" sibTransId="{48FF3063-C30F-4AA5-B468-F2DDBD90C69D}"/>
    <dgm:cxn modelId="{883E18D5-FB14-4CDD-9B7F-B820D6FF4180}" type="presOf" srcId="{AD56B52E-147F-4690-89C6-4F86640E94C0}" destId="{9866F09B-5B95-40AD-B72F-8F650B792C6B}" srcOrd="0" destOrd="1" presId="urn:microsoft.com/office/officeart/2005/8/layout/process3"/>
    <dgm:cxn modelId="{7E16B5D0-D632-4CDB-AB6D-1AB29AF23342}" type="presOf" srcId="{8B7600CD-9DDD-48B3-9269-44BECB8F9E87}" destId="{9866F09B-5B95-40AD-B72F-8F650B792C6B}" srcOrd="0" destOrd="0" presId="urn:microsoft.com/office/officeart/2005/8/layout/process3"/>
    <dgm:cxn modelId="{C8C47DAE-86E3-45D0-9BF6-F9DBED662C83}" type="presOf" srcId="{FC1BB6BF-91F6-48F6-890D-D2053B6901D1}" destId="{13BF3F02-3AB2-4CA0-BDE3-C6F9528B424D}" srcOrd="0" destOrd="0" presId="urn:microsoft.com/office/officeart/2005/8/layout/process3"/>
    <dgm:cxn modelId="{E5C0DC27-E114-440F-A6C9-89294A52ECC0}" type="presOf" srcId="{224E6BE6-0F9D-4606-9757-0A2B6F86DC24}" destId="{9FF0B2E0-066E-4DED-AC84-55E1E3928699}" srcOrd="0" destOrd="0" presId="urn:microsoft.com/office/officeart/2005/8/layout/process3"/>
    <dgm:cxn modelId="{17EC644B-2D2C-4FD8-9770-071176045767}" type="presOf" srcId="{599B89FD-7228-4C96-8E34-1919D6BE617C}" destId="{724E8C30-5B96-4943-8219-0909AA4C4400}" srcOrd="1" destOrd="0" presId="urn:microsoft.com/office/officeart/2005/8/layout/process3"/>
    <dgm:cxn modelId="{665722EC-5F6B-4489-9A46-2C7E63EC91CE}" srcId="{599B89FD-7228-4C96-8E34-1919D6BE617C}" destId="{AD56B52E-147F-4690-89C6-4F86640E94C0}" srcOrd="1" destOrd="0" parTransId="{209D5560-DEA9-4062-A8F1-C70AC31FF0DE}" sibTransId="{72DA1589-1A52-46B8-8262-82010A14083D}"/>
    <dgm:cxn modelId="{E246F41E-3F30-4583-9738-EDEF5518B693}" srcId="{4712A189-B0E1-4B3C-9270-34F696B48BFF}" destId="{D7100B27-A48D-4BC0-AD8F-881A9DCB2649}" srcOrd="2" destOrd="0" parTransId="{05B86AFC-DBD1-41E6-B482-6E8A757168E7}" sibTransId="{794B101D-C695-496B-91F3-16F335E818CC}"/>
    <dgm:cxn modelId="{FA206765-35FE-44B2-BE0F-1901408414C1}" type="presOf" srcId="{4DFC832C-4B96-4F3C-BA4C-F0608F1657D4}" destId="{9866F09B-5B95-40AD-B72F-8F650B792C6B}" srcOrd="0" destOrd="3" presId="urn:microsoft.com/office/officeart/2005/8/layout/process3"/>
    <dgm:cxn modelId="{7913A252-2E23-499C-9E17-0824E9275C91}" srcId="{599B89FD-7228-4C96-8E34-1919D6BE617C}" destId="{8B7600CD-9DDD-48B3-9269-44BECB8F9E87}" srcOrd="0" destOrd="0" parTransId="{0F2DD5A0-E398-4732-9A3C-EF0F89D3E347}" sibTransId="{D653F304-3E77-4B7C-A538-1AD00099D6F1}"/>
    <dgm:cxn modelId="{978ADA31-2B12-4EC6-8272-494F4E2C5626}" srcId="{4712A189-B0E1-4B3C-9270-34F696B48BFF}" destId="{FC1BB6BF-91F6-48F6-890D-D2053B6901D1}" srcOrd="1" destOrd="0" parTransId="{A5DF9FAB-8281-482D-B096-6ECC9F3A367E}" sibTransId="{62F1ED72-13D6-42CE-AA8E-82F516FBA579}"/>
    <dgm:cxn modelId="{1993381C-20E0-4219-9A8C-AF19547AA1DB}" type="presOf" srcId="{48FF3063-C30F-4AA5-B468-F2DDBD90C69D}" destId="{696BBB1D-F43A-43D2-8209-D4667829026F}" srcOrd="0" destOrd="0" presId="urn:microsoft.com/office/officeart/2005/8/layout/process3"/>
    <dgm:cxn modelId="{2D0A6A1D-4415-485C-95F7-2459A4CF7D6B}" srcId="{599B89FD-7228-4C96-8E34-1919D6BE617C}" destId="{C593E113-EA45-4528-8A91-176A53C1D060}" srcOrd="2" destOrd="0" parTransId="{D07A8198-A7C0-4B06-9814-1219AFCF63B9}" sibTransId="{1A9A7AD7-362E-41A9-90B6-50E087A2F8AD}"/>
    <dgm:cxn modelId="{D2EEF6AC-2511-4300-8E3C-D46233FD2FF3}" type="presParOf" srcId="{D83F816E-5D13-4ACC-A0B1-866FA2EA4C96}" destId="{8AB9B413-D05C-4DF8-8696-F1B704E37BFF}" srcOrd="0" destOrd="0" presId="urn:microsoft.com/office/officeart/2005/8/layout/process3"/>
    <dgm:cxn modelId="{460F7678-E0DB-43FC-94DF-A7856E257CAD}" type="presParOf" srcId="{8AB9B413-D05C-4DF8-8696-F1B704E37BFF}" destId="{098448A8-2E1D-468B-9E5F-133BD839D7EA}" srcOrd="0" destOrd="0" presId="urn:microsoft.com/office/officeart/2005/8/layout/process3"/>
    <dgm:cxn modelId="{1B4215F2-1851-4C6B-9BDF-3F17D316566B}" type="presParOf" srcId="{8AB9B413-D05C-4DF8-8696-F1B704E37BFF}" destId="{724E8C30-5B96-4943-8219-0909AA4C4400}" srcOrd="1" destOrd="0" presId="urn:microsoft.com/office/officeart/2005/8/layout/process3"/>
    <dgm:cxn modelId="{3FA73CCC-FEFB-40FB-93A9-4F7250224E62}" type="presParOf" srcId="{8AB9B413-D05C-4DF8-8696-F1B704E37BFF}" destId="{9866F09B-5B95-40AD-B72F-8F650B792C6B}" srcOrd="2" destOrd="0" presId="urn:microsoft.com/office/officeart/2005/8/layout/process3"/>
    <dgm:cxn modelId="{EF594C81-03A8-4228-A276-843CBDFF0591}" type="presParOf" srcId="{D83F816E-5D13-4ACC-A0B1-866FA2EA4C96}" destId="{696BBB1D-F43A-43D2-8209-D4667829026F}" srcOrd="1" destOrd="0" presId="urn:microsoft.com/office/officeart/2005/8/layout/process3"/>
    <dgm:cxn modelId="{BBCB3B67-8A6A-4098-9F58-BB0BEEEBA3F9}" type="presParOf" srcId="{696BBB1D-F43A-43D2-8209-D4667829026F}" destId="{1D36B604-2F6D-4026-8DBF-3BF655749DDD}" srcOrd="0" destOrd="0" presId="urn:microsoft.com/office/officeart/2005/8/layout/process3"/>
    <dgm:cxn modelId="{F5F66E53-266F-429F-8A01-C7D0C14EBFE7}" type="presParOf" srcId="{D83F816E-5D13-4ACC-A0B1-866FA2EA4C96}" destId="{C7C86281-3863-44BC-8571-9158252C31CC}" srcOrd="2" destOrd="0" presId="urn:microsoft.com/office/officeart/2005/8/layout/process3"/>
    <dgm:cxn modelId="{93EFBAD1-0A99-43E1-A290-2F8F5CCE79EE}" type="presParOf" srcId="{C7C86281-3863-44BC-8571-9158252C31CC}" destId="{13BF3F02-3AB2-4CA0-BDE3-C6F9528B424D}" srcOrd="0" destOrd="0" presId="urn:microsoft.com/office/officeart/2005/8/layout/process3"/>
    <dgm:cxn modelId="{E2188AAD-A5E4-41B6-943F-AE667F2AA8B3}" type="presParOf" srcId="{C7C86281-3863-44BC-8571-9158252C31CC}" destId="{DD0A8C92-BB2B-4CF3-AD68-59119D79D2F4}" srcOrd="1" destOrd="0" presId="urn:microsoft.com/office/officeart/2005/8/layout/process3"/>
    <dgm:cxn modelId="{BE603573-4728-494B-BFCF-7CB0D4904A1A}" type="presParOf" srcId="{C7C86281-3863-44BC-8571-9158252C31CC}" destId="{882FA81B-F1C2-486C-A3D8-49434C112CBE}" srcOrd="2" destOrd="0" presId="urn:microsoft.com/office/officeart/2005/8/layout/process3"/>
    <dgm:cxn modelId="{77C85772-B607-4EAE-8007-73A83C039F0D}" type="presParOf" srcId="{D83F816E-5D13-4ACC-A0B1-866FA2EA4C96}" destId="{6FBACAE9-89B1-4A6B-BFBA-FA6100A1DE02}" srcOrd="3" destOrd="0" presId="urn:microsoft.com/office/officeart/2005/8/layout/process3"/>
    <dgm:cxn modelId="{3A1D9CEB-E111-4F36-9FD7-B80F8B3318C6}" type="presParOf" srcId="{6FBACAE9-89B1-4A6B-BFBA-FA6100A1DE02}" destId="{F78F9E96-962A-4AF5-BD30-3D44A14D325B}" srcOrd="0" destOrd="0" presId="urn:microsoft.com/office/officeart/2005/8/layout/process3"/>
    <dgm:cxn modelId="{BAA9D56E-BC57-429C-A09A-3A00F9D3B9A6}" type="presParOf" srcId="{D83F816E-5D13-4ACC-A0B1-866FA2EA4C96}" destId="{993E3F0F-A9BD-4717-A66A-FB1D9349CB78}" srcOrd="4" destOrd="0" presId="urn:microsoft.com/office/officeart/2005/8/layout/process3"/>
    <dgm:cxn modelId="{573F1561-96C1-473E-83D1-819CB40A4C72}" type="presParOf" srcId="{993E3F0F-A9BD-4717-A66A-FB1D9349CB78}" destId="{B4CC67B6-1DB0-45A4-8FB2-6101EADA72C1}" srcOrd="0" destOrd="0" presId="urn:microsoft.com/office/officeart/2005/8/layout/process3"/>
    <dgm:cxn modelId="{B1A88491-F6FA-4C30-8F4D-CDD55B90D80E}" type="presParOf" srcId="{993E3F0F-A9BD-4717-A66A-FB1D9349CB78}" destId="{3B2AF14D-5683-4A35-912F-91C6D003CE74}" srcOrd="1" destOrd="0" presId="urn:microsoft.com/office/officeart/2005/8/layout/process3"/>
    <dgm:cxn modelId="{54F19653-52E4-42F4-956E-3D1C46A6E94C}" type="presParOf" srcId="{993E3F0F-A9BD-4717-A66A-FB1D9349CB78}" destId="{9FF0B2E0-066E-4DED-AC84-55E1E3928699}" srcOrd="2" destOrd="0" presId="urn:microsoft.com/office/officeart/2005/8/layout/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Elemento del Sistema a ser Revisado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dirty="0" smtClean="0"/>
            <a:t>Comunicar a los involucrados sobre la RTF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QA-RT Revisión Técnica Formal.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7D645FE6-21CA-4C20-ABCB-17FD2417E59C}">
      <dgm:prSet phldrT="[Texto]"/>
      <dgm:spPr/>
      <dgm:t>
        <a:bodyPr/>
        <a:lstStyle/>
        <a:p>
          <a:r>
            <a:rPr lang="es-AR" dirty="0" smtClean="0"/>
            <a:t>Definir Disertante</a:t>
          </a:r>
          <a:endParaRPr lang="es-AR" dirty="0"/>
        </a:p>
      </dgm:t>
    </dgm:pt>
    <dgm:pt modelId="{0D5B0CD4-041E-4C95-AB28-1CA75BBAE364}" type="parTrans" cxnId="{C1503052-EA11-4237-A8AA-783D1DE65989}">
      <dgm:prSet/>
      <dgm:spPr/>
      <dgm:t>
        <a:bodyPr/>
        <a:lstStyle/>
        <a:p>
          <a:endParaRPr lang="es-AR"/>
        </a:p>
      </dgm:t>
    </dgm:pt>
    <dgm:pt modelId="{36624B6F-C285-4D72-A72A-5833D9B3E4D4}" type="sibTrans" cxnId="{C1503052-EA11-4237-A8AA-783D1DE65989}">
      <dgm:prSet/>
      <dgm:spPr/>
      <dgm:t>
        <a:bodyPr/>
        <a:lstStyle/>
        <a:p>
          <a:endParaRPr lang="es-AR"/>
        </a:p>
      </dgm:t>
    </dgm:pt>
    <dgm:pt modelId="{137DEBED-932E-48EE-A6DC-C518A20440FF}">
      <dgm:prSet phldrT="[Texto]"/>
      <dgm:spPr/>
      <dgm:t>
        <a:bodyPr/>
        <a:lstStyle/>
        <a:p>
          <a:r>
            <a:rPr lang="es-AR" dirty="0" smtClean="0"/>
            <a:t>Moderador e Invitados</a:t>
          </a:r>
          <a:endParaRPr lang="es-AR" dirty="0"/>
        </a:p>
      </dgm:t>
    </dgm:pt>
    <dgm:pt modelId="{49310EDF-EC68-4E01-A7F5-04A3EF0A5A6C}" type="parTrans" cxnId="{772BF8E4-83CA-45D4-A77C-54706BCCD985}">
      <dgm:prSet/>
      <dgm:spPr/>
      <dgm:t>
        <a:bodyPr/>
        <a:lstStyle/>
        <a:p>
          <a:endParaRPr lang="es-AR"/>
        </a:p>
      </dgm:t>
    </dgm:pt>
    <dgm:pt modelId="{7DA08F5D-91B1-40E3-88B7-164A09B9D2F2}" type="sibTrans" cxnId="{772BF8E4-83CA-45D4-A77C-54706BCCD985}">
      <dgm:prSet/>
      <dgm:spPr/>
      <dgm:t>
        <a:bodyPr/>
        <a:lstStyle/>
        <a:p>
          <a:endParaRPr lang="es-AR"/>
        </a:p>
      </dgm:t>
    </dgm:pt>
    <dgm:pt modelId="{8458B6C2-440E-47F4-8180-F6E94328006D}">
      <dgm:prSet phldrT="[Texto]"/>
      <dgm:spPr/>
      <dgm:t>
        <a:bodyPr/>
        <a:lstStyle/>
        <a:p>
          <a:r>
            <a:rPr lang="es-AR" dirty="0" smtClean="0"/>
            <a:t>Generar el documento de resultado de la RTF</a:t>
          </a:r>
          <a:endParaRPr lang="es-AR" dirty="0"/>
        </a:p>
      </dgm:t>
    </dgm:pt>
    <dgm:pt modelId="{CD477219-EBD9-4ABD-BA85-71754B8D2B48}" type="parTrans" cxnId="{9FE9DA32-7C25-4A9E-9D62-8E906BD3690E}">
      <dgm:prSet/>
      <dgm:spPr/>
      <dgm:t>
        <a:bodyPr/>
        <a:lstStyle/>
        <a:p>
          <a:endParaRPr lang="es-AR"/>
        </a:p>
      </dgm:t>
    </dgm:pt>
    <dgm:pt modelId="{1F48E5F6-6439-47F6-BF5B-E48CE99077F2}" type="sibTrans" cxnId="{9FE9DA32-7C25-4A9E-9D62-8E906BD3690E}">
      <dgm:prSet/>
      <dgm:spPr/>
      <dgm:t>
        <a:bodyPr/>
        <a:lstStyle/>
        <a:p>
          <a:endParaRPr lang="es-AR"/>
        </a:p>
      </dgm:t>
    </dgm:pt>
    <dgm:pt modelId="{E3052BD1-E80D-46ED-9D38-5BA2D8AA671A}">
      <dgm:prSet phldrT="[Texto]"/>
      <dgm:spPr/>
      <dgm:t>
        <a:bodyPr/>
        <a:lstStyle/>
        <a:p>
          <a:r>
            <a:rPr lang="es-AR" dirty="0" smtClean="0"/>
            <a:t>comunicando a los participantes</a:t>
          </a:r>
          <a:endParaRPr lang="es-AR" dirty="0"/>
        </a:p>
      </dgm:t>
    </dgm:pt>
    <dgm:pt modelId="{3B94571E-0D5C-40C6-9AF1-8047B21F7D6D}" type="parTrans" cxnId="{01FDF3A3-15F3-4A6E-88E3-3E96954AB663}">
      <dgm:prSet/>
      <dgm:spPr/>
      <dgm:t>
        <a:bodyPr/>
        <a:lstStyle/>
        <a:p>
          <a:endParaRPr lang="es-AR"/>
        </a:p>
      </dgm:t>
    </dgm:pt>
    <dgm:pt modelId="{E45D547A-8839-4B9D-83AF-9F995B2D1F5C}" type="sibTrans" cxnId="{01FDF3A3-15F3-4A6E-88E3-3E96954AB663}">
      <dgm:prSet/>
      <dgm:spPr/>
      <dgm:t>
        <a:bodyPr/>
        <a:lstStyle/>
        <a:p>
          <a:endParaRPr lang="es-AR"/>
        </a:p>
      </dgm:t>
    </dgm:pt>
    <dgm:pt modelId="{75341450-8D7D-4D99-BDED-81C8FC34AE15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QA-RT Revisión Técnica Formal.</a:t>
          </a:r>
          <a:endParaRPr lang="es-AR" dirty="0"/>
        </a:p>
      </dgm:t>
    </dgm:pt>
    <dgm:pt modelId="{8A513B6F-CA3D-428D-901C-C3C227A857BE}" type="parTrans" cxnId="{65F25210-61C3-4902-A223-A74EBC23C527}">
      <dgm:prSet/>
      <dgm:spPr/>
      <dgm:t>
        <a:bodyPr/>
        <a:lstStyle/>
        <a:p>
          <a:endParaRPr lang="es-AR"/>
        </a:p>
      </dgm:t>
    </dgm:pt>
    <dgm:pt modelId="{C4665F53-41CE-4FDD-A6CD-A3076E6A67E9}" type="sibTrans" cxnId="{65F25210-61C3-4902-A223-A74EBC23C527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090BDE0-6B91-492C-B269-FD1F9FD2FD98}" type="presOf" srcId="{5E1B0FEA-0848-405B-8AFF-3929AEE4C504}" destId="{2D2A2F99-C002-46E1-815C-7110510974B0}" srcOrd="0" destOrd="0" presId="urn:microsoft.com/office/officeart/2005/8/layout/process3"/>
    <dgm:cxn modelId="{7937D495-55D9-4E2C-A8BE-6981D1F306AE}" type="presOf" srcId="{FFAC004B-5808-44F1-A2F9-7A50FA584E4F}" destId="{A20288C5-E9B1-4C18-B4A4-C3DF6D61CC29}" srcOrd="0" destOrd="0" presId="urn:microsoft.com/office/officeart/2005/8/layout/process3"/>
    <dgm:cxn modelId="{772BF8E4-83CA-45D4-A77C-54706BCCD985}" srcId="{7B7FB5E5-796F-43C9-A544-9E4D641C75FC}" destId="{137DEBED-932E-48EE-A6DC-C518A20440FF}" srcOrd="2" destOrd="0" parTransId="{49310EDF-EC68-4E01-A7F5-04A3EF0A5A6C}" sibTransId="{7DA08F5D-91B1-40E3-88B7-164A09B9D2F2}"/>
    <dgm:cxn modelId="{C936FED5-722F-4842-876B-D94E397DD532}" type="presOf" srcId="{4DBA25DE-D799-4488-8FBC-5CE7AF7BFD72}" destId="{C5220B41-B1D5-407C-9C49-7211DFF8E860}" srcOrd="0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1E34F98C-2C41-40E8-B9E3-14E418D6A2AF}" type="presOf" srcId="{8458B6C2-440E-47F4-8180-F6E94328006D}" destId="{660ED888-0F62-4F29-B5B3-33B14A133167}" srcOrd="0" destOrd="3" presId="urn:microsoft.com/office/officeart/2005/8/layout/process3"/>
    <dgm:cxn modelId="{B0832BB2-2438-4785-B52D-52C7F5D70FCD}" type="presOf" srcId="{7B7FB5E5-796F-43C9-A544-9E4D641C75FC}" destId="{697E1980-4F15-46CD-AACC-AF9D7290C333}" srcOrd="0" destOrd="0" presId="urn:microsoft.com/office/officeart/2005/8/layout/process3"/>
    <dgm:cxn modelId="{08A97C9C-DA6C-4948-9388-AF359B7B49E1}" type="presOf" srcId="{FFAC004B-5808-44F1-A2F9-7A50FA584E4F}" destId="{A5E88D69-199A-4333-A91D-A2E0D60F616F}" srcOrd="1" destOrd="0" presId="urn:microsoft.com/office/officeart/2005/8/layout/process3"/>
    <dgm:cxn modelId="{FD9DCF9F-0BB5-4761-9C1F-0B68F94783D3}" type="presOf" srcId="{A067D617-2A41-43EB-B24F-DECA6D8BD709}" destId="{660ED888-0F62-4F29-B5B3-33B14A133167}" srcOrd="0" destOrd="0" presId="urn:microsoft.com/office/officeart/2005/8/layout/process3"/>
    <dgm:cxn modelId="{D7AC55E8-AAB1-4705-A226-002F301E6677}" srcId="{5E1B0FEA-0848-405B-8AFF-3929AEE4C504}" destId="{7050E17E-396B-46FD-B2A4-13EA5C853F72}" srcOrd="0" destOrd="0" parTransId="{43A9E76F-9DB4-4747-B409-D2806A22AAC2}" sibTransId="{405137A4-0DD6-4752-996B-CBFF438AC9F6}"/>
    <dgm:cxn modelId="{C1503052-EA11-4237-A8AA-783D1DE65989}" srcId="{7B7FB5E5-796F-43C9-A544-9E4D641C75FC}" destId="{7D645FE6-21CA-4C20-ABCB-17FD2417E59C}" srcOrd="1" destOrd="0" parTransId="{0D5B0CD4-041E-4C95-AB28-1CA75BBAE364}" sibTransId="{36624B6F-C285-4D72-A72A-5833D9B3E4D4}"/>
    <dgm:cxn modelId="{70C192B8-3C7F-4D3B-9DE1-645C5A544859}" type="presOf" srcId="{4DBA25DE-D799-4488-8FBC-5CE7AF7BFD72}" destId="{3441EF63-5E9C-4D2E-BB42-A5F097CEDA83}" srcOrd="1" destOrd="0" presId="urn:microsoft.com/office/officeart/2005/8/layout/process3"/>
    <dgm:cxn modelId="{156906BC-C6B9-4066-AE27-DEC488D0401B}" type="presOf" srcId="{137DEBED-932E-48EE-A6DC-C518A20440FF}" destId="{660ED888-0F62-4F29-B5B3-33B14A133167}" srcOrd="0" destOrd="2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E5DDDEF4-C8C1-44EF-AB75-E7AA335D860A}" type="presOf" srcId="{E3052BD1-E80D-46ED-9D38-5BA2D8AA671A}" destId="{660ED888-0F62-4F29-B5B3-33B14A133167}" srcOrd="0" destOrd="4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65F25210-61C3-4902-A223-A74EBC23C527}" srcId="{5E1B0FEA-0848-405B-8AFF-3929AEE4C504}" destId="{75341450-8D7D-4D99-BDED-81C8FC34AE15}" srcOrd="1" destOrd="0" parTransId="{8A513B6F-CA3D-428D-901C-C3C227A857BE}" sibTransId="{C4665F53-41CE-4FDD-A6CD-A3076E6A67E9}"/>
    <dgm:cxn modelId="{37E1DBC8-705A-479B-937F-B8F76DFEDA8A}" type="presOf" srcId="{C124B9E3-16AD-479E-A4CF-2306B800A4EB}" destId="{4FB1F537-1A04-4689-BD29-1C31D2E56F94}" srcOrd="0" destOrd="0" presId="urn:microsoft.com/office/officeart/2005/8/layout/process3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A2B48ACD-DF6E-46BE-9B77-33EE18806762}" type="presOf" srcId="{75341450-8D7D-4D99-BDED-81C8FC34AE15}" destId="{C85450F5-C074-47F0-98F7-ECA460EE5512}" srcOrd="0" destOrd="1" presId="urn:microsoft.com/office/officeart/2005/8/layout/process3"/>
    <dgm:cxn modelId="{4626FB58-7E3D-4D6C-83DB-E541FA027850}" type="presOf" srcId="{76CB6C2F-64FD-457D-9E88-67BB02A12971}" destId="{161541AF-4B09-4DFD-A6FC-E97184905BFC}" srcOrd="0" destOrd="0" presId="urn:microsoft.com/office/officeart/2005/8/layout/process3"/>
    <dgm:cxn modelId="{76952202-3891-45C3-89FC-9FA54C06C7C4}" type="presOf" srcId="{5E1B0FEA-0848-405B-8AFF-3929AEE4C504}" destId="{49B154FF-0BCD-4BA4-8227-1D24318B510A}" srcOrd="1" destOrd="0" presId="urn:microsoft.com/office/officeart/2005/8/layout/process3"/>
    <dgm:cxn modelId="{9FE9DA32-7C25-4A9E-9D62-8E906BD3690E}" srcId="{7B7FB5E5-796F-43C9-A544-9E4D641C75FC}" destId="{8458B6C2-440E-47F4-8180-F6E94328006D}" srcOrd="3" destOrd="0" parTransId="{CD477219-EBD9-4ABD-BA85-71754B8D2B48}" sibTransId="{1F48E5F6-6439-47F6-BF5B-E48CE99077F2}"/>
    <dgm:cxn modelId="{93D05086-B6FA-45F8-B507-F47C7E530A46}" type="presOf" srcId="{7B7FB5E5-796F-43C9-A544-9E4D641C75FC}" destId="{D276E6F9-E9AE-4FF1-BE52-B48DB3C98E22}" srcOrd="1" destOrd="0" presId="urn:microsoft.com/office/officeart/2005/8/layout/process3"/>
    <dgm:cxn modelId="{40B3B112-BCAA-4475-BD16-68F0FE105629}" type="presOf" srcId="{7050E17E-396B-46FD-B2A4-13EA5C853F72}" destId="{C85450F5-C074-47F0-98F7-ECA460EE5512}" srcOrd="0" destOrd="0" presId="urn:microsoft.com/office/officeart/2005/8/layout/process3"/>
    <dgm:cxn modelId="{6505E9EE-CE3D-40C5-8A7F-9E545CA75369}" type="presOf" srcId="{06673DA2-5F5B-4F39-9A77-F4BD65FCDB56}" destId="{7ACECDF8-868F-4CA1-91C4-F16FBFA75244}" srcOrd="0" destOrd="0" presId="urn:microsoft.com/office/officeart/2005/8/layout/process3"/>
    <dgm:cxn modelId="{28D3FF0A-C9EA-4389-9394-765BCEEA603B}" type="presOf" srcId="{76CB6C2F-64FD-457D-9E88-67BB02A12971}" destId="{CD39F46F-47FE-4A3D-8836-639BE561B27D}" srcOrd="1" destOrd="0" presId="urn:microsoft.com/office/officeart/2005/8/layout/process3"/>
    <dgm:cxn modelId="{3F77AAF4-6D70-4B41-A489-176BCDF62DC9}" type="presOf" srcId="{7D645FE6-21CA-4C20-ABCB-17FD2417E59C}" destId="{660ED888-0F62-4F29-B5B3-33B14A133167}" srcOrd="0" destOrd="1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01FDF3A3-15F3-4A6E-88E3-3E96954AB663}" srcId="{7B7FB5E5-796F-43C9-A544-9E4D641C75FC}" destId="{E3052BD1-E80D-46ED-9D38-5BA2D8AA671A}" srcOrd="4" destOrd="0" parTransId="{3B94571E-0D5C-40C6-9AF1-8047B21F7D6D}" sibTransId="{E45D547A-8839-4B9D-83AF-9F995B2D1F5C}"/>
    <dgm:cxn modelId="{B97D2185-BF0A-477A-962A-0250EC21D2B7}" type="presParOf" srcId="{7ACECDF8-868F-4CA1-91C4-F16FBFA75244}" destId="{9E989B92-DE9D-48DA-B329-6D4B40B7AC2B}" srcOrd="0" destOrd="0" presId="urn:microsoft.com/office/officeart/2005/8/layout/process3"/>
    <dgm:cxn modelId="{64D8725F-056B-4DEF-9997-8DBF94AB17C1}" type="presParOf" srcId="{9E989B92-DE9D-48DA-B329-6D4B40B7AC2B}" destId="{2D2A2F99-C002-46E1-815C-7110510974B0}" srcOrd="0" destOrd="0" presId="urn:microsoft.com/office/officeart/2005/8/layout/process3"/>
    <dgm:cxn modelId="{A0BE088E-B0D7-4D24-A85E-1F832E485CF1}" type="presParOf" srcId="{9E989B92-DE9D-48DA-B329-6D4B40B7AC2B}" destId="{49B154FF-0BCD-4BA4-8227-1D24318B510A}" srcOrd="1" destOrd="0" presId="urn:microsoft.com/office/officeart/2005/8/layout/process3"/>
    <dgm:cxn modelId="{9A0D9237-8AF1-43D0-B22A-E84C2FB60A32}" type="presParOf" srcId="{9E989B92-DE9D-48DA-B329-6D4B40B7AC2B}" destId="{C85450F5-C074-47F0-98F7-ECA460EE5512}" srcOrd="2" destOrd="0" presId="urn:microsoft.com/office/officeart/2005/8/layout/process3"/>
    <dgm:cxn modelId="{6DA56AB2-E132-4781-97BD-0AC1E74106A0}" type="presParOf" srcId="{7ACECDF8-868F-4CA1-91C4-F16FBFA75244}" destId="{161541AF-4B09-4DFD-A6FC-E97184905BFC}" srcOrd="1" destOrd="0" presId="urn:microsoft.com/office/officeart/2005/8/layout/process3"/>
    <dgm:cxn modelId="{01FA9C9D-6D3A-4F7B-BAAB-2EF3321E7EED}" type="presParOf" srcId="{161541AF-4B09-4DFD-A6FC-E97184905BFC}" destId="{CD39F46F-47FE-4A3D-8836-639BE561B27D}" srcOrd="0" destOrd="0" presId="urn:microsoft.com/office/officeart/2005/8/layout/process3"/>
    <dgm:cxn modelId="{06C98FA5-5DE6-49B9-96E0-50905DE25EF8}" type="presParOf" srcId="{7ACECDF8-868F-4CA1-91C4-F16FBFA75244}" destId="{60CA21C9-C6FC-4D70-84AB-F5AA103E87B7}" srcOrd="2" destOrd="0" presId="urn:microsoft.com/office/officeart/2005/8/layout/process3"/>
    <dgm:cxn modelId="{0341028A-EF9B-4586-AC10-A69421F6226F}" type="presParOf" srcId="{60CA21C9-C6FC-4D70-84AB-F5AA103E87B7}" destId="{697E1980-4F15-46CD-AACC-AF9D7290C333}" srcOrd="0" destOrd="0" presId="urn:microsoft.com/office/officeart/2005/8/layout/process3"/>
    <dgm:cxn modelId="{77C6362F-0E84-4A50-9CBA-ADD57C36D640}" type="presParOf" srcId="{60CA21C9-C6FC-4D70-84AB-F5AA103E87B7}" destId="{D276E6F9-E9AE-4FF1-BE52-B48DB3C98E22}" srcOrd="1" destOrd="0" presId="urn:microsoft.com/office/officeart/2005/8/layout/process3"/>
    <dgm:cxn modelId="{F80A762D-080F-4795-9AD7-5F46614118D1}" type="presParOf" srcId="{60CA21C9-C6FC-4D70-84AB-F5AA103E87B7}" destId="{660ED888-0F62-4F29-B5B3-33B14A133167}" srcOrd="2" destOrd="0" presId="urn:microsoft.com/office/officeart/2005/8/layout/process3"/>
    <dgm:cxn modelId="{742907EB-B547-418B-94ED-96E4086CA245}" type="presParOf" srcId="{7ACECDF8-868F-4CA1-91C4-F16FBFA75244}" destId="{A20288C5-E9B1-4C18-B4A4-C3DF6D61CC29}" srcOrd="3" destOrd="0" presId="urn:microsoft.com/office/officeart/2005/8/layout/process3"/>
    <dgm:cxn modelId="{4E217B26-8CCB-4330-9080-D59276A76223}" type="presParOf" srcId="{A20288C5-E9B1-4C18-B4A4-C3DF6D61CC29}" destId="{A5E88D69-199A-4333-A91D-A2E0D60F616F}" srcOrd="0" destOrd="0" presId="urn:microsoft.com/office/officeart/2005/8/layout/process3"/>
    <dgm:cxn modelId="{86C24F65-5150-45A2-AEA9-C97116FA5417}" type="presParOf" srcId="{7ACECDF8-868F-4CA1-91C4-F16FBFA75244}" destId="{297B95ED-558F-4AF8-B124-904C82DF7F61}" srcOrd="4" destOrd="0" presId="urn:microsoft.com/office/officeart/2005/8/layout/process3"/>
    <dgm:cxn modelId="{6055C083-C478-4CA3-8923-DDB88E29FF3F}" type="presParOf" srcId="{297B95ED-558F-4AF8-B124-904C82DF7F61}" destId="{C5220B41-B1D5-407C-9C49-7211DFF8E860}" srcOrd="0" destOrd="0" presId="urn:microsoft.com/office/officeart/2005/8/layout/process3"/>
    <dgm:cxn modelId="{8F1EB5DC-F047-40FF-AC64-D01099E98D40}" type="presParOf" srcId="{297B95ED-558F-4AF8-B124-904C82DF7F61}" destId="{3441EF63-5E9C-4D2E-BB42-A5F097CEDA83}" srcOrd="1" destOrd="0" presId="urn:microsoft.com/office/officeart/2005/8/layout/process3"/>
    <dgm:cxn modelId="{F097E9B0-26F4-4C71-94E5-942B69369C0F}" type="presParOf" srcId="{297B95ED-558F-4AF8-B124-904C82DF7F61}" destId="{4FB1F537-1A04-4689-BD29-1C31D2E56F94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CF40-F886-4A8A-998A-B07B1BEAB6B5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2D22-C54D-46CB-8E0F-894DD336C0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0" y="548680"/>
          <a:ext cx="831641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843808" y="1886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Requerimiento de Cambio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843808" y="188641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Revision</a:t>
            </a:r>
            <a:r>
              <a:rPr lang="es-AR" dirty="0" smtClean="0"/>
              <a:t> </a:t>
            </a:r>
            <a:r>
              <a:rPr lang="es-AR" dirty="0" err="1" smtClean="0"/>
              <a:t>Tecnica</a:t>
            </a:r>
            <a:r>
              <a:rPr lang="es-AR" dirty="0" smtClean="0"/>
              <a:t> formal del cambio</a:t>
            </a:r>
          </a:p>
          <a:p>
            <a:endParaRPr lang="es-AR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0" y="548680"/>
          <a:ext cx="85324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90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40</cp:revision>
  <dcterms:created xsi:type="dcterms:W3CDTF">2011-09-04T22:50:34Z</dcterms:created>
  <dcterms:modified xsi:type="dcterms:W3CDTF">2011-09-11T12:10:27Z</dcterms:modified>
</cp:coreProperties>
</file>