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4DA81-AA96-4CED-BBCA-4BB3827DEB6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620AA5-1260-419B-9794-98B8B003CC33}">
      <dgm:prSet phldrT="[Texto]"/>
      <dgm:spPr>
        <a:ln w="60325">
          <a:solidFill>
            <a:schemeClr val="bg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s-AR" dirty="0" smtClean="0"/>
            <a:t>Inicio	</a:t>
          </a:r>
          <a:endParaRPr lang="es-AR" dirty="0"/>
        </a:p>
      </dgm:t>
    </dgm:pt>
    <dgm:pt modelId="{25AA6E11-C69A-4056-81CC-83C698C277E7}" type="parTrans" cxnId="{4C2D61F7-0F4A-4F0A-AA63-C7A75E41B60B}">
      <dgm:prSet/>
      <dgm:spPr/>
      <dgm:t>
        <a:bodyPr/>
        <a:lstStyle/>
        <a:p>
          <a:endParaRPr lang="es-AR"/>
        </a:p>
      </dgm:t>
    </dgm:pt>
    <dgm:pt modelId="{8311FCB3-510E-4E66-B46D-050AB9159EA6}" type="sibTrans" cxnId="{4C2D61F7-0F4A-4F0A-AA63-C7A75E41B60B}">
      <dgm:prSet/>
      <dgm:spPr/>
      <dgm:t>
        <a:bodyPr/>
        <a:lstStyle/>
        <a:p>
          <a:endParaRPr lang="es-AR"/>
        </a:p>
      </dgm:t>
    </dgm:pt>
    <dgm:pt modelId="{ECE11ECC-F3DE-4C70-BEB9-FF778058A97A}">
      <dgm:prSet phldrT="[Texto]"/>
      <dgm:spPr>
        <a:ln w="60325">
          <a:solidFill>
            <a:schemeClr val="bg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s-AR" dirty="0" smtClean="0"/>
            <a:t>Elaboración</a:t>
          </a:r>
          <a:endParaRPr lang="es-AR" dirty="0"/>
        </a:p>
      </dgm:t>
    </dgm:pt>
    <dgm:pt modelId="{9D2BA1B7-1683-423A-BC2C-AF43C8D06701}" type="parTrans" cxnId="{16AFF40E-0EB6-4E58-A423-30171613926E}">
      <dgm:prSet/>
      <dgm:spPr/>
      <dgm:t>
        <a:bodyPr/>
        <a:lstStyle/>
        <a:p>
          <a:endParaRPr lang="es-AR"/>
        </a:p>
      </dgm:t>
    </dgm:pt>
    <dgm:pt modelId="{1AAFB54D-0A4E-460A-91B2-A4FEB0B29757}" type="sibTrans" cxnId="{16AFF40E-0EB6-4E58-A423-30171613926E}">
      <dgm:prSet/>
      <dgm:spPr/>
      <dgm:t>
        <a:bodyPr/>
        <a:lstStyle/>
        <a:p>
          <a:endParaRPr lang="es-AR"/>
        </a:p>
      </dgm:t>
    </dgm:pt>
    <dgm:pt modelId="{3A49F32E-E7CA-45E5-94D0-A370C4AF230F}">
      <dgm:prSet phldrT="[Texto]"/>
      <dgm:spPr>
        <a:ln w="60325">
          <a:solidFill>
            <a:schemeClr val="bg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s-AR" dirty="0" smtClean="0"/>
            <a:t>Construcción</a:t>
          </a:r>
          <a:endParaRPr lang="es-AR" dirty="0"/>
        </a:p>
      </dgm:t>
    </dgm:pt>
    <dgm:pt modelId="{3647DA99-4C40-4AE3-9B2C-4BB685302E23}" type="parTrans" cxnId="{7B19CB46-9F61-42E6-84D0-F1093CFC4E55}">
      <dgm:prSet/>
      <dgm:spPr/>
      <dgm:t>
        <a:bodyPr/>
        <a:lstStyle/>
        <a:p>
          <a:endParaRPr lang="es-AR"/>
        </a:p>
      </dgm:t>
    </dgm:pt>
    <dgm:pt modelId="{C6C216CD-ADEA-41E5-B07E-F6A923BA216C}" type="sibTrans" cxnId="{7B19CB46-9F61-42E6-84D0-F1093CFC4E55}">
      <dgm:prSet/>
      <dgm:spPr/>
      <dgm:t>
        <a:bodyPr/>
        <a:lstStyle/>
        <a:p>
          <a:endParaRPr lang="es-AR"/>
        </a:p>
      </dgm:t>
    </dgm:pt>
    <dgm:pt modelId="{4CE128B8-0E2A-4CC3-B5A5-4F208DF4DB20}">
      <dgm:prSet phldrT="[Texto]"/>
      <dgm:spPr>
        <a:ln w="60325">
          <a:solidFill>
            <a:schemeClr val="bg1"/>
          </a:solidFill>
        </a:ln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 algn="ctr"/>
          <a:r>
            <a:rPr lang="es-AR" dirty="0" smtClean="0"/>
            <a:t>Transición</a:t>
          </a:r>
          <a:endParaRPr lang="es-AR" dirty="0"/>
        </a:p>
      </dgm:t>
    </dgm:pt>
    <dgm:pt modelId="{75581547-AFA7-440A-8F8C-4C46DA11A546}" type="parTrans" cxnId="{B008812C-5DA5-4309-908E-6CB903E24D12}">
      <dgm:prSet/>
      <dgm:spPr/>
      <dgm:t>
        <a:bodyPr/>
        <a:lstStyle/>
        <a:p>
          <a:endParaRPr lang="es-AR"/>
        </a:p>
      </dgm:t>
    </dgm:pt>
    <dgm:pt modelId="{F880BB1D-181D-4B91-B46E-E0D686691BFE}" type="sibTrans" cxnId="{B008812C-5DA5-4309-908E-6CB903E24D12}">
      <dgm:prSet/>
      <dgm:spPr/>
      <dgm:t>
        <a:bodyPr/>
        <a:lstStyle/>
        <a:p>
          <a:endParaRPr lang="es-AR"/>
        </a:p>
      </dgm:t>
    </dgm:pt>
    <dgm:pt modelId="{F262080F-F2D9-4E44-9F17-0BB97C6C5A5B}" type="pres">
      <dgm:prSet presAssocID="{B634DA81-AA96-4CED-BBCA-4BB3827DEB6B}" presName="Name0" presStyleCnt="0">
        <dgm:presLayoutVars>
          <dgm:dir/>
          <dgm:resizeHandles val="exact"/>
        </dgm:presLayoutVars>
      </dgm:prSet>
      <dgm:spPr/>
    </dgm:pt>
    <dgm:pt modelId="{6068C385-6A33-4381-9C99-6F18001FA984}" type="pres">
      <dgm:prSet presAssocID="{B4620AA5-1260-419B-9794-98B8B003CC3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234EE8-A854-4F8E-A11D-811D6B27A3CD}" type="pres">
      <dgm:prSet presAssocID="{8311FCB3-510E-4E66-B46D-050AB9159EA6}" presName="sibTrans" presStyleLbl="sibTrans2D1" presStyleIdx="0" presStyleCnt="3"/>
      <dgm:spPr/>
    </dgm:pt>
    <dgm:pt modelId="{BA15DF38-22C6-4213-AF08-1E336C48684D}" type="pres">
      <dgm:prSet presAssocID="{8311FCB3-510E-4E66-B46D-050AB9159EA6}" presName="connectorText" presStyleLbl="sibTrans2D1" presStyleIdx="0" presStyleCnt="3"/>
      <dgm:spPr/>
    </dgm:pt>
    <dgm:pt modelId="{FF52B5FD-A171-436C-9715-70C07138C21E}" type="pres">
      <dgm:prSet presAssocID="{ECE11ECC-F3DE-4C70-BEB9-FF778058A9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09998E-5AAE-4C85-AFF0-F3977000F94B}" type="pres">
      <dgm:prSet presAssocID="{1AAFB54D-0A4E-460A-91B2-A4FEB0B29757}" presName="sibTrans" presStyleLbl="sibTrans2D1" presStyleIdx="1" presStyleCnt="3"/>
      <dgm:spPr/>
    </dgm:pt>
    <dgm:pt modelId="{FCA66B20-41BD-4002-81F5-9EB75F7C192E}" type="pres">
      <dgm:prSet presAssocID="{1AAFB54D-0A4E-460A-91B2-A4FEB0B29757}" presName="connectorText" presStyleLbl="sibTrans2D1" presStyleIdx="1" presStyleCnt="3"/>
      <dgm:spPr/>
    </dgm:pt>
    <dgm:pt modelId="{7C9C4A58-2952-4546-99D8-BE0706BA9F5B}" type="pres">
      <dgm:prSet presAssocID="{3A49F32E-E7CA-45E5-94D0-A370C4AF230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F013DF3-D605-4ADB-B92E-E69458791681}" type="pres">
      <dgm:prSet presAssocID="{C6C216CD-ADEA-41E5-B07E-F6A923BA216C}" presName="sibTrans" presStyleLbl="sibTrans2D1" presStyleIdx="2" presStyleCnt="3"/>
      <dgm:spPr/>
    </dgm:pt>
    <dgm:pt modelId="{2086D5A1-ECCB-4C3C-BC63-3B72224AB685}" type="pres">
      <dgm:prSet presAssocID="{C6C216CD-ADEA-41E5-B07E-F6A923BA216C}" presName="connectorText" presStyleLbl="sibTrans2D1" presStyleIdx="2" presStyleCnt="3"/>
      <dgm:spPr/>
    </dgm:pt>
    <dgm:pt modelId="{0E291391-892E-4B78-A3C0-C60D017E4B90}" type="pres">
      <dgm:prSet presAssocID="{4CE128B8-0E2A-4CC3-B5A5-4F208DF4DB20}" presName="node" presStyleLbl="node1" presStyleIdx="3" presStyleCnt="4">
        <dgm:presLayoutVars>
          <dgm:bulletEnabled val="1"/>
        </dgm:presLayoutVars>
      </dgm:prSet>
      <dgm:spPr/>
    </dgm:pt>
  </dgm:ptLst>
  <dgm:cxnLst>
    <dgm:cxn modelId="{2A0C1940-7BAE-4366-8163-FB32258DD53C}" type="presOf" srcId="{3A49F32E-E7CA-45E5-94D0-A370C4AF230F}" destId="{7C9C4A58-2952-4546-99D8-BE0706BA9F5B}" srcOrd="0" destOrd="0" presId="urn:microsoft.com/office/officeart/2005/8/layout/process1"/>
    <dgm:cxn modelId="{F5868373-735B-4A52-A8FA-3096AAD7FE01}" type="presOf" srcId="{C6C216CD-ADEA-41E5-B07E-F6A923BA216C}" destId="{4F013DF3-D605-4ADB-B92E-E69458791681}" srcOrd="0" destOrd="0" presId="urn:microsoft.com/office/officeart/2005/8/layout/process1"/>
    <dgm:cxn modelId="{4C2D61F7-0F4A-4F0A-AA63-C7A75E41B60B}" srcId="{B634DA81-AA96-4CED-BBCA-4BB3827DEB6B}" destId="{B4620AA5-1260-419B-9794-98B8B003CC33}" srcOrd="0" destOrd="0" parTransId="{25AA6E11-C69A-4056-81CC-83C698C277E7}" sibTransId="{8311FCB3-510E-4E66-B46D-050AB9159EA6}"/>
    <dgm:cxn modelId="{A1D844F9-8DDF-4BCD-9989-6054C59BA58B}" type="presOf" srcId="{C6C216CD-ADEA-41E5-B07E-F6A923BA216C}" destId="{2086D5A1-ECCB-4C3C-BC63-3B72224AB685}" srcOrd="1" destOrd="0" presId="urn:microsoft.com/office/officeart/2005/8/layout/process1"/>
    <dgm:cxn modelId="{3ECF3DDC-D5AA-436F-93FF-AFD4A1C39477}" type="presOf" srcId="{ECE11ECC-F3DE-4C70-BEB9-FF778058A97A}" destId="{FF52B5FD-A171-436C-9715-70C07138C21E}" srcOrd="0" destOrd="0" presId="urn:microsoft.com/office/officeart/2005/8/layout/process1"/>
    <dgm:cxn modelId="{89D4DEDC-CCBF-4728-AE1B-67A90BED2E1F}" type="presOf" srcId="{1AAFB54D-0A4E-460A-91B2-A4FEB0B29757}" destId="{EB09998E-5AAE-4C85-AFF0-F3977000F94B}" srcOrd="0" destOrd="0" presId="urn:microsoft.com/office/officeart/2005/8/layout/process1"/>
    <dgm:cxn modelId="{B008812C-5DA5-4309-908E-6CB903E24D12}" srcId="{B634DA81-AA96-4CED-BBCA-4BB3827DEB6B}" destId="{4CE128B8-0E2A-4CC3-B5A5-4F208DF4DB20}" srcOrd="3" destOrd="0" parTransId="{75581547-AFA7-440A-8F8C-4C46DA11A546}" sibTransId="{F880BB1D-181D-4B91-B46E-E0D686691BFE}"/>
    <dgm:cxn modelId="{5915E379-212A-4A19-B73D-3F97C7AA8E35}" type="presOf" srcId="{8311FCB3-510E-4E66-B46D-050AB9159EA6}" destId="{BA15DF38-22C6-4213-AF08-1E336C48684D}" srcOrd="1" destOrd="0" presId="urn:microsoft.com/office/officeart/2005/8/layout/process1"/>
    <dgm:cxn modelId="{FC4150FC-4AAA-451D-8EC9-DEC8DF6C67FC}" type="presOf" srcId="{B4620AA5-1260-419B-9794-98B8B003CC33}" destId="{6068C385-6A33-4381-9C99-6F18001FA984}" srcOrd="0" destOrd="0" presId="urn:microsoft.com/office/officeart/2005/8/layout/process1"/>
    <dgm:cxn modelId="{7B19CB46-9F61-42E6-84D0-F1093CFC4E55}" srcId="{B634DA81-AA96-4CED-BBCA-4BB3827DEB6B}" destId="{3A49F32E-E7CA-45E5-94D0-A370C4AF230F}" srcOrd="2" destOrd="0" parTransId="{3647DA99-4C40-4AE3-9B2C-4BB685302E23}" sibTransId="{C6C216CD-ADEA-41E5-B07E-F6A923BA216C}"/>
    <dgm:cxn modelId="{16AFF40E-0EB6-4E58-A423-30171613926E}" srcId="{B634DA81-AA96-4CED-BBCA-4BB3827DEB6B}" destId="{ECE11ECC-F3DE-4C70-BEB9-FF778058A97A}" srcOrd="1" destOrd="0" parTransId="{9D2BA1B7-1683-423A-BC2C-AF43C8D06701}" sibTransId="{1AAFB54D-0A4E-460A-91B2-A4FEB0B29757}"/>
    <dgm:cxn modelId="{8254CBCC-6646-4A0D-B46C-EB81F8D7BC26}" type="presOf" srcId="{B634DA81-AA96-4CED-BBCA-4BB3827DEB6B}" destId="{F262080F-F2D9-4E44-9F17-0BB97C6C5A5B}" srcOrd="0" destOrd="0" presId="urn:microsoft.com/office/officeart/2005/8/layout/process1"/>
    <dgm:cxn modelId="{06BEBF80-03D2-44C0-A84A-7C84CB0B8D03}" type="presOf" srcId="{4CE128B8-0E2A-4CC3-B5A5-4F208DF4DB20}" destId="{0E291391-892E-4B78-A3C0-C60D017E4B90}" srcOrd="0" destOrd="0" presId="urn:microsoft.com/office/officeart/2005/8/layout/process1"/>
    <dgm:cxn modelId="{EA5F21F7-53F3-48D9-BBAA-F0DE55F34AA7}" type="presOf" srcId="{8311FCB3-510E-4E66-B46D-050AB9159EA6}" destId="{72234EE8-A854-4F8E-A11D-811D6B27A3CD}" srcOrd="0" destOrd="0" presId="urn:microsoft.com/office/officeart/2005/8/layout/process1"/>
    <dgm:cxn modelId="{358574F3-6EB2-4B98-A247-92C63833B460}" type="presOf" srcId="{1AAFB54D-0A4E-460A-91B2-A4FEB0B29757}" destId="{FCA66B20-41BD-4002-81F5-9EB75F7C192E}" srcOrd="1" destOrd="0" presId="urn:microsoft.com/office/officeart/2005/8/layout/process1"/>
    <dgm:cxn modelId="{B4784B23-1AC0-4071-A1DB-9179FE2DB0B5}" type="presParOf" srcId="{F262080F-F2D9-4E44-9F17-0BB97C6C5A5B}" destId="{6068C385-6A33-4381-9C99-6F18001FA984}" srcOrd="0" destOrd="0" presId="urn:microsoft.com/office/officeart/2005/8/layout/process1"/>
    <dgm:cxn modelId="{D6CE66E5-23C4-4934-B355-42E9AC8DA895}" type="presParOf" srcId="{F262080F-F2D9-4E44-9F17-0BB97C6C5A5B}" destId="{72234EE8-A854-4F8E-A11D-811D6B27A3CD}" srcOrd="1" destOrd="0" presId="urn:microsoft.com/office/officeart/2005/8/layout/process1"/>
    <dgm:cxn modelId="{E2D46CD1-A5F3-4384-B725-87897E8FA6AA}" type="presParOf" srcId="{72234EE8-A854-4F8E-A11D-811D6B27A3CD}" destId="{BA15DF38-22C6-4213-AF08-1E336C48684D}" srcOrd="0" destOrd="0" presId="urn:microsoft.com/office/officeart/2005/8/layout/process1"/>
    <dgm:cxn modelId="{DC596C97-32A8-4A3E-AA62-3E7623B02FBF}" type="presParOf" srcId="{F262080F-F2D9-4E44-9F17-0BB97C6C5A5B}" destId="{FF52B5FD-A171-436C-9715-70C07138C21E}" srcOrd="2" destOrd="0" presId="urn:microsoft.com/office/officeart/2005/8/layout/process1"/>
    <dgm:cxn modelId="{9A608946-76BD-488F-BC16-26999D60BC2B}" type="presParOf" srcId="{F262080F-F2D9-4E44-9F17-0BB97C6C5A5B}" destId="{EB09998E-5AAE-4C85-AFF0-F3977000F94B}" srcOrd="3" destOrd="0" presId="urn:microsoft.com/office/officeart/2005/8/layout/process1"/>
    <dgm:cxn modelId="{DDDBF23D-7B52-4CCC-8249-AD65898A4A8F}" type="presParOf" srcId="{EB09998E-5AAE-4C85-AFF0-F3977000F94B}" destId="{FCA66B20-41BD-4002-81F5-9EB75F7C192E}" srcOrd="0" destOrd="0" presId="urn:microsoft.com/office/officeart/2005/8/layout/process1"/>
    <dgm:cxn modelId="{450ECE74-49D6-444A-A28D-45D712A58770}" type="presParOf" srcId="{F262080F-F2D9-4E44-9F17-0BB97C6C5A5B}" destId="{7C9C4A58-2952-4546-99D8-BE0706BA9F5B}" srcOrd="4" destOrd="0" presId="urn:microsoft.com/office/officeart/2005/8/layout/process1"/>
    <dgm:cxn modelId="{39A54E77-D4A1-46BD-907F-688372DE55EF}" type="presParOf" srcId="{F262080F-F2D9-4E44-9F17-0BB97C6C5A5B}" destId="{4F013DF3-D605-4ADB-B92E-E69458791681}" srcOrd="5" destOrd="0" presId="urn:microsoft.com/office/officeart/2005/8/layout/process1"/>
    <dgm:cxn modelId="{2E376471-5B8B-4172-9FBB-520CA49E142E}" type="presParOf" srcId="{4F013DF3-D605-4ADB-B92E-E69458791681}" destId="{2086D5A1-ECCB-4C3C-BC63-3B72224AB685}" srcOrd="0" destOrd="0" presId="urn:microsoft.com/office/officeart/2005/8/layout/process1"/>
    <dgm:cxn modelId="{648B98C6-E63B-40E9-8F72-6A86839BED74}" type="presParOf" srcId="{F262080F-F2D9-4E44-9F17-0BB97C6C5A5B}" destId="{0E291391-892E-4B78-A3C0-C60D017E4B90}" srcOrd="6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3B6B-46EC-4E0C-958C-D0A568BB3243}" type="datetimeFigureOut">
              <a:rPr lang="es-AR" smtClean="0"/>
              <a:t>03/09/2011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8A60-E09F-4650-A3EE-87500240FC97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/>
        </p:nvGraphicFramePr>
        <p:xfrm>
          <a:off x="539552" y="2420888"/>
          <a:ext cx="9744744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Triángulo isósceles"/>
          <p:cNvSpPr/>
          <p:nvPr/>
        </p:nvSpPr>
        <p:spPr>
          <a:xfrm>
            <a:off x="2123728" y="2924944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Triángulo isósceles"/>
          <p:cNvSpPr/>
          <p:nvPr/>
        </p:nvSpPr>
        <p:spPr>
          <a:xfrm>
            <a:off x="4788024" y="2924944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Triángulo isósceles"/>
          <p:cNvSpPr/>
          <p:nvPr/>
        </p:nvSpPr>
        <p:spPr>
          <a:xfrm>
            <a:off x="7524328" y="2924944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Triángulo isósceles"/>
          <p:cNvSpPr/>
          <p:nvPr/>
        </p:nvSpPr>
        <p:spPr>
          <a:xfrm>
            <a:off x="10044608" y="2924944"/>
            <a:ext cx="216024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1403648" y="24836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tx2"/>
                </a:solidFill>
              </a:rPr>
              <a:t>Alcance y Objetivo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923928" y="24928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2"/>
                </a:solidFill>
              </a:rPr>
              <a:t>Arquitectura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516216" y="234888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solidFill>
                  <a:schemeClr val="tx2"/>
                </a:solidFill>
              </a:rPr>
              <a:t>Capacidad Operativa Inicial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9036496" y="235062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>
                <a:solidFill>
                  <a:schemeClr val="tx2"/>
                </a:solidFill>
              </a:rPr>
              <a:t>Release</a:t>
            </a:r>
            <a:r>
              <a:rPr lang="es-AR" dirty="0" smtClean="0">
                <a:solidFill>
                  <a:schemeClr val="tx2"/>
                </a:solidFill>
              </a:rPr>
              <a:t> del Producto</a:t>
            </a:r>
            <a:endParaRPr lang="es-AR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dvazquez</dc:creator>
  <cp:lastModifiedBy>dvazquez</cp:lastModifiedBy>
  <cp:revision>3</cp:revision>
  <dcterms:created xsi:type="dcterms:W3CDTF">2011-09-04T00:21:51Z</dcterms:created>
  <dcterms:modified xsi:type="dcterms:W3CDTF">2011-09-04T01:00:45Z</dcterms:modified>
</cp:coreProperties>
</file>