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71" r:id="rId10"/>
    <p:sldId id="27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74" r:id="rId20"/>
    <p:sldId id="27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2" d="100"/>
          <a:sy n="72" d="100"/>
        </p:scale>
        <p:origin x="-4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E7383-D955-44BB-82B2-8464990AC8F2}" type="doc">
      <dgm:prSet loTypeId="urn:microsoft.com/office/officeart/2005/8/layout/cycle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CC64E72D-D015-453E-B47F-82A80E0D6E10}">
      <dgm:prSet phldrT="[Texto]"/>
      <dgm:spPr/>
      <dgm:t>
        <a:bodyPr/>
        <a:lstStyle/>
        <a:p>
          <a:r>
            <a:rPr lang="es-AR" b="1" dirty="0" smtClean="0"/>
            <a:t>Que hacer</a:t>
          </a:r>
          <a:endParaRPr lang="es-AR" b="1" dirty="0"/>
        </a:p>
      </dgm:t>
    </dgm:pt>
    <dgm:pt modelId="{45B52C91-6FB8-4D37-84B7-B7F37039ECEC}" type="parTrans" cxnId="{49EA6C30-EAF0-4AB9-B31B-232F417FBCF6}">
      <dgm:prSet/>
      <dgm:spPr/>
      <dgm:t>
        <a:bodyPr/>
        <a:lstStyle/>
        <a:p>
          <a:endParaRPr lang="es-AR"/>
        </a:p>
      </dgm:t>
    </dgm:pt>
    <dgm:pt modelId="{014520C3-AD4E-40D6-95DB-B1D73ABDA5E6}" type="sibTrans" cxnId="{49EA6C30-EAF0-4AB9-B31B-232F417FBCF6}">
      <dgm:prSet/>
      <dgm:spPr/>
      <dgm:t>
        <a:bodyPr/>
        <a:lstStyle/>
        <a:p>
          <a:endParaRPr lang="es-AR"/>
        </a:p>
      </dgm:t>
    </dgm:pt>
    <dgm:pt modelId="{58F07A12-DC98-4831-9F81-6AE9789BEF50}">
      <dgm:prSet phldrT="[Texto]"/>
      <dgm:spPr/>
      <dgm:t>
        <a:bodyPr/>
        <a:lstStyle/>
        <a:p>
          <a:r>
            <a:rPr lang="es-AR" b="1" dirty="0" smtClean="0"/>
            <a:t>Hacer lo Planificado</a:t>
          </a:r>
          <a:endParaRPr lang="es-AR" b="1" dirty="0"/>
        </a:p>
      </dgm:t>
    </dgm:pt>
    <dgm:pt modelId="{EEE5D175-1919-4354-B4E2-9B8000126DEC}" type="parTrans" cxnId="{DA6FFA1A-380A-4AB7-AAFD-F249E73DF66E}">
      <dgm:prSet/>
      <dgm:spPr/>
      <dgm:t>
        <a:bodyPr/>
        <a:lstStyle/>
        <a:p>
          <a:endParaRPr lang="es-AR"/>
        </a:p>
      </dgm:t>
    </dgm:pt>
    <dgm:pt modelId="{AE8C2018-66EB-496B-9F0F-E9903940CE43}" type="sibTrans" cxnId="{DA6FFA1A-380A-4AB7-AAFD-F249E73DF66E}">
      <dgm:prSet/>
      <dgm:spPr/>
      <dgm:t>
        <a:bodyPr/>
        <a:lstStyle/>
        <a:p>
          <a:endParaRPr lang="es-AR"/>
        </a:p>
      </dgm:t>
    </dgm:pt>
    <dgm:pt modelId="{3A3B0DBB-E205-4AD7-9A8A-4F1513158395}">
      <dgm:prSet phldrT="[Texto]"/>
      <dgm:spPr/>
      <dgm:t>
        <a:bodyPr/>
        <a:lstStyle/>
        <a:p>
          <a:r>
            <a:rPr lang="es-AR" b="1" dirty="0" smtClean="0"/>
            <a:t>Monitorear Resultados</a:t>
          </a:r>
          <a:endParaRPr lang="es-AR" b="1" dirty="0"/>
        </a:p>
      </dgm:t>
    </dgm:pt>
    <dgm:pt modelId="{35003B01-0F2C-4545-856E-ECD1A205358A}" type="parTrans" cxnId="{B72356FF-8AD2-4343-860A-DFBA5040B5FD}">
      <dgm:prSet/>
      <dgm:spPr/>
      <dgm:t>
        <a:bodyPr/>
        <a:lstStyle/>
        <a:p>
          <a:endParaRPr lang="es-AR"/>
        </a:p>
      </dgm:t>
    </dgm:pt>
    <dgm:pt modelId="{CFABACED-A283-4329-A7C6-5ACCD6B21A0A}" type="sibTrans" cxnId="{B72356FF-8AD2-4343-860A-DFBA5040B5FD}">
      <dgm:prSet/>
      <dgm:spPr/>
      <dgm:t>
        <a:bodyPr/>
        <a:lstStyle/>
        <a:p>
          <a:endParaRPr lang="es-AR"/>
        </a:p>
      </dgm:t>
    </dgm:pt>
    <dgm:pt modelId="{A7DF8229-C2DC-4A57-92CB-0AB7C3ABC214}">
      <dgm:prSet phldrT="[Texto]"/>
      <dgm:spPr/>
      <dgm:t>
        <a:bodyPr/>
        <a:lstStyle/>
        <a:p>
          <a:r>
            <a:rPr lang="es-AR" b="1" dirty="0" smtClean="0"/>
            <a:t>Mantener y Mejorar</a:t>
          </a:r>
          <a:endParaRPr lang="es-AR" b="1" dirty="0"/>
        </a:p>
      </dgm:t>
    </dgm:pt>
    <dgm:pt modelId="{50D4FF3C-81D3-4342-B34F-C4804E6B00AE}" type="parTrans" cxnId="{6A13F256-9765-466E-B8D7-DC9C4851E06B}">
      <dgm:prSet/>
      <dgm:spPr/>
      <dgm:t>
        <a:bodyPr/>
        <a:lstStyle/>
        <a:p>
          <a:endParaRPr lang="es-AR"/>
        </a:p>
      </dgm:t>
    </dgm:pt>
    <dgm:pt modelId="{AB8B9A93-89C9-42D7-979A-D9311AC734A8}" type="sibTrans" cxnId="{6A13F256-9765-466E-B8D7-DC9C4851E06B}">
      <dgm:prSet/>
      <dgm:spPr/>
      <dgm:t>
        <a:bodyPr/>
        <a:lstStyle/>
        <a:p>
          <a:endParaRPr lang="es-AR"/>
        </a:p>
      </dgm:t>
    </dgm:pt>
    <dgm:pt modelId="{C7A40F93-CA08-41E0-9693-1935BA64B745}" type="pres">
      <dgm:prSet presAssocID="{584E7383-D955-44BB-82B2-8464990AC8F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504F0BF-0091-4116-BA78-C0AE87528868}" type="pres">
      <dgm:prSet presAssocID="{CC64E72D-D015-453E-B47F-82A80E0D6E10}" presName="node" presStyleLbl="node1" presStyleIdx="0" presStyleCnt="4" custRadScaleRad="96071" custRadScaleInc="392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0F9CC25-6E14-4AE9-94BA-6556E7A3C47C}" type="pres">
      <dgm:prSet presAssocID="{CC64E72D-D015-453E-B47F-82A80E0D6E10}" presName="spNode" presStyleCnt="0"/>
      <dgm:spPr/>
    </dgm:pt>
    <dgm:pt modelId="{AC8035CC-0169-4F23-BC23-F842FC3D0D67}" type="pres">
      <dgm:prSet presAssocID="{014520C3-AD4E-40D6-95DB-B1D73ABDA5E6}" presName="sibTrans" presStyleLbl="sibTrans1D1" presStyleIdx="0" presStyleCnt="4"/>
      <dgm:spPr/>
      <dgm:t>
        <a:bodyPr/>
        <a:lstStyle/>
        <a:p>
          <a:endParaRPr lang="es-AR"/>
        </a:p>
      </dgm:t>
    </dgm:pt>
    <dgm:pt modelId="{F1ACF8FD-43C3-46FD-B05A-DB0982661159}" type="pres">
      <dgm:prSet presAssocID="{58F07A12-DC98-4831-9F81-6AE9789BEF5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51DBEB4-565E-4245-B844-2B66DA8CCFF9}" type="pres">
      <dgm:prSet presAssocID="{58F07A12-DC98-4831-9F81-6AE9789BEF50}" presName="spNode" presStyleCnt="0"/>
      <dgm:spPr/>
    </dgm:pt>
    <dgm:pt modelId="{B02DBC75-8F15-4020-B356-F577034FA98E}" type="pres">
      <dgm:prSet presAssocID="{AE8C2018-66EB-496B-9F0F-E9903940CE43}" presName="sibTrans" presStyleLbl="sibTrans1D1" presStyleIdx="1" presStyleCnt="4"/>
      <dgm:spPr/>
      <dgm:t>
        <a:bodyPr/>
        <a:lstStyle/>
        <a:p>
          <a:endParaRPr lang="es-AR"/>
        </a:p>
      </dgm:t>
    </dgm:pt>
    <dgm:pt modelId="{0B06F66C-B419-4B8A-A66C-26330C2A563D}" type="pres">
      <dgm:prSet presAssocID="{3A3B0DBB-E205-4AD7-9A8A-4F151315839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6F141D4-F8AE-4A0B-A570-FDAE421E0B71}" type="pres">
      <dgm:prSet presAssocID="{3A3B0DBB-E205-4AD7-9A8A-4F1513158395}" presName="spNode" presStyleCnt="0"/>
      <dgm:spPr/>
    </dgm:pt>
    <dgm:pt modelId="{12F25E63-E498-4481-B40E-22E0D8F586F8}" type="pres">
      <dgm:prSet presAssocID="{CFABACED-A283-4329-A7C6-5ACCD6B21A0A}" presName="sibTrans" presStyleLbl="sibTrans1D1" presStyleIdx="2" presStyleCnt="4"/>
      <dgm:spPr/>
      <dgm:t>
        <a:bodyPr/>
        <a:lstStyle/>
        <a:p>
          <a:endParaRPr lang="es-AR"/>
        </a:p>
      </dgm:t>
    </dgm:pt>
    <dgm:pt modelId="{2A1255FF-A997-49BE-AEA4-A7BD6A4F050A}" type="pres">
      <dgm:prSet presAssocID="{A7DF8229-C2DC-4A57-92CB-0AB7C3ABC21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1DC5D3-4C9A-4599-9CFA-F1D7A10CE0F0}" type="pres">
      <dgm:prSet presAssocID="{A7DF8229-C2DC-4A57-92CB-0AB7C3ABC214}" presName="spNode" presStyleCnt="0"/>
      <dgm:spPr/>
    </dgm:pt>
    <dgm:pt modelId="{DF6E10A8-C5B7-44DE-8D38-93A225435F84}" type="pres">
      <dgm:prSet presAssocID="{AB8B9A93-89C9-42D7-979A-D9311AC734A8}" presName="sibTrans" presStyleLbl="sibTrans1D1" presStyleIdx="3" presStyleCnt="4"/>
      <dgm:spPr/>
      <dgm:t>
        <a:bodyPr/>
        <a:lstStyle/>
        <a:p>
          <a:endParaRPr lang="es-AR"/>
        </a:p>
      </dgm:t>
    </dgm:pt>
  </dgm:ptLst>
  <dgm:cxnLst>
    <dgm:cxn modelId="{F97506D7-3463-415D-A677-17410D2F2BD3}" type="presOf" srcId="{A7DF8229-C2DC-4A57-92CB-0AB7C3ABC214}" destId="{2A1255FF-A997-49BE-AEA4-A7BD6A4F050A}" srcOrd="0" destOrd="0" presId="urn:microsoft.com/office/officeart/2005/8/layout/cycle5"/>
    <dgm:cxn modelId="{9872D006-E5DB-4734-9A9E-9F09B4B2AF07}" type="presOf" srcId="{CC64E72D-D015-453E-B47F-82A80E0D6E10}" destId="{F504F0BF-0091-4116-BA78-C0AE87528868}" srcOrd="0" destOrd="0" presId="urn:microsoft.com/office/officeart/2005/8/layout/cycle5"/>
    <dgm:cxn modelId="{9C737AAC-87E9-41D4-ABB3-70F5453AFF1F}" type="presOf" srcId="{58F07A12-DC98-4831-9F81-6AE9789BEF50}" destId="{F1ACF8FD-43C3-46FD-B05A-DB0982661159}" srcOrd="0" destOrd="0" presId="urn:microsoft.com/office/officeart/2005/8/layout/cycle5"/>
    <dgm:cxn modelId="{D9EE5B28-1506-481F-8399-7683A72E27B1}" type="presOf" srcId="{584E7383-D955-44BB-82B2-8464990AC8F2}" destId="{C7A40F93-CA08-41E0-9693-1935BA64B745}" srcOrd="0" destOrd="0" presId="urn:microsoft.com/office/officeart/2005/8/layout/cycle5"/>
    <dgm:cxn modelId="{F53F4466-D658-4C49-B797-759E5702F8A4}" type="presOf" srcId="{AB8B9A93-89C9-42D7-979A-D9311AC734A8}" destId="{DF6E10A8-C5B7-44DE-8D38-93A225435F84}" srcOrd="0" destOrd="0" presId="urn:microsoft.com/office/officeart/2005/8/layout/cycle5"/>
    <dgm:cxn modelId="{DA6FFA1A-380A-4AB7-AAFD-F249E73DF66E}" srcId="{584E7383-D955-44BB-82B2-8464990AC8F2}" destId="{58F07A12-DC98-4831-9F81-6AE9789BEF50}" srcOrd="1" destOrd="0" parTransId="{EEE5D175-1919-4354-B4E2-9B8000126DEC}" sibTransId="{AE8C2018-66EB-496B-9F0F-E9903940CE43}"/>
    <dgm:cxn modelId="{F9D01617-E61F-4A7E-9079-2A989B81ED8F}" type="presOf" srcId="{AE8C2018-66EB-496B-9F0F-E9903940CE43}" destId="{B02DBC75-8F15-4020-B356-F577034FA98E}" srcOrd="0" destOrd="0" presId="urn:microsoft.com/office/officeart/2005/8/layout/cycle5"/>
    <dgm:cxn modelId="{49EA6C30-EAF0-4AB9-B31B-232F417FBCF6}" srcId="{584E7383-D955-44BB-82B2-8464990AC8F2}" destId="{CC64E72D-D015-453E-B47F-82A80E0D6E10}" srcOrd="0" destOrd="0" parTransId="{45B52C91-6FB8-4D37-84B7-B7F37039ECEC}" sibTransId="{014520C3-AD4E-40D6-95DB-B1D73ABDA5E6}"/>
    <dgm:cxn modelId="{6A13F256-9765-466E-B8D7-DC9C4851E06B}" srcId="{584E7383-D955-44BB-82B2-8464990AC8F2}" destId="{A7DF8229-C2DC-4A57-92CB-0AB7C3ABC214}" srcOrd="3" destOrd="0" parTransId="{50D4FF3C-81D3-4342-B34F-C4804E6B00AE}" sibTransId="{AB8B9A93-89C9-42D7-979A-D9311AC734A8}"/>
    <dgm:cxn modelId="{039B0631-C0A5-467E-BE24-400C502194DC}" type="presOf" srcId="{3A3B0DBB-E205-4AD7-9A8A-4F1513158395}" destId="{0B06F66C-B419-4B8A-A66C-26330C2A563D}" srcOrd="0" destOrd="0" presId="urn:microsoft.com/office/officeart/2005/8/layout/cycle5"/>
    <dgm:cxn modelId="{2C8E1773-A455-4832-A188-03A22C54D348}" type="presOf" srcId="{CFABACED-A283-4329-A7C6-5ACCD6B21A0A}" destId="{12F25E63-E498-4481-B40E-22E0D8F586F8}" srcOrd="0" destOrd="0" presId="urn:microsoft.com/office/officeart/2005/8/layout/cycle5"/>
    <dgm:cxn modelId="{25232F6F-95FE-435E-B989-FF93BA9ED1C2}" type="presOf" srcId="{014520C3-AD4E-40D6-95DB-B1D73ABDA5E6}" destId="{AC8035CC-0169-4F23-BC23-F842FC3D0D67}" srcOrd="0" destOrd="0" presId="urn:microsoft.com/office/officeart/2005/8/layout/cycle5"/>
    <dgm:cxn modelId="{B72356FF-8AD2-4343-860A-DFBA5040B5FD}" srcId="{584E7383-D955-44BB-82B2-8464990AC8F2}" destId="{3A3B0DBB-E205-4AD7-9A8A-4F1513158395}" srcOrd="2" destOrd="0" parTransId="{35003B01-0F2C-4545-856E-ECD1A205358A}" sibTransId="{CFABACED-A283-4329-A7C6-5ACCD6B21A0A}"/>
    <dgm:cxn modelId="{FC2EC59F-2E8B-493C-8204-DB92AD276687}" type="presParOf" srcId="{C7A40F93-CA08-41E0-9693-1935BA64B745}" destId="{F504F0BF-0091-4116-BA78-C0AE87528868}" srcOrd="0" destOrd="0" presId="urn:microsoft.com/office/officeart/2005/8/layout/cycle5"/>
    <dgm:cxn modelId="{5E604CA0-2DED-41E0-8A35-F4207F273A0A}" type="presParOf" srcId="{C7A40F93-CA08-41E0-9693-1935BA64B745}" destId="{B0F9CC25-6E14-4AE9-94BA-6556E7A3C47C}" srcOrd="1" destOrd="0" presId="urn:microsoft.com/office/officeart/2005/8/layout/cycle5"/>
    <dgm:cxn modelId="{341A4729-E8EF-4DB6-9C29-BDE965F23962}" type="presParOf" srcId="{C7A40F93-CA08-41E0-9693-1935BA64B745}" destId="{AC8035CC-0169-4F23-BC23-F842FC3D0D67}" srcOrd="2" destOrd="0" presId="urn:microsoft.com/office/officeart/2005/8/layout/cycle5"/>
    <dgm:cxn modelId="{6DC068EF-1389-46CC-B34D-2666CB0288A1}" type="presParOf" srcId="{C7A40F93-CA08-41E0-9693-1935BA64B745}" destId="{F1ACF8FD-43C3-46FD-B05A-DB0982661159}" srcOrd="3" destOrd="0" presId="urn:microsoft.com/office/officeart/2005/8/layout/cycle5"/>
    <dgm:cxn modelId="{BFB89EDA-DB99-4579-A594-1DC33BA8E5C0}" type="presParOf" srcId="{C7A40F93-CA08-41E0-9693-1935BA64B745}" destId="{651DBEB4-565E-4245-B844-2B66DA8CCFF9}" srcOrd="4" destOrd="0" presId="urn:microsoft.com/office/officeart/2005/8/layout/cycle5"/>
    <dgm:cxn modelId="{974A69C1-7BCB-46D0-BA11-F707D4C3B7EF}" type="presParOf" srcId="{C7A40F93-CA08-41E0-9693-1935BA64B745}" destId="{B02DBC75-8F15-4020-B356-F577034FA98E}" srcOrd="5" destOrd="0" presId="urn:microsoft.com/office/officeart/2005/8/layout/cycle5"/>
    <dgm:cxn modelId="{718C6214-2963-46D3-BB95-EB13D04D5C4A}" type="presParOf" srcId="{C7A40F93-CA08-41E0-9693-1935BA64B745}" destId="{0B06F66C-B419-4B8A-A66C-26330C2A563D}" srcOrd="6" destOrd="0" presId="urn:microsoft.com/office/officeart/2005/8/layout/cycle5"/>
    <dgm:cxn modelId="{E8F526F6-1266-4759-B483-02FCE5E82813}" type="presParOf" srcId="{C7A40F93-CA08-41E0-9693-1935BA64B745}" destId="{86F141D4-F8AE-4A0B-A570-FDAE421E0B71}" srcOrd="7" destOrd="0" presId="urn:microsoft.com/office/officeart/2005/8/layout/cycle5"/>
    <dgm:cxn modelId="{329ACEEA-16A3-4068-96AA-2FA6BF7F417B}" type="presParOf" srcId="{C7A40F93-CA08-41E0-9693-1935BA64B745}" destId="{12F25E63-E498-4481-B40E-22E0D8F586F8}" srcOrd="8" destOrd="0" presId="urn:microsoft.com/office/officeart/2005/8/layout/cycle5"/>
    <dgm:cxn modelId="{19D7FCA5-5469-41F2-ADC5-E46C736E12BC}" type="presParOf" srcId="{C7A40F93-CA08-41E0-9693-1935BA64B745}" destId="{2A1255FF-A997-49BE-AEA4-A7BD6A4F050A}" srcOrd="9" destOrd="0" presId="urn:microsoft.com/office/officeart/2005/8/layout/cycle5"/>
    <dgm:cxn modelId="{68E072D8-F629-4C05-9A35-9CA17D371DEF}" type="presParOf" srcId="{C7A40F93-CA08-41E0-9693-1935BA64B745}" destId="{181DC5D3-4C9A-4599-9CFA-F1D7A10CE0F0}" srcOrd="10" destOrd="0" presId="urn:microsoft.com/office/officeart/2005/8/layout/cycle5"/>
    <dgm:cxn modelId="{69464792-66FB-4B90-BD43-CE8CA526A869}" type="presParOf" srcId="{C7A40F93-CA08-41E0-9693-1935BA64B745}" destId="{DF6E10A8-C5B7-44DE-8D38-93A225435F8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F94FCB-6E86-4635-BA8B-E94A0B7D213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72D9AFC-2580-466A-A3CE-6BF181E1AF21}">
      <dgm:prSet phldrT="[Texto]" custT="1"/>
      <dgm:spPr/>
      <dgm:t>
        <a:bodyPr/>
        <a:lstStyle/>
        <a:p>
          <a:r>
            <a:rPr lang="es-AR" sz="2000" dirty="0" smtClean="0"/>
            <a:t>CEO</a:t>
          </a:r>
          <a:endParaRPr lang="es-AR" sz="2000" dirty="0"/>
        </a:p>
      </dgm:t>
    </dgm:pt>
    <dgm:pt modelId="{2BA23C82-0271-49A4-9710-2BDBD8273E34}" type="parTrans" cxnId="{6E183255-B6F4-41CD-8DCC-A90AA0BC610A}">
      <dgm:prSet/>
      <dgm:spPr/>
      <dgm:t>
        <a:bodyPr/>
        <a:lstStyle/>
        <a:p>
          <a:endParaRPr lang="es-AR"/>
        </a:p>
      </dgm:t>
    </dgm:pt>
    <dgm:pt modelId="{14441EDB-9EB4-45A4-82DD-F401646F6297}" type="sibTrans" cxnId="{6E183255-B6F4-41CD-8DCC-A90AA0BC610A}">
      <dgm:prSet/>
      <dgm:spPr/>
      <dgm:t>
        <a:bodyPr/>
        <a:lstStyle/>
        <a:p>
          <a:endParaRPr lang="es-AR"/>
        </a:p>
      </dgm:t>
    </dgm:pt>
    <dgm:pt modelId="{9082190C-13F1-4335-A18A-BEFA52FC34FA}">
      <dgm:prSet phldrT="[Texto]" custT="1"/>
      <dgm:spPr/>
      <dgm:t>
        <a:bodyPr/>
        <a:lstStyle/>
        <a:p>
          <a:r>
            <a:rPr lang="es-AR" sz="1400" dirty="0" smtClean="0"/>
            <a:t>Comercial</a:t>
          </a:r>
          <a:endParaRPr lang="es-AR" sz="1400" dirty="0"/>
        </a:p>
      </dgm:t>
    </dgm:pt>
    <dgm:pt modelId="{7224469C-1DCE-451F-92F6-C7C58DA1426B}" type="parTrans" cxnId="{91FF77EB-2FB8-43ED-B4B8-0D19790DB207}">
      <dgm:prSet/>
      <dgm:spPr/>
      <dgm:t>
        <a:bodyPr/>
        <a:lstStyle/>
        <a:p>
          <a:endParaRPr lang="es-AR"/>
        </a:p>
      </dgm:t>
    </dgm:pt>
    <dgm:pt modelId="{BD5B3AC2-3ED8-4212-9CCD-7A91D6BB840E}" type="sibTrans" cxnId="{91FF77EB-2FB8-43ED-B4B8-0D19790DB207}">
      <dgm:prSet/>
      <dgm:spPr/>
      <dgm:t>
        <a:bodyPr/>
        <a:lstStyle/>
        <a:p>
          <a:endParaRPr lang="es-AR"/>
        </a:p>
      </dgm:t>
    </dgm:pt>
    <dgm:pt modelId="{CAFC2575-DFFA-433B-A877-3844C1C86F38}">
      <dgm:prSet phldrT="[Texto]" custT="1"/>
      <dgm:spPr/>
      <dgm:t>
        <a:bodyPr/>
        <a:lstStyle/>
        <a:p>
          <a:r>
            <a:rPr lang="es-AR" sz="1400" dirty="0" smtClean="0"/>
            <a:t>Marketing</a:t>
          </a:r>
          <a:endParaRPr lang="es-AR" sz="1400" dirty="0"/>
        </a:p>
      </dgm:t>
    </dgm:pt>
    <dgm:pt modelId="{8608C712-8513-4AA5-9038-C4033E553A5F}" type="parTrans" cxnId="{3D8D86AF-4EBA-440D-AA40-02E58FC12B7E}">
      <dgm:prSet/>
      <dgm:spPr/>
      <dgm:t>
        <a:bodyPr/>
        <a:lstStyle/>
        <a:p>
          <a:endParaRPr lang="es-AR"/>
        </a:p>
      </dgm:t>
    </dgm:pt>
    <dgm:pt modelId="{C091F171-2566-4141-97FE-B75C86203411}" type="sibTrans" cxnId="{3D8D86AF-4EBA-440D-AA40-02E58FC12B7E}">
      <dgm:prSet/>
      <dgm:spPr/>
      <dgm:t>
        <a:bodyPr/>
        <a:lstStyle/>
        <a:p>
          <a:endParaRPr lang="es-AR"/>
        </a:p>
      </dgm:t>
    </dgm:pt>
    <dgm:pt modelId="{3524E997-853A-4922-B7BC-6F144B08AC5E}">
      <dgm:prSet phldrT="[Texto]" custT="1"/>
      <dgm:spPr/>
      <dgm:t>
        <a:bodyPr/>
        <a:lstStyle/>
        <a:p>
          <a:r>
            <a:rPr lang="es-AR" sz="1400" dirty="0" smtClean="0"/>
            <a:t>Logística</a:t>
          </a:r>
          <a:endParaRPr lang="es-AR" sz="1400" dirty="0"/>
        </a:p>
      </dgm:t>
    </dgm:pt>
    <dgm:pt modelId="{4D7F3DF5-A7EE-4AC5-B189-D8CA868F0315}" type="parTrans" cxnId="{855F415B-84C5-43D9-A011-9B4B237272C8}">
      <dgm:prSet/>
      <dgm:spPr/>
      <dgm:t>
        <a:bodyPr/>
        <a:lstStyle/>
        <a:p>
          <a:endParaRPr lang="es-AR"/>
        </a:p>
      </dgm:t>
    </dgm:pt>
    <dgm:pt modelId="{0C150E4D-6C6B-4B46-A818-5F9813794442}" type="sibTrans" cxnId="{855F415B-84C5-43D9-A011-9B4B237272C8}">
      <dgm:prSet/>
      <dgm:spPr/>
      <dgm:t>
        <a:bodyPr/>
        <a:lstStyle/>
        <a:p>
          <a:endParaRPr lang="es-AR"/>
        </a:p>
      </dgm:t>
    </dgm:pt>
    <dgm:pt modelId="{066449EA-58BB-4418-9DB9-688886CB6339}">
      <dgm:prSet phldrT="[Texto]" custT="1"/>
      <dgm:spPr/>
      <dgm:t>
        <a:bodyPr/>
        <a:lstStyle/>
        <a:p>
          <a:r>
            <a:rPr lang="es-AR" sz="1400" dirty="0" smtClean="0"/>
            <a:t>Ventas</a:t>
          </a:r>
          <a:endParaRPr lang="es-AR" sz="1400" dirty="0"/>
        </a:p>
      </dgm:t>
    </dgm:pt>
    <dgm:pt modelId="{0C6CB43D-E297-47AB-A627-E31CEE163943}" type="parTrans" cxnId="{098D502B-2FBC-4CD7-94BC-2BB47381B4ED}">
      <dgm:prSet/>
      <dgm:spPr/>
      <dgm:t>
        <a:bodyPr/>
        <a:lstStyle/>
        <a:p>
          <a:endParaRPr lang="es-AR"/>
        </a:p>
      </dgm:t>
    </dgm:pt>
    <dgm:pt modelId="{8556157B-CB72-486C-957B-387E5444C1D0}" type="sibTrans" cxnId="{098D502B-2FBC-4CD7-94BC-2BB47381B4ED}">
      <dgm:prSet/>
      <dgm:spPr/>
      <dgm:t>
        <a:bodyPr/>
        <a:lstStyle/>
        <a:p>
          <a:endParaRPr lang="es-AR"/>
        </a:p>
      </dgm:t>
    </dgm:pt>
    <dgm:pt modelId="{5D57889B-417C-4315-B331-25888F804C37}">
      <dgm:prSet phldrT="[Texto]" custT="1"/>
      <dgm:spPr/>
      <dgm:t>
        <a:bodyPr/>
        <a:lstStyle/>
        <a:p>
          <a:r>
            <a:rPr lang="es-AR" sz="1400" dirty="0" smtClean="0"/>
            <a:t>Ingeniería</a:t>
          </a:r>
          <a:endParaRPr lang="es-AR" sz="1400" dirty="0"/>
        </a:p>
      </dgm:t>
    </dgm:pt>
    <dgm:pt modelId="{60074980-E1DA-48C3-932E-083EBB495C42}" type="parTrans" cxnId="{8F180171-96B3-4567-A6C3-9BEA54E347C6}">
      <dgm:prSet/>
      <dgm:spPr/>
      <dgm:t>
        <a:bodyPr/>
        <a:lstStyle/>
        <a:p>
          <a:endParaRPr lang="es-AR"/>
        </a:p>
      </dgm:t>
    </dgm:pt>
    <dgm:pt modelId="{7CA15D70-0EFA-496C-A0AA-5C92BE69E844}" type="sibTrans" cxnId="{8F180171-96B3-4567-A6C3-9BEA54E347C6}">
      <dgm:prSet/>
      <dgm:spPr/>
      <dgm:t>
        <a:bodyPr/>
        <a:lstStyle/>
        <a:p>
          <a:endParaRPr lang="es-AR"/>
        </a:p>
      </dgm:t>
    </dgm:pt>
    <dgm:pt modelId="{689DD710-B5F3-460E-BF4E-C000FBDDB0EF}">
      <dgm:prSet phldrT="[Texto]" custT="1"/>
      <dgm:spPr/>
      <dgm:t>
        <a:bodyPr/>
        <a:lstStyle/>
        <a:p>
          <a:r>
            <a:rPr lang="es-AR" sz="1400" dirty="0" smtClean="0"/>
            <a:t>Servicios</a:t>
          </a:r>
          <a:endParaRPr lang="es-AR" sz="1400" dirty="0"/>
        </a:p>
      </dgm:t>
    </dgm:pt>
    <dgm:pt modelId="{ED85E07A-CD6B-455C-ADA7-3689BCD7C294}" type="parTrans" cxnId="{4C8901F1-D2CA-4DA0-99B9-0714A4E02217}">
      <dgm:prSet/>
      <dgm:spPr/>
      <dgm:t>
        <a:bodyPr/>
        <a:lstStyle/>
        <a:p>
          <a:endParaRPr lang="es-AR"/>
        </a:p>
      </dgm:t>
    </dgm:pt>
    <dgm:pt modelId="{EFDC621E-A2BD-4C2A-80E9-894E7B80EFD9}" type="sibTrans" cxnId="{4C8901F1-D2CA-4DA0-99B9-0714A4E02217}">
      <dgm:prSet/>
      <dgm:spPr/>
      <dgm:t>
        <a:bodyPr/>
        <a:lstStyle/>
        <a:p>
          <a:endParaRPr lang="es-AR"/>
        </a:p>
      </dgm:t>
    </dgm:pt>
    <dgm:pt modelId="{A3B44D3A-3774-4A04-B07D-7CFD7D1B8D31}">
      <dgm:prSet phldrT="[Texto]" custT="1"/>
      <dgm:spPr/>
      <dgm:t>
        <a:bodyPr/>
        <a:lstStyle/>
        <a:p>
          <a:r>
            <a:rPr lang="es-AR" sz="1400" dirty="0" smtClean="0"/>
            <a:t>Traslados</a:t>
          </a:r>
          <a:endParaRPr lang="es-AR" sz="1400" dirty="0"/>
        </a:p>
      </dgm:t>
    </dgm:pt>
    <dgm:pt modelId="{428F74FE-6414-43B9-88F5-F99C73323245}" type="parTrans" cxnId="{37A46169-4B45-400B-B1DA-7FED66E5AF65}">
      <dgm:prSet/>
      <dgm:spPr/>
      <dgm:t>
        <a:bodyPr/>
        <a:lstStyle/>
        <a:p>
          <a:endParaRPr lang="es-AR"/>
        </a:p>
      </dgm:t>
    </dgm:pt>
    <dgm:pt modelId="{959A0729-F3D3-44E2-B991-BC581E04E10A}" type="sibTrans" cxnId="{37A46169-4B45-400B-B1DA-7FED66E5AF65}">
      <dgm:prSet/>
      <dgm:spPr/>
      <dgm:t>
        <a:bodyPr/>
        <a:lstStyle/>
        <a:p>
          <a:endParaRPr lang="es-AR"/>
        </a:p>
      </dgm:t>
    </dgm:pt>
    <dgm:pt modelId="{2B921A8C-5F16-4BD2-9F6E-EA2EF61437A7}">
      <dgm:prSet phldrT="[Texto]" custT="1"/>
      <dgm:spPr/>
      <dgm:t>
        <a:bodyPr/>
        <a:lstStyle/>
        <a:p>
          <a:r>
            <a:rPr lang="es-AR" sz="1200" dirty="0" smtClean="0"/>
            <a:t>Depósitos</a:t>
          </a:r>
        </a:p>
        <a:p>
          <a:r>
            <a:rPr lang="es-AR" sz="1200" dirty="0" smtClean="0"/>
            <a:t>Tucumán- Santa </a:t>
          </a:r>
          <a:r>
            <a:rPr lang="es-AR" sz="1200" dirty="0" err="1" smtClean="0"/>
            <a:t>Fé</a:t>
          </a:r>
          <a:r>
            <a:rPr lang="es-AR" sz="1200" dirty="0" smtClean="0"/>
            <a:t> - Vicente López- </a:t>
          </a:r>
          <a:r>
            <a:rPr lang="es-AR" sz="1200" dirty="0" err="1" smtClean="0"/>
            <a:t>Munro</a:t>
          </a:r>
          <a:r>
            <a:rPr lang="es-AR" sz="1200" dirty="0" smtClean="0"/>
            <a:t> – Imperio - Barracas</a:t>
          </a:r>
          <a:endParaRPr lang="es-AR" sz="1200" dirty="0"/>
        </a:p>
      </dgm:t>
    </dgm:pt>
    <dgm:pt modelId="{0C5DD96B-6317-4860-ABD9-65611ACC1541}" type="parTrans" cxnId="{79915E60-F57E-4E5E-AA39-DC029EEB4E73}">
      <dgm:prSet/>
      <dgm:spPr/>
      <dgm:t>
        <a:bodyPr/>
        <a:lstStyle/>
        <a:p>
          <a:endParaRPr lang="es-AR"/>
        </a:p>
      </dgm:t>
    </dgm:pt>
    <dgm:pt modelId="{5CBD9E15-ABF1-4E11-AA93-97C8EDFE362F}" type="sibTrans" cxnId="{79915E60-F57E-4E5E-AA39-DC029EEB4E73}">
      <dgm:prSet/>
      <dgm:spPr/>
      <dgm:t>
        <a:bodyPr/>
        <a:lstStyle/>
        <a:p>
          <a:endParaRPr lang="es-AR"/>
        </a:p>
      </dgm:t>
    </dgm:pt>
    <dgm:pt modelId="{C8B95417-824C-4972-A143-75F08AFB0276}">
      <dgm:prSet phldrT="[Texto]"/>
      <dgm:spPr/>
      <dgm:t>
        <a:bodyPr/>
        <a:lstStyle/>
        <a:p>
          <a:r>
            <a:rPr lang="es-AR" dirty="0" smtClean="0"/>
            <a:t>RRHH</a:t>
          </a:r>
          <a:endParaRPr lang="es-AR" dirty="0"/>
        </a:p>
      </dgm:t>
    </dgm:pt>
    <dgm:pt modelId="{5C4545EA-0033-4550-A545-0E60CF13B026}" type="parTrans" cxnId="{8F0E4592-7886-4D92-96CC-7004B2540D32}">
      <dgm:prSet/>
      <dgm:spPr/>
      <dgm:t>
        <a:bodyPr/>
        <a:lstStyle/>
        <a:p>
          <a:endParaRPr lang="es-AR"/>
        </a:p>
      </dgm:t>
    </dgm:pt>
    <dgm:pt modelId="{AEB6608C-F423-49E8-907B-134833BB3AD5}" type="sibTrans" cxnId="{8F0E4592-7886-4D92-96CC-7004B2540D32}">
      <dgm:prSet/>
      <dgm:spPr/>
      <dgm:t>
        <a:bodyPr/>
        <a:lstStyle/>
        <a:p>
          <a:endParaRPr lang="es-AR"/>
        </a:p>
      </dgm:t>
    </dgm:pt>
    <dgm:pt modelId="{77CC2CEA-4BE9-48F3-81BC-84D797AC3E4F}" type="pres">
      <dgm:prSet presAssocID="{E1F94FCB-6E86-4635-BA8B-E94A0B7D21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85DA6140-7134-4960-9C0D-DFE61EAB0DE5}" type="pres">
      <dgm:prSet presAssocID="{F72D9AFC-2580-466A-A3CE-6BF181E1AF21}" presName="hierRoot1" presStyleCnt="0"/>
      <dgm:spPr/>
    </dgm:pt>
    <dgm:pt modelId="{0E434972-0E8B-4B75-AA8D-3DDF191D5669}" type="pres">
      <dgm:prSet presAssocID="{F72D9AFC-2580-466A-A3CE-6BF181E1AF21}" presName="composite" presStyleCnt="0"/>
      <dgm:spPr/>
    </dgm:pt>
    <dgm:pt modelId="{2E91D21B-5457-4502-8B50-CCB147AD1141}" type="pres">
      <dgm:prSet presAssocID="{F72D9AFC-2580-466A-A3CE-6BF181E1AF21}" presName="background" presStyleLbl="node0" presStyleIdx="0" presStyleCnt="7"/>
      <dgm:spPr/>
    </dgm:pt>
    <dgm:pt modelId="{222D35E4-A287-4AA3-8B69-18AE3543C029}" type="pres">
      <dgm:prSet presAssocID="{F72D9AFC-2580-466A-A3CE-6BF181E1AF21}" presName="text" presStyleLbl="fgAcc0" presStyleIdx="0" presStyleCnt="7" custScaleX="174405" custScaleY="195499" custLinFactY="-151262" custLinFactNeighborX="682" custLinFactNeighborY="-2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E182EF8-997D-493D-9BC8-AA0C36639483}" type="pres">
      <dgm:prSet presAssocID="{F72D9AFC-2580-466A-A3CE-6BF181E1AF21}" presName="hierChild2" presStyleCnt="0"/>
      <dgm:spPr/>
    </dgm:pt>
    <dgm:pt modelId="{F5C644E9-5F95-4963-98CC-02118E9511FE}" type="pres">
      <dgm:prSet presAssocID="{7224469C-1DCE-451F-92F6-C7C58DA1426B}" presName="Name10" presStyleLbl="parChTrans1D2" presStyleIdx="0" presStyleCnt="3"/>
      <dgm:spPr/>
      <dgm:t>
        <a:bodyPr/>
        <a:lstStyle/>
        <a:p>
          <a:endParaRPr lang="es-AR"/>
        </a:p>
      </dgm:t>
    </dgm:pt>
    <dgm:pt modelId="{490E11D9-F463-4ECB-A682-00BD74A21FD8}" type="pres">
      <dgm:prSet presAssocID="{9082190C-13F1-4335-A18A-BEFA52FC34FA}" presName="hierRoot2" presStyleCnt="0"/>
      <dgm:spPr/>
    </dgm:pt>
    <dgm:pt modelId="{E7D02065-068D-46D0-9174-EF26D34CE24F}" type="pres">
      <dgm:prSet presAssocID="{9082190C-13F1-4335-A18A-BEFA52FC34FA}" presName="composite2" presStyleCnt="0"/>
      <dgm:spPr/>
    </dgm:pt>
    <dgm:pt modelId="{0C33A2D4-4910-4E07-B3B3-4A2D66FC246E}" type="pres">
      <dgm:prSet presAssocID="{9082190C-13F1-4335-A18A-BEFA52FC34FA}" presName="background2" presStyleLbl="node2" presStyleIdx="0" presStyleCnt="3"/>
      <dgm:spPr/>
    </dgm:pt>
    <dgm:pt modelId="{ADB29BA7-FC4F-4108-BBCA-D87F2D5E6F1E}" type="pres">
      <dgm:prSet presAssocID="{9082190C-13F1-4335-A18A-BEFA52FC34FA}" presName="text2" presStyleLbl="fgAcc2" presStyleIdx="0" presStyleCnt="3" custScaleX="203318" custScaleY="140373" custLinFactY="-100000" custLinFactNeighborX="45369" custLinFactNeighborY="-16263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2AC75E0-A6F1-466D-8803-5E321966B12B}" type="pres">
      <dgm:prSet presAssocID="{9082190C-13F1-4335-A18A-BEFA52FC34FA}" presName="hierChild3" presStyleCnt="0"/>
      <dgm:spPr/>
    </dgm:pt>
    <dgm:pt modelId="{711D88A0-E1FA-4267-A6D2-6FDD2173FF85}" type="pres">
      <dgm:prSet presAssocID="{8608C712-8513-4AA5-9038-C4033E553A5F}" presName="Name10" presStyleLbl="parChTrans1D2" presStyleIdx="1" presStyleCnt="3"/>
      <dgm:spPr/>
      <dgm:t>
        <a:bodyPr/>
        <a:lstStyle/>
        <a:p>
          <a:endParaRPr lang="es-AR"/>
        </a:p>
      </dgm:t>
    </dgm:pt>
    <dgm:pt modelId="{E2A28F19-82A7-40AB-99C7-C381DEAD4CBA}" type="pres">
      <dgm:prSet presAssocID="{CAFC2575-DFFA-433B-A877-3844C1C86F38}" presName="hierRoot2" presStyleCnt="0"/>
      <dgm:spPr/>
    </dgm:pt>
    <dgm:pt modelId="{9C9F2889-8AF6-423A-A26F-A3FB0E6F8521}" type="pres">
      <dgm:prSet presAssocID="{CAFC2575-DFFA-433B-A877-3844C1C86F38}" presName="composite2" presStyleCnt="0"/>
      <dgm:spPr/>
    </dgm:pt>
    <dgm:pt modelId="{A4DC8A86-ECC8-424D-B66D-F14975AFCBEA}" type="pres">
      <dgm:prSet presAssocID="{CAFC2575-DFFA-433B-A877-3844C1C86F38}" presName="background2" presStyleLbl="node2" presStyleIdx="1" presStyleCnt="3"/>
      <dgm:spPr/>
    </dgm:pt>
    <dgm:pt modelId="{B7104428-ACFE-4156-80D7-548404BE2586}" type="pres">
      <dgm:prSet presAssocID="{CAFC2575-DFFA-433B-A877-3844C1C86F38}" presName="text2" presStyleLbl="fgAcc2" presStyleIdx="1" presStyleCnt="3" custScaleX="295022" custScaleY="122155" custLinFactX="2586" custLinFactY="-100000" custLinFactNeighborX="100000" custLinFactNeighborY="-15625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A3D461F-AE4B-4FC6-BDAB-BAFFF5C9FEC2}" type="pres">
      <dgm:prSet presAssocID="{CAFC2575-DFFA-433B-A877-3844C1C86F38}" presName="hierChild3" presStyleCnt="0"/>
      <dgm:spPr/>
    </dgm:pt>
    <dgm:pt modelId="{005FE27E-D478-4959-A591-932AF80381E6}" type="pres">
      <dgm:prSet presAssocID="{4D7F3DF5-A7EE-4AC5-B189-D8CA868F0315}" presName="Name10" presStyleLbl="parChTrans1D2" presStyleIdx="2" presStyleCnt="3"/>
      <dgm:spPr/>
      <dgm:t>
        <a:bodyPr/>
        <a:lstStyle/>
        <a:p>
          <a:endParaRPr lang="es-AR"/>
        </a:p>
      </dgm:t>
    </dgm:pt>
    <dgm:pt modelId="{AC4059C7-C4B0-40D4-95FE-8BAC6AC889E6}" type="pres">
      <dgm:prSet presAssocID="{3524E997-853A-4922-B7BC-6F144B08AC5E}" presName="hierRoot2" presStyleCnt="0"/>
      <dgm:spPr/>
    </dgm:pt>
    <dgm:pt modelId="{CB75CE2B-8C6B-4179-A8F4-2263A9319F07}" type="pres">
      <dgm:prSet presAssocID="{3524E997-853A-4922-B7BC-6F144B08AC5E}" presName="composite2" presStyleCnt="0"/>
      <dgm:spPr/>
    </dgm:pt>
    <dgm:pt modelId="{0693E460-AC3D-45E5-985B-CA8DBB29CA5C}" type="pres">
      <dgm:prSet presAssocID="{3524E997-853A-4922-B7BC-6F144B08AC5E}" presName="background2" presStyleLbl="node2" presStyleIdx="2" presStyleCnt="3"/>
      <dgm:spPr/>
    </dgm:pt>
    <dgm:pt modelId="{E3A4709B-8EB2-4013-9BE7-C52187673F9C}" type="pres">
      <dgm:prSet presAssocID="{3524E997-853A-4922-B7BC-6F144B08AC5E}" presName="text2" presStyleLbl="fgAcc2" presStyleIdx="2" presStyleCnt="3" custScaleX="204784" custScaleY="214007" custLinFactX="100000" custLinFactY="-100000" custLinFactNeighborX="104075" custLinFactNeighborY="-16718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692F104-8410-4EB1-82B6-DA5AD28DAE89}" type="pres">
      <dgm:prSet presAssocID="{3524E997-853A-4922-B7BC-6F144B08AC5E}" presName="hierChild3" presStyleCnt="0"/>
      <dgm:spPr/>
    </dgm:pt>
    <dgm:pt modelId="{6215EF53-DEF5-4F79-AF2A-17AE3190991E}" type="pres">
      <dgm:prSet presAssocID="{066449EA-58BB-4418-9DB9-688886CB6339}" presName="hierRoot1" presStyleCnt="0"/>
      <dgm:spPr/>
    </dgm:pt>
    <dgm:pt modelId="{78F4A5F9-9A36-4E47-ADA5-6690366F8172}" type="pres">
      <dgm:prSet presAssocID="{066449EA-58BB-4418-9DB9-688886CB6339}" presName="composite" presStyleCnt="0"/>
      <dgm:spPr/>
    </dgm:pt>
    <dgm:pt modelId="{49CB124C-C6D7-4F03-982B-561A13696DC4}" type="pres">
      <dgm:prSet presAssocID="{066449EA-58BB-4418-9DB9-688886CB6339}" presName="background" presStyleLbl="node0" presStyleIdx="1" presStyleCnt="7"/>
      <dgm:spPr/>
    </dgm:pt>
    <dgm:pt modelId="{F15DFEA4-BE3E-47CB-86AA-5F0DC818B505}" type="pres">
      <dgm:prSet presAssocID="{066449EA-58BB-4418-9DB9-688886CB6339}" presName="text" presStyleLbl="fgAcc0" presStyleIdx="1" presStyleCnt="7" custScaleX="159875" custScaleY="120276" custLinFactX="-135795" custLinFactY="147666" custLinFactNeighborX="-200000" custLinFactNeighborY="2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26D5506-DDCF-4BAF-A421-13BDB8A9A94A}" type="pres">
      <dgm:prSet presAssocID="{066449EA-58BB-4418-9DB9-688886CB6339}" presName="hierChild2" presStyleCnt="0"/>
      <dgm:spPr/>
    </dgm:pt>
    <dgm:pt modelId="{92CB77D2-0305-41F1-BAB9-56579F99FE4A}" type="pres">
      <dgm:prSet presAssocID="{5D57889B-417C-4315-B331-25888F804C37}" presName="hierRoot1" presStyleCnt="0"/>
      <dgm:spPr/>
    </dgm:pt>
    <dgm:pt modelId="{1AE028D9-4D0E-4E36-B57E-74440259D64E}" type="pres">
      <dgm:prSet presAssocID="{5D57889B-417C-4315-B331-25888F804C37}" presName="composite" presStyleCnt="0"/>
      <dgm:spPr/>
    </dgm:pt>
    <dgm:pt modelId="{74C7685F-7F39-4EE3-94BE-10074B5FD06C}" type="pres">
      <dgm:prSet presAssocID="{5D57889B-417C-4315-B331-25888F804C37}" presName="background" presStyleLbl="node0" presStyleIdx="2" presStyleCnt="7"/>
      <dgm:spPr/>
    </dgm:pt>
    <dgm:pt modelId="{26AA0C57-21E1-4652-BD27-0279C5634D61}" type="pres">
      <dgm:prSet presAssocID="{5D57889B-417C-4315-B331-25888F804C37}" presName="text" presStyleLbl="fgAcc0" presStyleIdx="2" presStyleCnt="7" custScaleX="232018" custScaleY="180351" custLinFactX="-100000" custLinFactY="147666" custLinFactNeighborX="-196522" custLinFactNeighborY="2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3D75EC5-D33D-4CD7-9FC8-DEE1564675F0}" type="pres">
      <dgm:prSet presAssocID="{5D57889B-417C-4315-B331-25888F804C37}" presName="hierChild2" presStyleCnt="0"/>
      <dgm:spPr/>
    </dgm:pt>
    <dgm:pt modelId="{44F28966-C4C6-4DD2-89E6-7E980E5B1D8B}" type="pres">
      <dgm:prSet presAssocID="{689DD710-B5F3-460E-BF4E-C000FBDDB0EF}" presName="hierRoot1" presStyleCnt="0"/>
      <dgm:spPr/>
    </dgm:pt>
    <dgm:pt modelId="{E00286E6-D8C0-4A3A-A2D6-625F2692E5B1}" type="pres">
      <dgm:prSet presAssocID="{689DD710-B5F3-460E-BF4E-C000FBDDB0EF}" presName="composite" presStyleCnt="0"/>
      <dgm:spPr/>
    </dgm:pt>
    <dgm:pt modelId="{219DDA63-7DE9-44BE-BE97-B0DB852F0348}" type="pres">
      <dgm:prSet presAssocID="{689DD710-B5F3-460E-BF4E-C000FBDDB0EF}" presName="background" presStyleLbl="node0" presStyleIdx="3" presStyleCnt="7"/>
      <dgm:spPr/>
    </dgm:pt>
    <dgm:pt modelId="{C23384C9-414F-448C-AD97-A5BD655474DD}" type="pres">
      <dgm:prSet presAssocID="{689DD710-B5F3-460E-BF4E-C000FBDDB0EF}" presName="text" presStyleLbl="fgAcc0" presStyleIdx="3" presStyleCnt="7" custScaleX="232503" custScaleY="105373" custLinFactX="-100000" custLinFactY="155107" custLinFactNeighborX="-149909" custLinFactNeighborY="2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712A3D5-3CD9-4E2D-BDA0-DC3941C7E299}" type="pres">
      <dgm:prSet presAssocID="{689DD710-B5F3-460E-BF4E-C000FBDDB0EF}" presName="hierChild2" presStyleCnt="0"/>
      <dgm:spPr/>
    </dgm:pt>
    <dgm:pt modelId="{9DC6A3CC-6033-413D-B255-711E7799CBA0}" type="pres">
      <dgm:prSet presAssocID="{A3B44D3A-3774-4A04-B07D-7CFD7D1B8D31}" presName="hierRoot1" presStyleCnt="0"/>
      <dgm:spPr/>
    </dgm:pt>
    <dgm:pt modelId="{A397C407-070F-4EB2-8603-B90503EF3059}" type="pres">
      <dgm:prSet presAssocID="{A3B44D3A-3774-4A04-B07D-7CFD7D1B8D31}" presName="composite" presStyleCnt="0"/>
      <dgm:spPr/>
    </dgm:pt>
    <dgm:pt modelId="{F10C74D6-A826-4EF9-8CAB-C42ED4F85526}" type="pres">
      <dgm:prSet presAssocID="{A3B44D3A-3774-4A04-B07D-7CFD7D1B8D31}" presName="background" presStyleLbl="node0" presStyleIdx="4" presStyleCnt="7"/>
      <dgm:spPr/>
    </dgm:pt>
    <dgm:pt modelId="{9752343A-3D01-48DC-8CAD-E153A2201603}" type="pres">
      <dgm:prSet presAssocID="{A3B44D3A-3774-4A04-B07D-7CFD7D1B8D31}" presName="text" presStyleLbl="fgAcc0" presStyleIdx="4" presStyleCnt="7" custScaleX="188620" custScaleY="124315" custLinFactX="-87724" custLinFactY="159200" custLinFactNeighborX="-100000" custLinFactNeighborY="2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8C56E6C-3B51-4127-8B4C-F7FE2329AE31}" type="pres">
      <dgm:prSet presAssocID="{A3B44D3A-3774-4A04-B07D-7CFD7D1B8D31}" presName="hierChild2" presStyleCnt="0"/>
      <dgm:spPr/>
    </dgm:pt>
    <dgm:pt modelId="{9B61E247-5B06-470B-A444-A9C54EE5FF1B}" type="pres">
      <dgm:prSet presAssocID="{2B921A8C-5F16-4BD2-9F6E-EA2EF61437A7}" presName="hierRoot1" presStyleCnt="0"/>
      <dgm:spPr/>
    </dgm:pt>
    <dgm:pt modelId="{F8580042-9EAB-4412-9D14-5AED7AB5ED76}" type="pres">
      <dgm:prSet presAssocID="{2B921A8C-5F16-4BD2-9F6E-EA2EF61437A7}" presName="composite" presStyleCnt="0"/>
      <dgm:spPr/>
    </dgm:pt>
    <dgm:pt modelId="{975985B8-2125-4941-B40C-184576DE3E7B}" type="pres">
      <dgm:prSet presAssocID="{2B921A8C-5F16-4BD2-9F6E-EA2EF61437A7}" presName="background" presStyleLbl="node0" presStyleIdx="5" presStyleCnt="7"/>
      <dgm:spPr/>
    </dgm:pt>
    <dgm:pt modelId="{2C0E712D-8461-43AA-91CE-27E2F71234BA}" type="pres">
      <dgm:prSet presAssocID="{2B921A8C-5F16-4BD2-9F6E-EA2EF61437A7}" presName="text" presStyleLbl="fgAcc0" presStyleIdx="5" presStyleCnt="7" custScaleX="343062" custScaleY="350722" custLinFactX="-26559" custLinFactY="155463" custLinFactNeighborX="-100000" custLinFactNeighborY="2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6EA4DA5-DE75-4E02-A9FE-EB577998B5CD}" type="pres">
      <dgm:prSet presAssocID="{2B921A8C-5F16-4BD2-9F6E-EA2EF61437A7}" presName="hierChild2" presStyleCnt="0"/>
      <dgm:spPr/>
    </dgm:pt>
    <dgm:pt modelId="{2199C053-CCF7-462F-B5E9-18368BDDCAF8}" type="pres">
      <dgm:prSet presAssocID="{C8B95417-824C-4972-A143-75F08AFB0276}" presName="hierRoot1" presStyleCnt="0"/>
      <dgm:spPr/>
    </dgm:pt>
    <dgm:pt modelId="{746F3CEB-37BA-480D-8786-E93B2314C43C}" type="pres">
      <dgm:prSet presAssocID="{C8B95417-824C-4972-A143-75F08AFB0276}" presName="composite" presStyleCnt="0"/>
      <dgm:spPr/>
    </dgm:pt>
    <dgm:pt modelId="{433D7F3A-D68D-43D8-804D-09D1A4E4E885}" type="pres">
      <dgm:prSet presAssocID="{C8B95417-824C-4972-A143-75F08AFB0276}" presName="background" presStyleLbl="node0" presStyleIdx="6" presStyleCnt="7"/>
      <dgm:spPr/>
    </dgm:pt>
    <dgm:pt modelId="{92D0581F-3C4F-48E4-8A16-4CE9B75EC11B}" type="pres">
      <dgm:prSet presAssocID="{C8B95417-824C-4972-A143-75F08AFB0276}" presName="text" presStyleLbl="fgAcc0" presStyleIdx="6" presStyleCnt="7" custScaleX="158886" custScaleY="111911" custLinFactX="-117161" custLinFactNeighborX="-200000" custLinFactNeighborY="-8415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F5B5725-3710-4546-B11A-4ABDED83F9B6}" type="pres">
      <dgm:prSet presAssocID="{C8B95417-824C-4972-A143-75F08AFB0276}" presName="hierChild2" presStyleCnt="0"/>
      <dgm:spPr/>
    </dgm:pt>
  </dgm:ptLst>
  <dgm:cxnLst>
    <dgm:cxn modelId="{F233E6CA-3393-42A5-ABA9-AA8EF5F20628}" type="presOf" srcId="{7224469C-1DCE-451F-92F6-C7C58DA1426B}" destId="{F5C644E9-5F95-4963-98CC-02118E9511FE}" srcOrd="0" destOrd="0" presId="urn:microsoft.com/office/officeart/2005/8/layout/hierarchy1"/>
    <dgm:cxn modelId="{BB11FC5D-D6E8-4C90-B425-D0C33795DFCC}" type="presOf" srcId="{2B921A8C-5F16-4BD2-9F6E-EA2EF61437A7}" destId="{2C0E712D-8461-43AA-91CE-27E2F71234BA}" srcOrd="0" destOrd="0" presId="urn:microsoft.com/office/officeart/2005/8/layout/hierarchy1"/>
    <dgm:cxn modelId="{4C131A3D-8B88-4B61-8B4F-B3EB2D60C90A}" type="presOf" srcId="{C8B95417-824C-4972-A143-75F08AFB0276}" destId="{92D0581F-3C4F-48E4-8A16-4CE9B75EC11B}" srcOrd="0" destOrd="0" presId="urn:microsoft.com/office/officeart/2005/8/layout/hierarchy1"/>
    <dgm:cxn modelId="{855F415B-84C5-43D9-A011-9B4B237272C8}" srcId="{F72D9AFC-2580-466A-A3CE-6BF181E1AF21}" destId="{3524E997-853A-4922-B7BC-6F144B08AC5E}" srcOrd="2" destOrd="0" parTransId="{4D7F3DF5-A7EE-4AC5-B189-D8CA868F0315}" sibTransId="{0C150E4D-6C6B-4B46-A818-5F9813794442}"/>
    <dgm:cxn modelId="{33CD80E4-7C2B-4D51-A51C-40307842C598}" type="presOf" srcId="{E1F94FCB-6E86-4635-BA8B-E94A0B7D2137}" destId="{77CC2CEA-4BE9-48F3-81BC-84D797AC3E4F}" srcOrd="0" destOrd="0" presId="urn:microsoft.com/office/officeart/2005/8/layout/hierarchy1"/>
    <dgm:cxn modelId="{9A48BAE4-20A3-4FD1-BE08-1AC5370A4161}" type="presOf" srcId="{8608C712-8513-4AA5-9038-C4033E553A5F}" destId="{711D88A0-E1FA-4267-A6D2-6FDD2173FF85}" srcOrd="0" destOrd="0" presId="urn:microsoft.com/office/officeart/2005/8/layout/hierarchy1"/>
    <dgm:cxn modelId="{89C2224A-DF85-40CD-96F0-4C6ACD1644A6}" type="presOf" srcId="{5D57889B-417C-4315-B331-25888F804C37}" destId="{26AA0C57-21E1-4652-BD27-0279C5634D61}" srcOrd="0" destOrd="0" presId="urn:microsoft.com/office/officeart/2005/8/layout/hierarchy1"/>
    <dgm:cxn modelId="{5F930B0D-CB44-47D7-8CEC-7E709C59B33E}" type="presOf" srcId="{9082190C-13F1-4335-A18A-BEFA52FC34FA}" destId="{ADB29BA7-FC4F-4108-BBCA-D87F2D5E6F1E}" srcOrd="0" destOrd="0" presId="urn:microsoft.com/office/officeart/2005/8/layout/hierarchy1"/>
    <dgm:cxn modelId="{4FF7A70D-42AD-469E-BE41-CEBE63B48F4E}" type="presOf" srcId="{4D7F3DF5-A7EE-4AC5-B189-D8CA868F0315}" destId="{005FE27E-D478-4959-A591-932AF80381E6}" srcOrd="0" destOrd="0" presId="urn:microsoft.com/office/officeart/2005/8/layout/hierarchy1"/>
    <dgm:cxn modelId="{7A8112DF-BAB8-4AB4-9F89-872F86FF7B59}" type="presOf" srcId="{CAFC2575-DFFA-433B-A877-3844C1C86F38}" destId="{B7104428-ACFE-4156-80D7-548404BE2586}" srcOrd="0" destOrd="0" presId="urn:microsoft.com/office/officeart/2005/8/layout/hierarchy1"/>
    <dgm:cxn modelId="{9A5E63BD-152C-41C9-A3CB-36EA3CB567B8}" type="presOf" srcId="{066449EA-58BB-4418-9DB9-688886CB6339}" destId="{F15DFEA4-BE3E-47CB-86AA-5F0DC818B505}" srcOrd="0" destOrd="0" presId="urn:microsoft.com/office/officeart/2005/8/layout/hierarchy1"/>
    <dgm:cxn modelId="{37A46169-4B45-400B-B1DA-7FED66E5AF65}" srcId="{E1F94FCB-6E86-4635-BA8B-E94A0B7D2137}" destId="{A3B44D3A-3774-4A04-B07D-7CFD7D1B8D31}" srcOrd="4" destOrd="0" parTransId="{428F74FE-6414-43B9-88F5-F99C73323245}" sibTransId="{959A0729-F3D3-44E2-B991-BC581E04E10A}"/>
    <dgm:cxn modelId="{8F180171-96B3-4567-A6C3-9BEA54E347C6}" srcId="{E1F94FCB-6E86-4635-BA8B-E94A0B7D2137}" destId="{5D57889B-417C-4315-B331-25888F804C37}" srcOrd="2" destOrd="0" parTransId="{60074980-E1DA-48C3-932E-083EBB495C42}" sibTransId="{7CA15D70-0EFA-496C-A0AA-5C92BE69E844}"/>
    <dgm:cxn modelId="{C23D651F-F699-4F71-8D5F-C4B1D66FBFAC}" type="presOf" srcId="{3524E997-853A-4922-B7BC-6F144B08AC5E}" destId="{E3A4709B-8EB2-4013-9BE7-C52187673F9C}" srcOrd="0" destOrd="0" presId="urn:microsoft.com/office/officeart/2005/8/layout/hierarchy1"/>
    <dgm:cxn modelId="{91FF77EB-2FB8-43ED-B4B8-0D19790DB207}" srcId="{F72D9AFC-2580-466A-A3CE-6BF181E1AF21}" destId="{9082190C-13F1-4335-A18A-BEFA52FC34FA}" srcOrd="0" destOrd="0" parTransId="{7224469C-1DCE-451F-92F6-C7C58DA1426B}" sibTransId="{BD5B3AC2-3ED8-4212-9CCD-7A91D6BB840E}"/>
    <dgm:cxn modelId="{7A70771F-2272-4601-9679-37861FCF8AF7}" type="presOf" srcId="{A3B44D3A-3774-4A04-B07D-7CFD7D1B8D31}" destId="{9752343A-3D01-48DC-8CAD-E153A2201603}" srcOrd="0" destOrd="0" presId="urn:microsoft.com/office/officeart/2005/8/layout/hierarchy1"/>
    <dgm:cxn modelId="{098D502B-2FBC-4CD7-94BC-2BB47381B4ED}" srcId="{E1F94FCB-6E86-4635-BA8B-E94A0B7D2137}" destId="{066449EA-58BB-4418-9DB9-688886CB6339}" srcOrd="1" destOrd="0" parTransId="{0C6CB43D-E297-47AB-A627-E31CEE163943}" sibTransId="{8556157B-CB72-486C-957B-387E5444C1D0}"/>
    <dgm:cxn modelId="{79915E60-F57E-4E5E-AA39-DC029EEB4E73}" srcId="{E1F94FCB-6E86-4635-BA8B-E94A0B7D2137}" destId="{2B921A8C-5F16-4BD2-9F6E-EA2EF61437A7}" srcOrd="5" destOrd="0" parTransId="{0C5DD96B-6317-4860-ABD9-65611ACC1541}" sibTransId="{5CBD9E15-ABF1-4E11-AA93-97C8EDFE362F}"/>
    <dgm:cxn modelId="{3D8D86AF-4EBA-440D-AA40-02E58FC12B7E}" srcId="{F72D9AFC-2580-466A-A3CE-6BF181E1AF21}" destId="{CAFC2575-DFFA-433B-A877-3844C1C86F38}" srcOrd="1" destOrd="0" parTransId="{8608C712-8513-4AA5-9038-C4033E553A5F}" sibTransId="{C091F171-2566-4141-97FE-B75C86203411}"/>
    <dgm:cxn modelId="{B3DC5C74-4451-424A-9883-2F03FFCE2701}" type="presOf" srcId="{F72D9AFC-2580-466A-A3CE-6BF181E1AF21}" destId="{222D35E4-A287-4AA3-8B69-18AE3543C029}" srcOrd="0" destOrd="0" presId="urn:microsoft.com/office/officeart/2005/8/layout/hierarchy1"/>
    <dgm:cxn modelId="{8F0E4592-7886-4D92-96CC-7004B2540D32}" srcId="{E1F94FCB-6E86-4635-BA8B-E94A0B7D2137}" destId="{C8B95417-824C-4972-A143-75F08AFB0276}" srcOrd="6" destOrd="0" parTransId="{5C4545EA-0033-4550-A545-0E60CF13B026}" sibTransId="{AEB6608C-F423-49E8-907B-134833BB3AD5}"/>
    <dgm:cxn modelId="{895E8797-E175-4562-88DC-083838E5797B}" type="presOf" srcId="{689DD710-B5F3-460E-BF4E-C000FBDDB0EF}" destId="{C23384C9-414F-448C-AD97-A5BD655474DD}" srcOrd="0" destOrd="0" presId="urn:microsoft.com/office/officeart/2005/8/layout/hierarchy1"/>
    <dgm:cxn modelId="{4C8901F1-D2CA-4DA0-99B9-0714A4E02217}" srcId="{E1F94FCB-6E86-4635-BA8B-E94A0B7D2137}" destId="{689DD710-B5F3-460E-BF4E-C000FBDDB0EF}" srcOrd="3" destOrd="0" parTransId="{ED85E07A-CD6B-455C-ADA7-3689BCD7C294}" sibTransId="{EFDC621E-A2BD-4C2A-80E9-894E7B80EFD9}"/>
    <dgm:cxn modelId="{6E183255-B6F4-41CD-8DCC-A90AA0BC610A}" srcId="{E1F94FCB-6E86-4635-BA8B-E94A0B7D2137}" destId="{F72D9AFC-2580-466A-A3CE-6BF181E1AF21}" srcOrd="0" destOrd="0" parTransId="{2BA23C82-0271-49A4-9710-2BDBD8273E34}" sibTransId="{14441EDB-9EB4-45A4-82DD-F401646F6297}"/>
    <dgm:cxn modelId="{A14E032B-5E32-4D66-AF03-B6951E1A7183}" type="presParOf" srcId="{77CC2CEA-4BE9-48F3-81BC-84D797AC3E4F}" destId="{85DA6140-7134-4960-9C0D-DFE61EAB0DE5}" srcOrd="0" destOrd="0" presId="urn:microsoft.com/office/officeart/2005/8/layout/hierarchy1"/>
    <dgm:cxn modelId="{3F56F49B-915C-4A67-B159-57336EAC5870}" type="presParOf" srcId="{85DA6140-7134-4960-9C0D-DFE61EAB0DE5}" destId="{0E434972-0E8B-4B75-AA8D-3DDF191D5669}" srcOrd="0" destOrd="0" presId="urn:microsoft.com/office/officeart/2005/8/layout/hierarchy1"/>
    <dgm:cxn modelId="{A9380040-398D-4D31-BB07-440FA39DD7BE}" type="presParOf" srcId="{0E434972-0E8B-4B75-AA8D-3DDF191D5669}" destId="{2E91D21B-5457-4502-8B50-CCB147AD1141}" srcOrd="0" destOrd="0" presId="urn:microsoft.com/office/officeart/2005/8/layout/hierarchy1"/>
    <dgm:cxn modelId="{3A03BF2F-EB59-47E5-8805-0D35A905E053}" type="presParOf" srcId="{0E434972-0E8B-4B75-AA8D-3DDF191D5669}" destId="{222D35E4-A287-4AA3-8B69-18AE3543C029}" srcOrd="1" destOrd="0" presId="urn:microsoft.com/office/officeart/2005/8/layout/hierarchy1"/>
    <dgm:cxn modelId="{2DF5EC8C-E447-4339-A610-52F6387AEA19}" type="presParOf" srcId="{85DA6140-7134-4960-9C0D-DFE61EAB0DE5}" destId="{DE182EF8-997D-493D-9BC8-AA0C36639483}" srcOrd="1" destOrd="0" presId="urn:microsoft.com/office/officeart/2005/8/layout/hierarchy1"/>
    <dgm:cxn modelId="{90E2A562-7918-403F-A02C-8F02D7A75588}" type="presParOf" srcId="{DE182EF8-997D-493D-9BC8-AA0C36639483}" destId="{F5C644E9-5F95-4963-98CC-02118E9511FE}" srcOrd="0" destOrd="0" presId="urn:microsoft.com/office/officeart/2005/8/layout/hierarchy1"/>
    <dgm:cxn modelId="{9BCF3A05-F6E1-4B86-8C48-F94D1978D450}" type="presParOf" srcId="{DE182EF8-997D-493D-9BC8-AA0C36639483}" destId="{490E11D9-F463-4ECB-A682-00BD74A21FD8}" srcOrd="1" destOrd="0" presId="urn:microsoft.com/office/officeart/2005/8/layout/hierarchy1"/>
    <dgm:cxn modelId="{230747AC-A0A5-4E88-BB80-A2D0C2229B63}" type="presParOf" srcId="{490E11D9-F463-4ECB-A682-00BD74A21FD8}" destId="{E7D02065-068D-46D0-9174-EF26D34CE24F}" srcOrd="0" destOrd="0" presId="urn:microsoft.com/office/officeart/2005/8/layout/hierarchy1"/>
    <dgm:cxn modelId="{ADDAD9B4-5B4A-4559-90B2-DD8B2C5CE2D7}" type="presParOf" srcId="{E7D02065-068D-46D0-9174-EF26D34CE24F}" destId="{0C33A2D4-4910-4E07-B3B3-4A2D66FC246E}" srcOrd="0" destOrd="0" presId="urn:microsoft.com/office/officeart/2005/8/layout/hierarchy1"/>
    <dgm:cxn modelId="{149A182E-54AC-4463-8ABE-C11A59A19D42}" type="presParOf" srcId="{E7D02065-068D-46D0-9174-EF26D34CE24F}" destId="{ADB29BA7-FC4F-4108-BBCA-D87F2D5E6F1E}" srcOrd="1" destOrd="0" presId="urn:microsoft.com/office/officeart/2005/8/layout/hierarchy1"/>
    <dgm:cxn modelId="{4F1B857D-31E4-4998-9993-C4BEBB2AEA59}" type="presParOf" srcId="{490E11D9-F463-4ECB-A682-00BD74A21FD8}" destId="{42AC75E0-A6F1-466D-8803-5E321966B12B}" srcOrd="1" destOrd="0" presId="urn:microsoft.com/office/officeart/2005/8/layout/hierarchy1"/>
    <dgm:cxn modelId="{D5E8C68F-D188-454E-88A4-9825F8BDD597}" type="presParOf" srcId="{DE182EF8-997D-493D-9BC8-AA0C36639483}" destId="{711D88A0-E1FA-4267-A6D2-6FDD2173FF85}" srcOrd="2" destOrd="0" presId="urn:microsoft.com/office/officeart/2005/8/layout/hierarchy1"/>
    <dgm:cxn modelId="{DA9899AC-C755-48EE-990A-311B6A4010F2}" type="presParOf" srcId="{DE182EF8-997D-493D-9BC8-AA0C36639483}" destId="{E2A28F19-82A7-40AB-99C7-C381DEAD4CBA}" srcOrd="3" destOrd="0" presId="urn:microsoft.com/office/officeart/2005/8/layout/hierarchy1"/>
    <dgm:cxn modelId="{FF581C8D-F5E9-4CEA-8F0A-EA6F0EBD061D}" type="presParOf" srcId="{E2A28F19-82A7-40AB-99C7-C381DEAD4CBA}" destId="{9C9F2889-8AF6-423A-A26F-A3FB0E6F8521}" srcOrd="0" destOrd="0" presId="urn:microsoft.com/office/officeart/2005/8/layout/hierarchy1"/>
    <dgm:cxn modelId="{4953195C-E204-454C-8D5E-A40BDA302031}" type="presParOf" srcId="{9C9F2889-8AF6-423A-A26F-A3FB0E6F8521}" destId="{A4DC8A86-ECC8-424D-B66D-F14975AFCBEA}" srcOrd="0" destOrd="0" presId="urn:microsoft.com/office/officeart/2005/8/layout/hierarchy1"/>
    <dgm:cxn modelId="{65B0C41C-993F-4A9F-8F45-4C166EB5127E}" type="presParOf" srcId="{9C9F2889-8AF6-423A-A26F-A3FB0E6F8521}" destId="{B7104428-ACFE-4156-80D7-548404BE2586}" srcOrd="1" destOrd="0" presId="urn:microsoft.com/office/officeart/2005/8/layout/hierarchy1"/>
    <dgm:cxn modelId="{1C5F71BC-AD3B-4F9C-B2C6-847DAA832A2D}" type="presParOf" srcId="{E2A28F19-82A7-40AB-99C7-C381DEAD4CBA}" destId="{4A3D461F-AE4B-4FC6-BDAB-BAFFF5C9FEC2}" srcOrd="1" destOrd="0" presId="urn:microsoft.com/office/officeart/2005/8/layout/hierarchy1"/>
    <dgm:cxn modelId="{FAC1DB89-2053-4728-9ADC-C166C5F2413F}" type="presParOf" srcId="{DE182EF8-997D-493D-9BC8-AA0C36639483}" destId="{005FE27E-D478-4959-A591-932AF80381E6}" srcOrd="4" destOrd="0" presId="urn:microsoft.com/office/officeart/2005/8/layout/hierarchy1"/>
    <dgm:cxn modelId="{3B3B5190-0BA5-4F75-95B6-6B7CC629F6A2}" type="presParOf" srcId="{DE182EF8-997D-493D-9BC8-AA0C36639483}" destId="{AC4059C7-C4B0-40D4-95FE-8BAC6AC889E6}" srcOrd="5" destOrd="0" presId="urn:microsoft.com/office/officeart/2005/8/layout/hierarchy1"/>
    <dgm:cxn modelId="{E3975DA0-5A03-4C95-95A2-A903AD673C0D}" type="presParOf" srcId="{AC4059C7-C4B0-40D4-95FE-8BAC6AC889E6}" destId="{CB75CE2B-8C6B-4179-A8F4-2263A9319F07}" srcOrd="0" destOrd="0" presId="urn:microsoft.com/office/officeart/2005/8/layout/hierarchy1"/>
    <dgm:cxn modelId="{984681B9-F604-4302-9F65-6F843F45688B}" type="presParOf" srcId="{CB75CE2B-8C6B-4179-A8F4-2263A9319F07}" destId="{0693E460-AC3D-45E5-985B-CA8DBB29CA5C}" srcOrd="0" destOrd="0" presId="urn:microsoft.com/office/officeart/2005/8/layout/hierarchy1"/>
    <dgm:cxn modelId="{C03000DA-9965-4BAA-9CCD-9D063C2D0C15}" type="presParOf" srcId="{CB75CE2B-8C6B-4179-A8F4-2263A9319F07}" destId="{E3A4709B-8EB2-4013-9BE7-C52187673F9C}" srcOrd="1" destOrd="0" presId="urn:microsoft.com/office/officeart/2005/8/layout/hierarchy1"/>
    <dgm:cxn modelId="{FE458D7A-B0B1-4451-B8BF-2AC3CB11E6E4}" type="presParOf" srcId="{AC4059C7-C4B0-40D4-95FE-8BAC6AC889E6}" destId="{6692F104-8410-4EB1-82B6-DA5AD28DAE89}" srcOrd="1" destOrd="0" presId="urn:microsoft.com/office/officeart/2005/8/layout/hierarchy1"/>
    <dgm:cxn modelId="{06EAB912-DCE2-4314-9FFC-C7EC58DF2C24}" type="presParOf" srcId="{77CC2CEA-4BE9-48F3-81BC-84D797AC3E4F}" destId="{6215EF53-DEF5-4F79-AF2A-17AE3190991E}" srcOrd="1" destOrd="0" presId="urn:microsoft.com/office/officeart/2005/8/layout/hierarchy1"/>
    <dgm:cxn modelId="{CD3BEEB3-9C13-46F4-8D0F-DF388CA19479}" type="presParOf" srcId="{6215EF53-DEF5-4F79-AF2A-17AE3190991E}" destId="{78F4A5F9-9A36-4E47-ADA5-6690366F8172}" srcOrd="0" destOrd="0" presId="urn:microsoft.com/office/officeart/2005/8/layout/hierarchy1"/>
    <dgm:cxn modelId="{B6ECAB01-16B1-4551-9B76-9C1D7AB4E33D}" type="presParOf" srcId="{78F4A5F9-9A36-4E47-ADA5-6690366F8172}" destId="{49CB124C-C6D7-4F03-982B-561A13696DC4}" srcOrd="0" destOrd="0" presId="urn:microsoft.com/office/officeart/2005/8/layout/hierarchy1"/>
    <dgm:cxn modelId="{9946315B-3D89-4091-8A3A-647D6EA19B86}" type="presParOf" srcId="{78F4A5F9-9A36-4E47-ADA5-6690366F8172}" destId="{F15DFEA4-BE3E-47CB-86AA-5F0DC818B505}" srcOrd="1" destOrd="0" presId="urn:microsoft.com/office/officeart/2005/8/layout/hierarchy1"/>
    <dgm:cxn modelId="{2096EC4D-33C0-42FD-9709-C739EE133E93}" type="presParOf" srcId="{6215EF53-DEF5-4F79-AF2A-17AE3190991E}" destId="{326D5506-DDCF-4BAF-A421-13BDB8A9A94A}" srcOrd="1" destOrd="0" presId="urn:microsoft.com/office/officeart/2005/8/layout/hierarchy1"/>
    <dgm:cxn modelId="{352568DE-761A-4512-B94E-D6ADC8AA8B95}" type="presParOf" srcId="{77CC2CEA-4BE9-48F3-81BC-84D797AC3E4F}" destId="{92CB77D2-0305-41F1-BAB9-56579F99FE4A}" srcOrd="2" destOrd="0" presId="urn:microsoft.com/office/officeart/2005/8/layout/hierarchy1"/>
    <dgm:cxn modelId="{A511F12E-6A44-46C8-B013-467D92C93599}" type="presParOf" srcId="{92CB77D2-0305-41F1-BAB9-56579F99FE4A}" destId="{1AE028D9-4D0E-4E36-B57E-74440259D64E}" srcOrd="0" destOrd="0" presId="urn:microsoft.com/office/officeart/2005/8/layout/hierarchy1"/>
    <dgm:cxn modelId="{038418F6-F7A8-4C03-BE9A-0A5D25A383C5}" type="presParOf" srcId="{1AE028D9-4D0E-4E36-B57E-74440259D64E}" destId="{74C7685F-7F39-4EE3-94BE-10074B5FD06C}" srcOrd="0" destOrd="0" presId="urn:microsoft.com/office/officeart/2005/8/layout/hierarchy1"/>
    <dgm:cxn modelId="{7E20F63B-FACB-4793-A7F0-37826AA61EF3}" type="presParOf" srcId="{1AE028D9-4D0E-4E36-B57E-74440259D64E}" destId="{26AA0C57-21E1-4652-BD27-0279C5634D61}" srcOrd="1" destOrd="0" presId="urn:microsoft.com/office/officeart/2005/8/layout/hierarchy1"/>
    <dgm:cxn modelId="{0557CDD5-59B7-4BA0-AE2B-37BCF4781B26}" type="presParOf" srcId="{92CB77D2-0305-41F1-BAB9-56579F99FE4A}" destId="{83D75EC5-D33D-4CD7-9FC8-DEE1564675F0}" srcOrd="1" destOrd="0" presId="urn:microsoft.com/office/officeart/2005/8/layout/hierarchy1"/>
    <dgm:cxn modelId="{987CA8F6-8294-419E-AF0A-EF42F3C4D4AD}" type="presParOf" srcId="{77CC2CEA-4BE9-48F3-81BC-84D797AC3E4F}" destId="{44F28966-C4C6-4DD2-89E6-7E980E5B1D8B}" srcOrd="3" destOrd="0" presId="urn:microsoft.com/office/officeart/2005/8/layout/hierarchy1"/>
    <dgm:cxn modelId="{E7B179CD-2B1B-4F5A-AFF6-3A4D023A1C27}" type="presParOf" srcId="{44F28966-C4C6-4DD2-89E6-7E980E5B1D8B}" destId="{E00286E6-D8C0-4A3A-A2D6-625F2692E5B1}" srcOrd="0" destOrd="0" presId="urn:microsoft.com/office/officeart/2005/8/layout/hierarchy1"/>
    <dgm:cxn modelId="{41F67E13-F541-4CEA-B3B3-4FEF3859464D}" type="presParOf" srcId="{E00286E6-D8C0-4A3A-A2D6-625F2692E5B1}" destId="{219DDA63-7DE9-44BE-BE97-B0DB852F0348}" srcOrd="0" destOrd="0" presId="urn:microsoft.com/office/officeart/2005/8/layout/hierarchy1"/>
    <dgm:cxn modelId="{A71CF203-BE9D-4946-B84E-37067282E0C3}" type="presParOf" srcId="{E00286E6-D8C0-4A3A-A2D6-625F2692E5B1}" destId="{C23384C9-414F-448C-AD97-A5BD655474DD}" srcOrd="1" destOrd="0" presId="urn:microsoft.com/office/officeart/2005/8/layout/hierarchy1"/>
    <dgm:cxn modelId="{2466FC02-37F1-401E-AF4C-3443F0892C9C}" type="presParOf" srcId="{44F28966-C4C6-4DD2-89E6-7E980E5B1D8B}" destId="{4712A3D5-3CD9-4E2D-BDA0-DC3941C7E299}" srcOrd="1" destOrd="0" presId="urn:microsoft.com/office/officeart/2005/8/layout/hierarchy1"/>
    <dgm:cxn modelId="{87A9949E-936E-4430-B40A-4A19D40C41ED}" type="presParOf" srcId="{77CC2CEA-4BE9-48F3-81BC-84D797AC3E4F}" destId="{9DC6A3CC-6033-413D-B255-711E7799CBA0}" srcOrd="4" destOrd="0" presId="urn:microsoft.com/office/officeart/2005/8/layout/hierarchy1"/>
    <dgm:cxn modelId="{8FBD605D-CC6B-4B23-A95D-272E23AEBD8E}" type="presParOf" srcId="{9DC6A3CC-6033-413D-B255-711E7799CBA0}" destId="{A397C407-070F-4EB2-8603-B90503EF3059}" srcOrd="0" destOrd="0" presId="urn:microsoft.com/office/officeart/2005/8/layout/hierarchy1"/>
    <dgm:cxn modelId="{1D45A1DF-6729-40A6-BA6E-30AC00386103}" type="presParOf" srcId="{A397C407-070F-4EB2-8603-B90503EF3059}" destId="{F10C74D6-A826-4EF9-8CAB-C42ED4F85526}" srcOrd="0" destOrd="0" presId="urn:microsoft.com/office/officeart/2005/8/layout/hierarchy1"/>
    <dgm:cxn modelId="{0D46E164-BE8B-4419-8F9A-66C57B4C07E9}" type="presParOf" srcId="{A397C407-070F-4EB2-8603-B90503EF3059}" destId="{9752343A-3D01-48DC-8CAD-E153A2201603}" srcOrd="1" destOrd="0" presId="urn:microsoft.com/office/officeart/2005/8/layout/hierarchy1"/>
    <dgm:cxn modelId="{075AF6A0-BF26-427B-B14D-08D66CC225EF}" type="presParOf" srcId="{9DC6A3CC-6033-413D-B255-711E7799CBA0}" destId="{A8C56E6C-3B51-4127-8B4C-F7FE2329AE31}" srcOrd="1" destOrd="0" presId="urn:microsoft.com/office/officeart/2005/8/layout/hierarchy1"/>
    <dgm:cxn modelId="{4C4C7EC1-B0AB-49BE-A19B-791C58E474F7}" type="presParOf" srcId="{77CC2CEA-4BE9-48F3-81BC-84D797AC3E4F}" destId="{9B61E247-5B06-470B-A444-A9C54EE5FF1B}" srcOrd="5" destOrd="0" presId="urn:microsoft.com/office/officeart/2005/8/layout/hierarchy1"/>
    <dgm:cxn modelId="{2F76C49B-299F-4BAF-B587-F192CC6092E3}" type="presParOf" srcId="{9B61E247-5B06-470B-A444-A9C54EE5FF1B}" destId="{F8580042-9EAB-4412-9D14-5AED7AB5ED76}" srcOrd="0" destOrd="0" presId="urn:microsoft.com/office/officeart/2005/8/layout/hierarchy1"/>
    <dgm:cxn modelId="{30D8A649-EE27-41B9-AD2A-BFF832B82CE0}" type="presParOf" srcId="{F8580042-9EAB-4412-9D14-5AED7AB5ED76}" destId="{975985B8-2125-4941-B40C-184576DE3E7B}" srcOrd="0" destOrd="0" presId="urn:microsoft.com/office/officeart/2005/8/layout/hierarchy1"/>
    <dgm:cxn modelId="{AD83403D-198B-4DF2-99D6-186AA5B199AC}" type="presParOf" srcId="{F8580042-9EAB-4412-9D14-5AED7AB5ED76}" destId="{2C0E712D-8461-43AA-91CE-27E2F71234BA}" srcOrd="1" destOrd="0" presId="urn:microsoft.com/office/officeart/2005/8/layout/hierarchy1"/>
    <dgm:cxn modelId="{B267EEF5-63DD-4938-9BC6-8ABD57531B64}" type="presParOf" srcId="{9B61E247-5B06-470B-A444-A9C54EE5FF1B}" destId="{16EA4DA5-DE75-4E02-A9FE-EB577998B5CD}" srcOrd="1" destOrd="0" presId="urn:microsoft.com/office/officeart/2005/8/layout/hierarchy1"/>
    <dgm:cxn modelId="{35D688B9-2DF9-4254-92F7-D6217BD2F1E6}" type="presParOf" srcId="{77CC2CEA-4BE9-48F3-81BC-84D797AC3E4F}" destId="{2199C053-CCF7-462F-B5E9-18368BDDCAF8}" srcOrd="6" destOrd="0" presId="urn:microsoft.com/office/officeart/2005/8/layout/hierarchy1"/>
    <dgm:cxn modelId="{4B5E2394-6CAD-4CF7-A09F-B64A70292A33}" type="presParOf" srcId="{2199C053-CCF7-462F-B5E9-18368BDDCAF8}" destId="{746F3CEB-37BA-480D-8786-E93B2314C43C}" srcOrd="0" destOrd="0" presId="urn:microsoft.com/office/officeart/2005/8/layout/hierarchy1"/>
    <dgm:cxn modelId="{D4C2A5B4-8946-4973-AB11-048719EC6126}" type="presParOf" srcId="{746F3CEB-37BA-480D-8786-E93B2314C43C}" destId="{433D7F3A-D68D-43D8-804D-09D1A4E4E885}" srcOrd="0" destOrd="0" presId="urn:microsoft.com/office/officeart/2005/8/layout/hierarchy1"/>
    <dgm:cxn modelId="{216D92CD-C6A9-4F68-A344-CEACAC9B2AB6}" type="presParOf" srcId="{746F3CEB-37BA-480D-8786-E93B2314C43C}" destId="{92D0581F-3C4F-48E4-8A16-4CE9B75EC11B}" srcOrd="1" destOrd="0" presId="urn:microsoft.com/office/officeart/2005/8/layout/hierarchy1"/>
    <dgm:cxn modelId="{8DF782D5-F59B-4A21-B908-6471CAC2C9A4}" type="presParOf" srcId="{2199C053-CCF7-462F-B5E9-18368BDDCAF8}" destId="{2F5B5725-3710-4546-B11A-4ABDED83F9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04F0BF-0091-4116-BA78-C0AE87528868}">
      <dsp:nvSpPr>
        <dsp:cNvPr id="0" name=""/>
        <dsp:cNvSpPr/>
      </dsp:nvSpPr>
      <dsp:spPr>
        <a:xfrm>
          <a:off x="2136485" y="50004"/>
          <a:ext cx="1175708" cy="7642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Que hacer</a:t>
          </a:r>
          <a:endParaRPr lang="es-AR" sz="1600" b="1" kern="1200" dirty="0"/>
        </a:p>
      </dsp:txBody>
      <dsp:txXfrm>
        <a:off x="2136485" y="50004"/>
        <a:ext cx="1175708" cy="764210"/>
      </dsp:txXfrm>
    </dsp:sp>
    <dsp:sp modelId="{AC8035CC-0169-4F23-BC23-F842FC3D0D67}">
      <dsp:nvSpPr>
        <dsp:cNvPr id="0" name=""/>
        <dsp:cNvSpPr/>
      </dsp:nvSpPr>
      <dsp:spPr>
        <a:xfrm>
          <a:off x="1460328" y="452655"/>
          <a:ext cx="2527437" cy="2527437"/>
        </a:xfrm>
        <a:custGeom>
          <a:avLst/>
          <a:gdLst/>
          <a:ahLst/>
          <a:cxnLst/>
          <a:rect l="0" t="0" r="0" b="0"/>
          <a:pathLst>
            <a:path>
              <a:moveTo>
                <a:pt x="2003210" y="238957"/>
              </a:moveTo>
              <a:arcTo wR="1263718" hR="1263718" stAng="18348907" swAng="150731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CF8FD-43C3-46FD-B05A-DB0982661159}">
      <dsp:nvSpPr>
        <dsp:cNvPr id="0" name=""/>
        <dsp:cNvSpPr/>
      </dsp:nvSpPr>
      <dsp:spPr>
        <a:xfrm>
          <a:off x="3375249" y="1263814"/>
          <a:ext cx="1175708" cy="764210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Hacer lo Planificado</a:t>
          </a:r>
          <a:endParaRPr lang="es-AR" sz="1600" b="1" kern="1200" dirty="0"/>
        </a:p>
      </dsp:txBody>
      <dsp:txXfrm>
        <a:off x="3375249" y="1263814"/>
        <a:ext cx="1175708" cy="764210"/>
      </dsp:txXfrm>
    </dsp:sp>
    <dsp:sp modelId="{B02DBC75-8F15-4020-B356-F577034FA98E}">
      <dsp:nvSpPr>
        <dsp:cNvPr id="0" name=""/>
        <dsp:cNvSpPr/>
      </dsp:nvSpPr>
      <dsp:spPr>
        <a:xfrm>
          <a:off x="1435666" y="382201"/>
          <a:ext cx="2527437" cy="2527437"/>
        </a:xfrm>
        <a:custGeom>
          <a:avLst/>
          <a:gdLst/>
          <a:ahLst/>
          <a:cxnLst/>
          <a:rect l="0" t="0" r="0" b="0"/>
          <a:pathLst>
            <a:path>
              <a:moveTo>
                <a:pt x="2396519" y="1823848"/>
              </a:moveTo>
              <a:arcTo wR="1263718" hR="1263718" stAng="1578646" swAng="1635387"/>
            </a:path>
          </a:pathLst>
        </a:custGeom>
        <a:noFill/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6F66C-B419-4B8A-A66C-26330C2A563D}">
      <dsp:nvSpPr>
        <dsp:cNvPr id="0" name=""/>
        <dsp:cNvSpPr/>
      </dsp:nvSpPr>
      <dsp:spPr>
        <a:xfrm>
          <a:off x="2111530" y="2527533"/>
          <a:ext cx="1175708" cy="764210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Monitorear Resultados</a:t>
          </a:r>
          <a:endParaRPr lang="es-AR" sz="1600" b="1" kern="1200" dirty="0"/>
        </a:p>
      </dsp:txBody>
      <dsp:txXfrm>
        <a:off x="2111530" y="2527533"/>
        <a:ext cx="1175708" cy="764210"/>
      </dsp:txXfrm>
    </dsp:sp>
    <dsp:sp modelId="{12F25E63-E498-4481-B40E-22E0D8F586F8}">
      <dsp:nvSpPr>
        <dsp:cNvPr id="0" name=""/>
        <dsp:cNvSpPr/>
      </dsp:nvSpPr>
      <dsp:spPr>
        <a:xfrm>
          <a:off x="1435666" y="382201"/>
          <a:ext cx="2527437" cy="2527437"/>
        </a:xfrm>
        <a:custGeom>
          <a:avLst/>
          <a:gdLst/>
          <a:ahLst/>
          <a:cxnLst/>
          <a:rect l="0" t="0" r="0" b="0"/>
          <a:pathLst>
            <a:path>
              <a:moveTo>
                <a:pt x="513222" y="2280448"/>
              </a:moveTo>
              <a:arcTo wR="1263718" hR="1263718" stAng="7585966" swAng="1635387"/>
            </a:path>
          </a:pathLst>
        </a:custGeom>
        <a:noFill/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255FF-A997-49BE-AEA4-A7BD6A4F050A}">
      <dsp:nvSpPr>
        <dsp:cNvPr id="0" name=""/>
        <dsp:cNvSpPr/>
      </dsp:nvSpPr>
      <dsp:spPr>
        <a:xfrm>
          <a:off x="847812" y="1263814"/>
          <a:ext cx="1175708" cy="76421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Mantener y Mejorar</a:t>
          </a:r>
          <a:endParaRPr lang="es-AR" sz="1600" b="1" kern="1200" dirty="0"/>
        </a:p>
      </dsp:txBody>
      <dsp:txXfrm>
        <a:off x="847812" y="1263814"/>
        <a:ext cx="1175708" cy="764210"/>
      </dsp:txXfrm>
    </dsp:sp>
    <dsp:sp modelId="{DF6E10A8-C5B7-44DE-8D38-93A225435F84}">
      <dsp:nvSpPr>
        <dsp:cNvPr id="0" name=""/>
        <dsp:cNvSpPr/>
      </dsp:nvSpPr>
      <dsp:spPr>
        <a:xfrm>
          <a:off x="1412297" y="449270"/>
          <a:ext cx="2527437" cy="2527437"/>
        </a:xfrm>
        <a:custGeom>
          <a:avLst/>
          <a:gdLst/>
          <a:ahLst/>
          <a:cxnLst/>
          <a:rect l="0" t="0" r="0" b="0"/>
          <a:pathLst>
            <a:path>
              <a:moveTo>
                <a:pt x="162622" y="643579"/>
              </a:moveTo>
              <a:arcTo wR="1263718" hR="1263718" stAng="12563297" swAng="1606220"/>
            </a:path>
          </a:pathLst>
        </a:custGeom>
        <a:noFill/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5FE27E-D478-4959-A591-932AF80381E6}">
      <dsp:nvSpPr>
        <dsp:cNvPr id="0" name=""/>
        <dsp:cNvSpPr/>
      </dsp:nvSpPr>
      <dsp:spPr>
        <a:xfrm>
          <a:off x="1603208" y="1278035"/>
          <a:ext cx="2027474" cy="352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626"/>
              </a:lnTo>
              <a:lnTo>
                <a:pt x="2027474" y="312626"/>
              </a:lnTo>
              <a:lnTo>
                <a:pt x="2027474" y="3521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D88A0-E1FA-4267-A6D2-6FDD2173FF85}">
      <dsp:nvSpPr>
        <dsp:cNvPr id="0" name=""/>
        <dsp:cNvSpPr/>
      </dsp:nvSpPr>
      <dsp:spPr>
        <a:xfrm>
          <a:off x="1603208" y="1278035"/>
          <a:ext cx="432030" cy="381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248"/>
              </a:lnTo>
              <a:lnTo>
                <a:pt x="432030" y="342248"/>
              </a:lnTo>
              <a:lnTo>
                <a:pt x="432030" y="3818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644E9-5F95-4963-98CC-02118E9511FE}">
      <dsp:nvSpPr>
        <dsp:cNvPr id="0" name=""/>
        <dsp:cNvSpPr/>
      </dsp:nvSpPr>
      <dsp:spPr>
        <a:xfrm>
          <a:off x="631979" y="1278035"/>
          <a:ext cx="971228" cy="364508"/>
        </a:xfrm>
        <a:custGeom>
          <a:avLst/>
          <a:gdLst/>
          <a:ahLst/>
          <a:cxnLst/>
          <a:rect l="0" t="0" r="0" b="0"/>
          <a:pathLst>
            <a:path>
              <a:moveTo>
                <a:pt x="971228" y="0"/>
              </a:moveTo>
              <a:lnTo>
                <a:pt x="971228" y="324948"/>
              </a:lnTo>
              <a:lnTo>
                <a:pt x="0" y="324948"/>
              </a:lnTo>
              <a:lnTo>
                <a:pt x="0" y="3645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1D21B-5457-4502-8B50-CCB147AD1141}">
      <dsp:nvSpPr>
        <dsp:cNvPr id="0" name=""/>
        <dsp:cNvSpPr/>
      </dsp:nvSpPr>
      <dsp:spPr>
        <a:xfrm>
          <a:off x="1230828" y="747913"/>
          <a:ext cx="744761" cy="530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D35E4-A287-4AA3-8B69-18AE3543C029}">
      <dsp:nvSpPr>
        <dsp:cNvPr id="0" name=""/>
        <dsp:cNvSpPr/>
      </dsp:nvSpPr>
      <dsp:spPr>
        <a:xfrm>
          <a:off x="1278275" y="792988"/>
          <a:ext cx="744761" cy="53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CEO</a:t>
          </a:r>
          <a:endParaRPr lang="es-AR" sz="2000" kern="1200" dirty="0"/>
        </a:p>
      </dsp:txBody>
      <dsp:txXfrm>
        <a:off x="1278275" y="792988"/>
        <a:ext cx="744761" cy="530122"/>
      </dsp:txXfrm>
    </dsp:sp>
    <dsp:sp modelId="{0C33A2D4-4910-4E07-B3B3-4A2D66FC246E}">
      <dsp:nvSpPr>
        <dsp:cNvPr id="0" name=""/>
        <dsp:cNvSpPr/>
      </dsp:nvSpPr>
      <dsp:spPr>
        <a:xfrm>
          <a:off x="197865" y="1642543"/>
          <a:ext cx="868228" cy="380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29BA7-FC4F-4108-BBCA-D87F2D5E6F1E}">
      <dsp:nvSpPr>
        <dsp:cNvPr id="0" name=""/>
        <dsp:cNvSpPr/>
      </dsp:nvSpPr>
      <dsp:spPr>
        <a:xfrm>
          <a:off x="245313" y="1687619"/>
          <a:ext cx="868228" cy="3806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Comercial</a:t>
          </a:r>
          <a:endParaRPr lang="es-AR" sz="1400" kern="1200" dirty="0"/>
        </a:p>
      </dsp:txBody>
      <dsp:txXfrm>
        <a:off x="245313" y="1687619"/>
        <a:ext cx="868228" cy="380640"/>
      </dsp:txXfrm>
    </dsp:sp>
    <dsp:sp modelId="{A4DC8A86-ECC8-424D-B66D-F14975AFCBEA}">
      <dsp:nvSpPr>
        <dsp:cNvPr id="0" name=""/>
        <dsp:cNvSpPr/>
      </dsp:nvSpPr>
      <dsp:spPr>
        <a:xfrm>
          <a:off x="1405323" y="1659844"/>
          <a:ext cx="1259831" cy="331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04428-ACFE-4156-80D7-548404BE2586}">
      <dsp:nvSpPr>
        <dsp:cNvPr id="0" name=""/>
        <dsp:cNvSpPr/>
      </dsp:nvSpPr>
      <dsp:spPr>
        <a:xfrm>
          <a:off x="1452770" y="1704919"/>
          <a:ext cx="1259831" cy="331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Marketing</a:t>
          </a:r>
          <a:endParaRPr lang="es-AR" sz="1400" kern="1200" dirty="0"/>
        </a:p>
      </dsp:txBody>
      <dsp:txXfrm>
        <a:off x="1452770" y="1704919"/>
        <a:ext cx="1259831" cy="331240"/>
      </dsp:txXfrm>
    </dsp:sp>
    <dsp:sp modelId="{0693E460-AC3D-45E5-985B-CA8DBB29CA5C}">
      <dsp:nvSpPr>
        <dsp:cNvPr id="0" name=""/>
        <dsp:cNvSpPr/>
      </dsp:nvSpPr>
      <dsp:spPr>
        <a:xfrm>
          <a:off x="3193438" y="1630222"/>
          <a:ext cx="874488" cy="580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4709B-8EB2-4013-9BE7-C52187673F9C}">
      <dsp:nvSpPr>
        <dsp:cNvPr id="0" name=""/>
        <dsp:cNvSpPr/>
      </dsp:nvSpPr>
      <dsp:spPr>
        <a:xfrm>
          <a:off x="3240886" y="1675297"/>
          <a:ext cx="874488" cy="5803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Logística</a:t>
          </a:r>
          <a:endParaRPr lang="es-AR" sz="1400" kern="1200" dirty="0"/>
        </a:p>
      </dsp:txBody>
      <dsp:txXfrm>
        <a:off x="3240886" y="1675297"/>
        <a:ext cx="874488" cy="580309"/>
      </dsp:txXfrm>
    </dsp:sp>
    <dsp:sp modelId="{49CB124C-C6D7-4F03-982B-561A13696DC4}">
      <dsp:nvSpPr>
        <dsp:cNvPr id="0" name=""/>
        <dsp:cNvSpPr/>
      </dsp:nvSpPr>
      <dsp:spPr>
        <a:xfrm>
          <a:off x="633627" y="2643153"/>
          <a:ext cx="682713" cy="326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DFEA4-BE3E-47CB-86AA-5F0DC818B505}">
      <dsp:nvSpPr>
        <dsp:cNvPr id="0" name=""/>
        <dsp:cNvSpPr/>
      </dsp:nvSpPr>
      <dsp:spPr>
        <a:xfrm>
          <a:off x="681075" y="2688228"/>
          <a:ext cx="682713" cy="326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Ventas</a:t>
          </a:r>
          <a:endParaRPr lang="es-AR" sz="1400" kern="1200" dirty="0"/>
        </a:p>
      </dsp:txBody>
      <dsp:txXfrm>
        <a:off x="681075" y="2688228"/>
        <a:ext cx="682713" cy="326145"/>
      </dsp:txXfrm>
    </dsp:sp>
    <dsp:sp modelId="{74C7685F-7F39-4EE3-94BE-10074B5FD06C}">
      <dsp:nvSpPr>
        <dsp:cNvPr id="0" name=""/>
        <dsp:cNvSpPr/>
      </dsp:nvSpPr>
      <dsp:spPr>
        <a:xfrm>
          <a:off x="1578944" y="2643153"/>
          <a:ext cx="990785" cy="489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A0C57-21E1-4652-BD27-0279C5634D61}">
      <dsp:nvSpPr>
        <dsp:cNvPr id="0" name=""/>
        <dsp:cNvSpPr/>
      </dsp:nvSpPr>
      <dsp:spPr>
        <a:xfrm>
          <a:off x="1626392" y="2688228"/>
          <a:ext cx="990785" cy="489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Ingeniería</a:t>
          </a:r>
          <a:endParaRPr lang="es-AR" sz="1400" kern="1200" dirty="0"/>
        </a:p>
      </dsp:txBody>
      <dsp:txXfrm>
        <a:off x="1626392" y="2688228"/>
        <a:ext cx="990785" cy="489046"/>
      </dsp:txXfrm>
    </dsp:sp>
    <dsp:sp modelId="{219DDA63-7DE9-44BE-BE97-B0DB852F0348}">
      <dsp:nvSpPr>
        <dsp:cNvPr id="0" name=""/>
        <dsp:cNvSpPr/>
      </dsp:nvSpPr>
      <dsp:spPr>
        <a:xfrm>
          <a:off x="2863677" y="2663330"/>
          <a:ext cx="992857" cy="28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384C9-414F-448C-AD97-A5BD655474DD}">
      <dsp:nvSpPr>
        <dsp:cNvPr id="0" name=""/>
        <dsp:cNvSpPr/>
      </dsp:nvSpPr>
      <dsp:spPr>
        <a:xfrm>
          <a:off x="2911125" y="2708406"/>
          <a:ext cx="992857" cy="285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Servicios</a:t>
          </a:r>
          <a:endParaRPr lang="es-AR" sz="1400" kern="1200" dirty="0"/>
        </a:p>
      </dsp:txBody>
      <dsp:txXfrm>
        <a:off x="2911125" y="2708406"/>
        <a:ext cx="992857" cy="285733"/>
      </dsp:txXfrm>
    </dsp:sp>
    <dsp:sp modelId="{F10C74D6-A826-4EF9-8CAB-C42ED4F85526}">
      <dsp:nvSpPr>
        <dsp:cNvPr id="0" name=""/>
        <dsp:cNvSpPr/>
      </dsp:nvSpPr>
      <dsp:spPr>
        <a:xfrm>
          <a:off x="4216978" y="2674429"/>
          <a:ext cx="805463" cy="33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2343A-3D01-48DC-8CAD-E153A2201603}">
      <dsp:nvSpPr>
        <dsp:cNvPr id="0" name=""/>
        <dsp:cNvSpPr/>
      </dsp:nvSpPr>
      <dsp:spPr>
        <a:xfrm>
          <a:off x="4264426" y="2719504"/>
          <a:ext cx="805463" cy="33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Traslados</a:t>
          </a:r>
          <a:endParaRPr lang="es-AR" sz="1400" kern="1200" dirty="0"/>
        </a:p>
      </dsp:txBody>
      <dsp:txXfrm>
        <a:off x="4264426" y="2719504"/>
        <a:ext cx="805463" cy="337097"/>
      </dsp:txXfrm>
    </dsp:sp>
    <dsp:sp modelId="{975985B8-2125-4941-B40C-184576DE3E7B}">
      <dsp:nvSpPr>
        <dsp:cNvPr id="0" name=""/>
        <dsp:cNvSpPr/>
      </dsp:nvSpPr>
      <dsp:spPr>
        <a:xfrm>
          <a:off x="5378530" y="2664296"/>
          <a:ext cx="1464976" cy="951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E712D-8461-43AA-91CE-27E2F71234BA}">
      <dsp:nvSpPr>
        <dsp:cNvPr id="0" name=""/>
        <dsp:cNvSpPr/>
      </dsp:nvSpPr>
      <dsp:spPr>
        <a:xfrm>
          <a:off x="5425978" y="2709371"/>
          <a:ext cx="1464976" cy="951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Depósitos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Tucumán- Santa </a:t>
          </a:r>
          <a:r>
            <a:rPr lang="es-AR" sz="1200" kern="1200" dirty="0" err="1" smtClean="0"/>
            <a:t>Fé</a:t>
          </a:r>
          <a:r>
            <a:rPr lang="es-AR" sz="1200" kern="1200" dirty="0" smtClean="0"/>
            <a:t> - Vicente López- </a:t>
          </a:r>
          <a:r>
            <a:rPr lang="es-AR" sz="1200" kern="1200" dirty="0" err="1" smtClean="0"/>
            <a:t>Munro</a:t>
          </a:r>
          <a:r>
            <a:rPr lang="es-AR" sz="1200" kern="1200" dirty="0" smtClean="0"/>
            <a:t> – Imperio - Barracas</a:t>
          </a:r>
          <a:endParaRPr lang="es-AR" sz="1200" kern="1200" dirty="0"/>
        </a:p>
      </dsp:txBody>
      <dsp:txXfrm>
        <a:off x="5425978" y="2709371"/>
        <a:ext cx="1464976" cy="951031"/>
      </dsp:txXfrm>
    </dsp:sp>
    <dsp:sp modelId="{433D7F3A-D68D-43D8-804D-09D1A4E4E885}">
      <dsp:nvSpPr>
        <dsp:cNvPr id="0" name=""/>
        <dsp:cNvSpPr/>
      </dsp:nvSpPr>
      <dsp:spPr>
        <a:xfrm>
          <a:off x="6124475" y="1472208"/>
          <a:ext cx="678490" cy="30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0581F-3C4F-48E4-8A16-4CE9B75EC11B}">
      <dsp:nvSpPr>
        <dsp:cNvPr id="0" name=""/>
        <dsp:cNvSpPr/>
      </dsp:nvSpPr>
      <dsp:spPr>
        <a:xfrm>
          <a:off x="6171923" y="1517283"/>
          <a:ext cx="678490" cy="3034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RRHH</a:t>
          </a:r>
          <a:endParaRPr lang="es-AR" sz="1300" kern="1200" dirty="0"/>
        </a:p>
      </dsp:txBody>
      <dsp:txXfrm>
        <a:off x="6171923" y="1517283"/>
        <a:ext cx="678490" cy="303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0068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8742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9204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214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9229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9531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544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6617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4208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321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1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03/11/2011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6096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146" y="2060848"/>
            <a:ext cx="7772400" cy="821953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s-ES" dirty="0" err="1" smtClean="0">
                <a:solidFill>
                  <a:srgbClr val="002060"/>
                </a:solidFill>
                <a:cs typeface="Helvetica" pitchFamily="34" charset="0"/>
              </a:rPr>
              <a:t>Siamsoft</a:t>
            </a:r>
            <a:endParaRPr lang="es-AR" dirty="0">
              <a:solidFill>
                <a:srgbClr val="002060"/>
              </a:solidFill>
              <a:cs typeface="Helvetic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221088"/>
            <a:ext cx="6400800" cy="1752600"/>
          </a:xfrm>
        </p:spPr>
        <p:txBody>
          <a:bodyPr/>
          <a:lstStyle/>
          <a:p>
            <a:r>
              <a:rPr lang="es-ES" dirty="0" smtClean="0"/>
              <a:t>Proyecto </a:t>
            </a:r>
            <a:r>
              <a:rPr lang="es-ES" dirty="0" err="1" smtClean="0"/>
              <a:t>RainShow</a:t>
            </a:r>
            <a:endParaRPr lang="es-AR" dirty="0"/>
          </a:p>
        </p:txBody>
      </p:sp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gbrunacci\Dropbox\2do Cuatrimestre 2011\Seminario de Sistemas\TP- En curso\Presentacion a Pares\15_minutos_alto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0"/>
            <a:ext cx="31242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0272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3"/>
            <a:ext cx="3268782" cy="432048"/>
          </a:xfrm>
        </p:spPr>
        <p:txBody>
          <a:bodyPr>
            <a:normAutofit fontScale="90000"/>
          </a:bodyPr>
          <a:lstStyle/>
          <a:p>
            <a:pPr algn="l"/>
            <a:r>
              <a:rPr lang="es-ES" sz="2800" dirty="0" smtClean="0">
                <a:solidFill>
                  <a:srgbClr val="002060"/>
                </a:solidFill>
                <a:cs typeface="Helvetica" pitchFamily="34" charset="0"/>
              </a:rPr>
              <a:t>Organigrama Rain Show</a:t>
            </a:r>
            <a:endParaRPr lang="es-AR" sz="2800" dirty="0">
              <a:solidFill>
                <a:srgbClr val="002060"/>
              </a:solidFill>
              <a:cs typeface="Helvetica" pitchFamily="34" charset="0"/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xmlns="" val="4276892289"/>
              </p:ext>
            </p:extLst>
          </p:nvPr>
        </p:nvGraphicFramePr>
        <p:xfrm>
          <a:off x="621223" y="1700808"/>
          <a:ext cx="820891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3" name="2 Conector recto"/>
          <p:cNvCxnSpPr/>
          <p:nvPr/>
        </p:nvCxnSpPr>
        <p:spPr>
          <a:xfrm>
            <a:off x="4283968" y="3284984"/>
            <a:ext cx="24482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1547664" y="3789040"/>
            <a:ext cx="0" cy="57606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1547664" y="4077072"/>
            <a:ext cx="122413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771800" y="4077072"/>
            <a:ext cx="0" cy="28803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283968" y="3933056"/>
            <a:ext cx="0" cy="4320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4283968" y="4149080"/>
            <a:ext cx="115212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5436096" y="4149080"/>
            <a:ext cx="129614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5436096" y="4149080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6732240" y="4149080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673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C:\Users\gbrunacci\Desktop\reportwrit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4193" y="2276872"/>
            <a:ext cx="4308719" cy="407892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4852958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  <a:cs typeface="Helvetica" pitchFamily="34" charset="0"/>
              </a:rPr>
              <a:t>Proyecto Rain</a:t>
            </a:r>
            <a:endParaRPr lang="es-AR" dirty="0">
              <a:solidFill>
                <a:srgbClr val="002060"/>
              </a:solidFill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514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4852958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  <a:cs typeface="Helvetica" pitchFamily="34" charset="0"/>
              </a:rPr>
              <a:t>Proyecto Rain</a:t>
            </a:r>
            <a:endParaRPr lang="es-AR" dirty="0">
              <a:solidFill>
                <a:srgbClr val="002060"/>
              </a:solidFill>
              <a:cs typeface="Helvetica" pitchFamily="34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251520" y="1916832"/>
            <a:ext cx="7687344" cy="4392488"/>
          </a:xfrm>
        </p:spPr>
        <p:txBody>
          <a:bodyPr>
            <a:normAutofit/>
          </a:bodyPr>
          <a:lstStyle/>
          <a:p>
            <a:pPr algn="l"/>
            <a:endParaRPr lang="es-ES" sz="2200" dirty="0" smtClean="0">
              <a:solidFill>
                <a:srgbClr val="002060"/>
              </a:solidFill>
            </a:endParaRP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Herramienta de Toma de Decisiones Estratégicas</a:t>
            </a:r>
          </a:p>
          <a:p>
            <a:pPr algn="l"/>
            <a:r>
              <a:rPr lang="es-ES" sz="1400" dirty="0" smtClean="0">
                <a:solidFill>
                  <a:srgbClr val="002060"/>
                </a:solidFill>
              </a:rPr>
              <a:t>Varios informes y procesos de decisiones para considerar estrategias en base a histórico y pronóstico.</a:t>
            </a:r>
          </a:p>
          <a:p>
            <a:pPr algn="l"/>
            <a:endParaRPr lang="es-ES" sz="2200" dirty="0" smtClean="0">
              <a:solidFill>
                <a:srgbClr val="002060"/>
              </a:solidFill>
            </a:endParaRPr>
          </a:p>
          <a:p>
            <a:pPr algn="l"/>
            <a:endParaRPr lang="es-ES" sz="2200" dirty="0" smtClean="0">
              <a:solidFill>
                <a:srgbClr val="002060"/>
              </a:solidFill>
            </a:endParaRP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Reemplazo de interfaces operativas de Tango Gestión</a:t>
            </a:r>
          </a:p>
          <a:p>
            <a:pPr algn="l"/>
            <a:r>
              <a:rPr lang="es-ES" sz="1400" dirty="0" smtClean="0">
                <a:solidFill>
                  <a:srgbClr val="002060"/>
                </a:solidFill>
              </a:rPr>
              <a:t>Incorporación de funcionalidades específicas de los requerimientos del negocio.</a:t>
            </a:r>
          </a:p>
          <a:p>
            <a:pPr algn="l"/>
            <a:endParaRPr lang="es-ES" sz="2200" dirty="0" smtClean="0">
              <a:solidFill>
                <a:srgbClr val="002060"/>
              </a:solidFill>
            </a:endParaRPr>
          </a:p>
          <a:p>
            <a:pPr algn="l"/>
            <a:endParaRPr lang="es-ES" sz="2200" dirty="0" smtClean="0">
              <a:solidFill>
                <a:srgbClr val="002060"/>
              </a:solidFill>
            </a:endParaRP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Sistema de notificaciones cros-departamental de Eventos</a:t>
            </a:r>
          </a:p>
          <a:p>
            <a:pPr algn="l"/>
            <a:r>
              <a:rPr lang="es-ES" sz="1400" dirty="0" smtClean="0">
                <a:solidFill>
                  <a:srgbClr val="002060"/>
                </a:solidFill>
              </a:rPr>
              <a:t>Integración de los eventos operativos para aumentar el </a:t>
            </a:r>
            <a:r>
              <a:rPr lang="es-ES" sz="1400" dirty="0" smtClean="0">
                <a:solidFill>
                  <a:srgbClr val="002060"/>
                </a:solidFill>
              </a:rPr>
              <a:t>conocimiento.</a:t>
            </a:r>
            <a:endParaRPr lang="es-ES" sz="1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61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4852958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  <a:cs typeface="Helvetica" pitchFamily="34" charset="0"/>
              </a:rPr>
              <a:t>Motivaciones</a:t>
            </a:r>
            <a:endParaRPr lang="es-AR" dirty="0">
              <a:solidFill>
                <a:srgbClr val="002060"/>
              </a:solidFill>
              <a:cs typeface="Helvetica" pitchFamily="34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251520" y="1916832"/>
            <a:ext cx="7687344" cy="3888432"/>
          </a:xfrm>
        </p:spPr>
        <p:txBody>
          <a:bodyPr>
            <a:normAutofit/>
          </a:bodyPr>
          <a:lstStyle/>
          <a:p>
            <a:pPr algn="l"/>
            <a:endParaRPr lang="es-ES" sz="2200" dirty="0" smtClean="0">
              <a:solidFill>
                <a:srgbClr val="002060"/>
              </a:solidFill>
            </a:endParaRP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Necesidad de expansión</a:t>
            </a: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Procesos operativos ineficientes</a:t>
            </a: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Procesos departamentales incomunicados</a:t>
            </a:r>
          </a:p>
          <a:p>
            <a:pPr algn="l"/>
            <a:endParaRPr lang="es-ES" sz="2200" dirty="0">
              <a:solidFill>
                <a:srgbClr val="002060"/>
              </a:solidFill>
            </a:endParaRP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Decisiones estratégicas limitadas a la experiencia</a:t>
            </a: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Poca información gerencial</a:t>
            </a:r>
          </a:p>
        </p:txBody>
      </p:sp>
    </p:spTree>
    <p:extLst>
      <p:ext uri="{BB962C8B-B14F-4D97-AF65-F5344CB8AC3E}">
        <p14:creationId xmlns:p14="http://schemas.microsoft.com/office/powerpoint/2010/main" xmlns="" val="84201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4664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4852958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  <a:cs typeface="Helvetica" pitchFamily="34" charset="0"/>
              </a:rPr>
              <a:t>Beneficios</a:t>
            </a:r>
            <a:endParaRPr lang="es-AR" dirty="0">
              <a:solidFill>
                <a:srgbClr val="002060"/>
              </a:solidFill>
              <a:cs typeface="Helvetica" pitchFamily="34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251520" y="1916832"/>
            <a:ext cx="7687344" cy="4680520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Asesoramiento en el proceso de Venta</a:t>
            </a:r>
          </a:p>
          <a:p>
            <a:pPr algn="l"/>
            <a:r>
              <a:rPr lang="es-ES" sz="1400" dirty="0" smtClean="0">
                <a:solidFill>
                  <a:srgbClr val="002060"/>
                </a:solidFill>
              </a:rPr>
              <a:t>No más errores en la confección de pedidos por armado de </a:t>
            </a:r>
            <a:r>
              <a:rPr lang="es-ES" sz="1400" dirty="0" smtClean="0">
                <a:solidFill>
                  <a:srgbClr val="002060"/>
                </a:solidFill>
              </a:rPr>
              <a:t>sistemas </a:t>
            </a:r>
            <a:r>
              <a:rPr lang="es-ES" sz="1400" dirty="0" smtClean="0">
                <a:solidFill>
                  <a:srgbClr val="002060"/>
                </a:solidFill>
              </a:rPr>
              <a:t>de riego incompatibles</a:t>
            </a:r>
          </a:p>
          <a:p>
            <a:pPr algn="l"/>
            <a:endParaRPr lang="es-ES" sz="2200" dirty="0">
              <a:solidFill>
                <a:srgbClr val="002060"/>
              </a:solidFill>
            </a:endParaRP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Seguimiento de Campaña de Fuerza de Ventas</a:t>
            </a:r>
          </a:p>
          <a:p>
            <a:pPr algn="l"/>
            <a:r>
              <a:rPr lang="es-ES" sz="1400" dirty="0" smtClean="0">
                <a:solidFill>
                  <a:srgbClr val="002060"/>
                </a:solidFill>
              </a:rPr>
              <a:t>Confecciona y audita campañas de Fuerza de Venta basado en la distribución geográfica de las ventas</a:t>
            </a:r>
          </a:p>
          <a:p>
            <a:pPr algn="l"/>
            <a:endParaRPr lang="es-ES" sz="2200" dirty="0">
              <a:solidFill>
                <a:srgbClr val="002060"/>
              </a:solidFill>
            </a:endParaRP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Estimación de la capacidad Operativa</a:t>
            </a:r>
          </a:p>
          <a:p>
            <a:pPr algn="l"/>
            <a:r>
              <a:rPr lang="es-ES" sz="1400" dirty="0" smtClean="0">
                <a:solidFill>
                  <a:srgbClr val="002060"/>
                </a:solidFill>
              </a:rPr>
              <a:t>Planifique la Demanda de Stock, y la financiación según pronóstico de Estado de Cuenta</a:t>
            </a:r>
          </a:p>
          <a:p>
            <a:pPr algn="l"/>
            <a:endParaRPr lang="es-ES" sz="2200" dirty="0">
              <a:solidFill>
                <a:srgbClr val="002060"/>
              </a:solidFill>
            </a:endParaRP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Retorno de Inversión de Marketing</a:t>
            </a:r>
          </a:p>
          <a:p>
            <a:pPr algn="l"/>
            <a:r>
              <a:rPr lang="es-ES" sz="1400" dirty="0" smtClean="0">
                <a:solidFill>
                  <a:srgbClr val="002060"/>
                </a:solidFill>
              </a:rPr>
              <a:t>Visualizar el beneficio logrado a partir del incentivo de clientes por </a:t>
            </a:r>
            <a:r>
              <a:rPr lang="es-ES" sz="1400" dirty="0" smtClean="0">
                <a:solidFill>
                  <a:srgbClr val="002060"/>
                </a:solidFill>
              </a:rPr>
              <a:t>inversiones</a:t>
            </a:r>
            <a:endParaRPr lang="es-ES" sz="1400" dirty="0" smtClean="0">
              <a:solidFill>
                <a:srgbClr val="002060"/>
              </a:solidFill>
            </a:endParaRPr>
          </a:p>
          <a:p>
            <a:pPr algn="l"/>
            <a:endParaRPr lang="es-ES" sz="1400" dirty="0" smtClean="0">
              <a:solidFill>
                <a:srgbClr val="002060"/>
              </a:solidFill>
            </a:endParaRP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Control  a Proveedores </a:t>
            </a:r>
          </a:p>
          <a:p>
            <a:pPr algn="l"/>
            <a:r>
              <a:rPr lang="es-ES" sz="1400" dirty="0" smtClean="0">
                <a:solidFill>
                  <a:srgbClr val="002060"/>
                </a:solidFill>
              </a:rPr>
              <a:t>Evaluación de servicios y productos de </a:t>
            </a:r>
            <a:r>
              <a:rPr lang="es-ES" sz="1400" dirty="0" smtClean="0">
                <a:solidFill>
                  <a:srgbClr val="002060"/>
                </a:solidFill>
              </a:rPr>
              <a:t>proveedores</a:t>
            </a:r>
            <a:endParaRPr lang="es-ES" sz="1400" dirty="0" smtClean="0">
              <a:solidFill>
                <a:srgbClr val="002060"/>
              </a:solidFill>
            </a:endParaRPr>
          </a:p>
          <a:p>
            <a:pPr algn="l"/>
            <a:endParaRPr lang="es-ES" sz="1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73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3319442" y="404664"/>
            <a:ext cx="2764726" cy="650503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  <a:cs typeface="Helvetica" pitchFamily="34" charset="0"/>
              </a:rPr>
              <a:t>El Producto</a:t>
            </a:r>
            <a:endParaRPr lang="es-AR" dirty="0">
              <a:solidFill>
                <a:srgbClr val="002060"/>
              </a:solidFill>
              <a:cs typeface="Helvetica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3006894" cy="172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96752"/>
            <a:ext cx="2846875" cy="178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68178" y="2977207"/>
            <a:ext cx="2149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dirty="0" smtClean="0">
                <a:solidFill>
                  <a:srgbClr val="002060"/>
                </a:solidFill>
              </a:rPr>
              <a:t>Comparativo de Sucursales</a:t>
            </a:r>
            <a:endParaRPr lang="es-AR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32040" y="3068960"/>
            <a:ext cx="1695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dirty="0" smtClean="0">
                <a:solidFill>
                  <a:srgbClr val="002060"/>
                </a:solidFill>
              </a:rPr>
              <a:t>Potencial de Compra</a:t>
            </a:r>
            <a:endParaRPr lang="es-AR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3982243"/>
            <a:ext cx="4608512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/>
          <p:nvPr/>
        </p:nvSpPr>
        <p:spPr>
          <a:xfrm>
            <a:off x="1547664" y="5805264"/>
            <a:ext cx="1748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1400" dirty="0" smtClean="0">
                <a:solidFill>
                  <a:srgbClr val="002060"/>
                </a:solidFill>
              </a:rPr>
              <a:t>Calidad de Proveedor</a:t>
            </a:r>
            <a:endParaRPr lang="es-AR" sz="1400" dirty="0">
              <a:solidFill>
                <a:srgbClr val="002060"/>
              </a:solidFill>
            </a:endParaRPr>
          </a:p>
        </p:txBody>
      </p:sp>
      <p:pic>
        <p:nvPicPr>
          <p:cNvPr id="1028" name="Picture 4" descr="SNAGHTML9e3389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36096" y="3717032"/>
            <a:ext cx="3360889" cy="201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/>
          <p:nvPr/>
        </p:nvSpPr>
        <p:spPr>
          <a:xfrm>
            <a:off x="5987102" y="5805264"/>
            <a:ext cx="23748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1400" dirty="0" smtClean="0">
                <a:solidFill>
                  <a:srgbClr val="002060"/>
                </a:solidFill>
              </a:rPr>
              <a:t>Fuerza de Venta por Localidad</a:t>
            </a:r>
            <a:endParaRPr lang="es-A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851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24744"/>
            <a:ext cx="4852958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  <a:cs typeface="Helvetica" pitchFamily="34" charset="0"/>
              </a:rPr>
              <a:t>Estado del Proyecto</a:t>
            </a:r>
            <a:endParaRPr lang="es-AR" dirty="0">
              <a:solidFill>
                <a:srgbClr val="002060"/>
              </a:solidFill>
              <a:cs typeface="Helvetica" pitchFamily="34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251520" y="1916832"/>
            <a:ext cx="7687344" cy="4680520"/>
          </a:xfrm>
        </p:spPr>
        <p:txBody>
          <a:bodyPr>
            <a:normAutofit/>
          </a:bodyPr>
          <a:lstStyle/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Relevamiento Inicial del Negocio</a:t>
            </a: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Detección de Necesidades</a:t>
            </a: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Relevamiento Detallado de las Áreas de la Organización</a:t>
            </a: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Modelado del Negocio</a:t>
            </a: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Identificación de Requerimientos</a:t>
            </a: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Alcance del Sistema, en base a requerimientos</a:t>
            </a: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Alcance del Sistema Extendido, valor agregado gerencial</a:t>
            </a: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Arquitectura candidata acorde a la solución</a:t>
            </a:r>
          </a:p>
          <a:p>
            <a:pPr algn="l"/>
            <a:endParaRPr lang="es-ES" sz="2200" dirty="0" smtClean="0">
              <a:solidFill>
                <a:srgbClr val="002060"/>
              </a:solidFill>
            </a:endParaRPr>
          </a:p>
          <a:p>
            <a:pPr algn="l"/>
            <a:endParaRPr lang="es-ES" sz="2200" dirty="0" smtClean="0">
              <a:solidFill>
                <a:srgbClr val="002060"/>
              </a:solidFill>
            </a:endParaRP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Estado Actual – Elaboración de Arquitectura Definitiva.</a:t>
            </a:r>
          </a:p>
          <a:p>
            <a:pPr algn="l"/>
            <a:endParaRPr lang="es-ES" sz="2200" dirty="0">
              <a:solidFill>
                <a:srgbClr val="002060"/>
              </a:solidFill>
            </a:endParaRPr>
          </a:p>
          <a:p>
            <a:pPr algn="l"/>
            <a:endParaRPr lang="es-ES" sz="2200" dirty="0" smtClean="0">
              <a:solidFill>
                <a:srgbClr val="002060"/>
              </a:solidFill>
            </a:endParaRPr>
          </a:p>
          <a:p>
            <a:pPr algn="l"/>
            <a:endParaRPr lang="es-ES" sz="2200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4715062"/>
            <a:ext cx="504056" cy="51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4221088"/>
            <a:ext cx="504056" cy="51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3789040"/>
            <a:ext cx="504056" cy="51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356992"/>
            <a:ext cx="504056" cy="51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3068960"/>
            <a:ext cx="504056" cy="51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554822"/>
            <a:ext cx="504056" cy="51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1762735"/>
            <a:ext cx="504056" cy="51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276872"/>
            <a:ext cx="504056" cy="51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15964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4852958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  <a:cs typeface="Helvetica" pitchFamily="34" charset="0"/>
              </a:rPr>
              <a:t>Próximos Pasos</a:t>
            </a:r>
            <a:endParaRPr lang="es-AR" dirty="0">
              <a:solidFill>
                <a:srgbClr val="002060"/>
              </a:solidFill>
              <a:cs typeface="Helvetica" pitchFamily="34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251520" y="2204864"/>
            <a:ext cx="7687344" cy="3096344"/>
          </a:xfrm>
        </p:spPr>
        <p:txBody>
          <a:bodyPr>
            <a:normAutofit/>
          </a:bodyPr>
          <a:lstStyle/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Estabilizar los Casos de Uso Estratégicos Identificados</a:t>
            </a:r>
          </a:p>
          <a:p>
            <a:pPr algn="l"/>
            <a:endParaRPr lang="es-ES" sz="2200" dirty="0" smtClean="0">
              <a:solidFill>
                <a:srgbClr val="002060"/>
              </a:solidFill>
            </a:endParaRP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Establecer un Modelo de Datos válido y compatible con Arquitectura Actual</a:t>
            </a:r>
          </a:p>
          <a:p>
            <a:pPr algn="l"/>
            <a:endParaRPr lang="es-ES" sz="2200" dirty="0" smtClean="0">
              <a:solidFill>
                <a:srgbClr val="002060"/>
              </a:solidFill>
            </a:endParaRP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Análisis y Diseño de las Interfaces de Usuario y de Servicio</a:t>
            </a:r>
          </a:p>
        </p:txBody>
      </p:sp>
    </p:spTree>
    <p:extLst>
      <p:ext uri="{BB962C8B-B14F-4D97-AF65-F5344CB8AC3E}">
        <p14:creationId xmlns:p14="http://schemas.microsoft.com/office/powerpoint/2010/main" xmlns="" val="342514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5861070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  <a:cs typeface="Helvetica" pitchFamily="34" charset="0"/>
              </a:rPr>
              <a:t>Lecciones Aprendidas</a:t>
            </a:r>
            <a:endParaRPr lang="es-AR" dirty="0">
              <a:solidFill>
                <a:srgbClr val="002060"/>
              </a:solidFill>
              <a:cs typeface="Helvetica" pitchFamily="34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251520" y="2204864"/>
            <a:ext cx="8568952" cy="4392488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+ La metodología fue hecha para seguirse.</a:t>
            </a:r>
          </a:p>
          <a:p>
            <a:pPr algn="l"/>
            <a:endParaRPr lang="es-ES" sz="2200" dirty="0" smtClean="0">
              <a:solidFill>
                <a:srgbClr val="002060"/>
              </a:solidFill>
            </a:endParaRP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+ Gestión del Proyecto orientado a Tareas más Entregables,  derivadas explícitamente de la Metodología.</a:t>
            </a:r>
          </a:p>
          <a:p>
            <a:pPr algn="l"/>
            <a:endParaRPr lang="es-ES" sz="2200" dirty="0" smtClean="0">
              <a:solidFill>
                <a:srgbClr val="002060"/>
              </a:solidFill>
            </a:endParaRP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+ Soluciones simples, flexibles y claras.</a:t>
            </a:r>
            <a:endParaRPr lang="es-ES" sz="2200" dirty="0" smtClean="0">
              <a:solidFill>
                <a:srgbClr val="002060"/>
              </a:solidFill>
            </a:endParaRPr>
          </a:p>
          <a:p>
            <a:pPr algn="l"/>
            <a:endParaRPr lang="es-ES" sz="2200" dirty="0" smtClean="0">
              <a:solidFill>
                <a:srgbClr val="002060"/>
              </a:solidFill>
            </a:endParaRP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- Las </a:t>
            </a:r>
            <a:r>
              <a:rPr lang="es-AR" sz="2200" dirty="0" smtClean="0">
                <a:solidFill>
                  <a:srgbClr val="002060"/>
                </a:solidFill>
              </a:rPr>
              <a:t>Necesidades del Nivel Estratégico no siempre son las detectadas en una primera instancia.</a:t>
            </a:r>
          </a:p>
          <a:p>
            <a:pPr algn="l"/>
            <a:endParaRPr lang="es-AR" sz="2200" dirty="0" smtClean="0">
              <a:solidFill>
                <a:srgbClr val="002060"/>
              </a:solidFill>
            </a:endParaRP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- La importancia de darle la holgura necesaria a las tareas que tienen dependencia del cliente. </a:t>
            </a:r>
            <a:endParaRPr lang="es-ES" sz="22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14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90925" y="2060848"/>
            <a:ext cx="19621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145521" y="4451796"/>
            <a:ext cx="4852958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002060"/>
                </a:solidFill>
                <a:cs typeface="Helvetica" pitchFamily="34" charset="0"/>
              </a:rPr>
              <a:t>Preguntas?</a:t>
            </a:r>
            <a:endParaRPr lang="es-AR" dirty="0">
              <a:solidFill>
                <a:srgbClr val="002060"/>
              </a:solidFill>
              <a:cs typeface="Helvetica" pitchFamily="34" charset="0"/>
            </a:endParaRPr>
          </a:p>
        </p:txBody>
      </p:sp>
      <p:pic>
        <p:nvPicPr>
          <p:cNvPr id="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216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2446040" cy="794519"/>
          </a:xfrm>
        </p:spPr>
        <p:txBody>
          <a:bodyPr/>
          <a:lstStyle/>
          <a:p>
            <a:pPr algn="l"/>
            <a:r>
              <a:rPr lang="es-ES" dirty="0" smtClean="0"/>
              <a:t>Temas</a:t>
            </a:r>
            <a:endParaRPr lang="es-A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724128" y="1916832"/>
            <a:ext cx="2952328" cy="475252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sz="2400" dirty="0" smtClean="0">
                <a:solidFill>
                  <a:srgbClr val="002060"/>
                </a:solidFill>
              </a:rPr>
              <a:t>Quienes Somos</a:t>
            </a:r>
          </a:p>
          <a:p>
            <a:pPr algn="l"/>
            <a:r>
              <a:rPr lang="es-ES" sz="2400" dirty="0" smtClean="0">
                <a:solidFill>
                  <a:srgbClr val="002060"/>
                </a:solidFill>
              </a:rPr>
              <a:t>Organigrama</a:t>
            </a:r>
          </a:p>
          <a:p>
            <a:pPr algn="l"/>
            <a:r>
              <a:rPr lang="es-ES" sz="2400" dirty="0" smtClean="0">
                <a:solidFill>
                  <a:srgbClr val="002060"/>
                </a:solidFill>
              </a:rPr>
              <a:t>Metodología</a:t>
            </a:r>
          </a:p>
          <a:p>
            <a:pPr algn="l"/>
            <a:r>
              <a:rPr lang="es-ES" sz="2400" dirty="0" smtClean="0">
                <a:solidFill>
                  <a:srgbClr val="002060"/>
                </a:solidFill>
              </a:rPr>
              <a:t>Calidad Asegurada</a:t>
            </a:r>
          </a:p>
          <a:p>
            <a:pPr algn="l"/>
            <a:endParaRPr lang="es-ES" sz="2400" dirty="0">
              <a:solidFill>
                <a:srgbClr val="002060"/>
              </a:solidFill>
            </a:endParaRPr>
          </a:p>
          <a:p>
            <a:pPr algn="l"/>
            <a:r>
              <a:rPr lang="es-ES" sz="2400" dirty="0" smtClean="0">
                <a:solidFill>
                  <a:srgbClr val="002060"/>
                </a:solidFill>
              </a:rPr>
              <a:t>El Cliente</a:t>
            </a:r>
          </a:p>
          <a:p>
            <a:pPr algn="l"/>
            <a:r>
              <a:rPr lang="es-ES" sz="2400" dirty="0" smtClean="0">
                <a:solidFill>
                  <a:srgbClr val="002060"/>
                </a:solidFill>
              </a:rPr>
              <a:t>Organigrama</a:t>
            </a:r>
          </a:p>
          <a:p>
            <a:pPr algn="l"/>
            <a:endParaRPr lang="es-ES" sz="2400" dirty="0">
              <a:solidFill>
                <a:srgbClr val="002060"/>
              </a:solidFill>
            </a:endParaRPr>
          </a:p>
          <a:p>
            <a:pPr algn="l"/>
            <a:r>
              <a:rPr lang="es-ES" sz="2400" dirty="0" smtClean="0">
                <a:solidFill>
                  <a:srgbClr val="002060"/>
                </a:solidFill>
              </a:rPr>
              <a:t>Proyecto Rain</a:t>
            </a:r>
          </a:p>
          <a:p>
            <a:pPr algn="l"/>
            <a:r>
              <a:rPr lang="es-ES" sz="2400" dirty="0" smtClean="0">
                <a:solidFill>
                  <a:srgbClr val="002060"/>
                </a:solidFill>
              </a:rPr>
              <a:t>Motivaciones</a:t>
            </a:r>
          </a:p>
          <a:p>
            <a:pPr algn="l"/>
            <a:r>
              <a:rPr lang="es-ES" sz="2400" dirty="0" smtClean="0">
                <a:solidFill>
                  <a:srgbClr val="002060"/>
                </a:solidFill>
              </a:rPr>
              <a:t>Beneficios</a:t>
            </a:r>
          </a:p>
          <a:p>
            <a:pPr algn="l"/>
            <a:r>
              <a:rPr lang="es-ES" sz="2400" dirty="0" smtClean="0">
                <a:solidFill>
                  <a:srgbClr val="002060"/>
                </a:solidFill>
              </a:rPr>
              <a:t>El Producto</a:t>
            </a:r>
          </a:p>
          <a:p>
            <a:pPr algn="l"/>
            <a:r>
              <a:rPr lang="es-ES" sz="2400" dirty="0" smtClean="0">
                <a:solidFill>
                  <a:srgbClr val="002060"/>
                </a:solidFill>
              </a:rPr>
              <a:t>Próximos Pasos</a:t>
            </a:r>
          </a:p>
        </p:txBody>
      </p:sp>
      <p:pic>
        <p:nvPicPr>
          <p:cNvPr id="10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9472" y="2118672"/>
            <a:ext cx="1008112" cy="8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2928" y="3645024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gbrunacci\Desktop\reportwrite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1640" y="4941168"/>
            <a:ext cx="1163775" cy="1101707"/>
          </a:xfrm>
          <a:prstGeom prst="rect">
            <a:avLst/>
          </a:prstGeom>
          <a:solidFill>
            <a:schemeClr val="accent2"/>
          </a:solidFill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xmlns="" val="384574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145521" y="3210545"/>
            <a:ext cx="4852958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rgbClr val="002060"/>
                </a:solidFill>
                <a:cs typeface="Helvetica" pitchFamily="34" charset="0"/>
              </a:rPr>
              <a:t>Muchas Gracias</a:t>
            </a:r>
            <a:endParaRPr lang="es-AR" dirty="0">
              <a:solidFill>
                <a:srgbClr val="002060"/>
              </a:solidFill>
              <a:cs typeface="Helvetica" pitchFamily="34" charset="0"/>
            </a:endParaRPr>
          </a:p>
        </p:txBody>
      </p:sp>
      <p:pic>
        <p:nvPicPr>
          <p:cNvPr id="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9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gbrunacci\Downloads\logos\logo_siamsoft_v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76425"/>
            <a:ext cx="3562350" cy="310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3124766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  <a:cs typeface="Helvetica" pitchFamily="34" charset="0"/>
              </a:rPr>
              <a:t>La Empresa</a:t>
            </a:r>
            <a:endParaRPr lang="es-AR" dirty="0">
              <a:solidFill>
                <a:srgbClr val="002060"/>
              </a:solidFill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72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1520" y="2060848"/>
            <a:ext cx="86779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2060"/>
                </a:solidFill>
                <a:latin typeface="+mj-lt"/>
                <a:cs typeface="Helvetica" pitchFamily="34" charset="0"/>
              </a:rPr>
              <a:t>Somos una empresa dedicada a brindar soluciones integrales en Tecnología Informática con profesionales jóvenes especialistas.</a:t>
            </a:r>
            <a:endParaRPr lang="es-AR" sz="1600" b="1" dirty="0">
              <a:solidFill>
                <a:srgbClr val="002060"/>
              </a:solidFill>
              <a:latin typeface="+mj-lt"/>
              <a:cs typeface="Helvetica" pitchFamily="34" charset="0"/>
            </a:endParaRPr>
          </a:p>
          <a:p>
            <a:r>
              <a:rPr lang="es-ES" sz="1600" dirty="0">
                <a:solidFill>
                  <a:srgbClr val="002060"/>
                </a:solidFill>
                <a:latin typeface="+mj-lt"/>
                <a:cs typeface="Helvetica" pitchFamily="34" charset="0"/>
              </a:rPr>
              <a:t> </a:t>
            </a:r>
            <a:endParaRPr lang="es-AR" sz="1600" b="1" dirty="0">
              <a:solidFill>
                <a:srgbClr val="002060"/>
              </a:solidFill>
              <a:latin typeface="+mj-lt"/>
              <a:cs typeface="Helvetica" pitchFamily="34" charset="0"/>
            </a:endParaRPr>
          </a:p>
          <a:p>
            <a:r>
              <a:rPr lang="es-ES" sz="1600" dirty="0">
                <a:solidFill>
                  <a:srgbClr val="002060"/>
                </a:solidFill>
                <a:latin typeface="+mj-lt"/>
                <a:cs typeface="Helvetica" pitchFamily="34" charset="0"/>
              </a:rPr>
              <a:t> A través de soluciones tecnológicas, contribuimos a optimizar la gestión de cualquier empresa, garantizando la calidad en el servicio en un marco de objetividad, seguridad y confiabilidad acorde a las exigencias de los cambios globales. </a:t>
            </a:r>
            <a:endParaRPr lang="es-AR" sz="1600" b="1" dirty="0">
              <a:solidFill>
                <a:srgbClr val="002060"/>
              </a:solidFill>
              <a:latin typeface="+mj-lt"/>
              <a:cs typeface="Helvetica" pitchFamily="34" charset="0"/>
            </a:endParaRPr>
          </a:p>
          <a:p>
            <a:r>
              <a:rPr lang="es-ES" sz="1600" dirty="0">
                <a:solidFill>
                  <a:srgbClr val="002060"/>
                </a:solidFill>
                <a:latin typeface="+mj-lt"/>
                <a:cs typeface="Helvetica" pitchFamily="34" charset="0"/>
              </a:rPr>
              <a:t> </a:t>
            </a:r>
            <a:r>
              <a:rPr lang="es-AR" sz="1600" b="1" dirty="0">
                <a:solidFill>
                  <a:srgbClr val="002060"/>
                </a:solidFill>
                <a:latin typeface="+mj-lt"/>
                <a:cs typeface="Helvetica" pitchFamily="34" charset="0"/>
              </a:rPr>
              <a:t> </a:t>
            </a:r>
          </a:p>
          <a:p>
            <a:r>
              <a:rPr lang="es-AR" sz="1600" b="1" dirty="0" smtClean="0">
                <a:solidFill>
                  <a:srgbClr val="002060"/>
                </a:solidFill>
                <a:latin typeface="+mj-lt"/>
                <a:cs typeface="Helvetica" pitchFamily="34" charset="0"/>
              </a:rPr>
              <a:t>Visión</a:t>
            </a:r>
            <a:endParaRPr lang="es-AR" sz="1600" b="1" dirty="0">
              <a:solidFill>
                <a:srgbClr val="002060"/>
              </a:solidFill>
              <a:latin typeface="+mj-lt"/>
              <a:cs typeface="Helvetica" pitchFamily="34" charset="0"/>
            </a:endParaRPr>
          </a:p>
          <a:p>
            <a:r>
              <a:rPr lang="es-AR" sz="1600" dirty="0" smtClean="0">
                <a:solidFill>
                  <a:srgbClr val="002060"/>
                </a:solidFill>
                <a:latin typeface="+mj-lt"/>
                <a:cs typeface="Helvetica" pitchFamily="34" charset="0"/>
              </a:rPr>
              <a:t>Desarrollarnos </a:t>
            </a:r>
            <a:r>
              <a:rPr lang="es-AR" sz="1600" dirty="0">
                <a:solidFill>
                  <a:srgbClr val="002060"/>
                </a:solidFill>
                <a:latin typeface="+mj-lt"/>
                <a:cs typeface="Helvetica" pitchFamily="34" charset="0"/>
              </a:rPr>
              <a:t>como un proveedor confiable de soluciones informáticas, cumpliendo los objetivos e intereses de nuestros clientes dándole valor agregado a la informatización de sus </a:t>
            </a:r>
            <a:r>
              <a:rPr lang="es-AR" sz="1600" dirty="0" smtClean="0">
                <a:solidFill>
                  <a:srgbClr val="002060"/>
                </a:solidFill>
                <a:latin typeface="+mj-lt"/>
                <a:cs typeface="Helvetica" pitchFamily="34" charset="0"/>
              </a:rPr>
              <a:t>procesos</a:t>
            </a:r>
            <a:r>
              <a:rPr lang="es-AR" sz="1600" dirty="0">
                <a:solidFill>
                  <a:srgbClr val="002060"/>
                </a:solidFill>
                <a:latin typeface="+mj-lt"/>
                <a:cs typeface="Helvetica" pitchFamily="34" charset="0"/>
              </a:rPr>
              <a:t>.</a:t>
            </a:r>
            <a:endParaRPr lang="es-AR" sz="1600" b="1" dirty="0">
              <a:solidFill>
                <a:srgbClr val="002060"/>
              </a:solidFill>
              <a:latin typeface="+mj-lt"/>
              <a:cs typeface="Helvetica" pitchFamily="34" charset="0"/>
            </a:endParaRPr>
          </a:p>
          <a:p>
            <a:r>
              <a:rPr lang="es-AR" sz="1600" dirty="0">
                <a:solidFill>
                  <a:srgbClr val="002060"/>
                </a:solidFill>
                <a:latin typeface="+mj-lt"/>
                <a:cs typeface="Helvetica" pitchFamily="34" charset="0"/>
              </a:rPr>
              <a:t> </a:t>
            </a:r>
            <a:endParaRPr lang="es-AR" sz="1600" b="1" dirty="0">
              <a:solidFill>
                <a:srgbClr val="002060"/>
              </a:solidFill>
              <a:latin typeface="+mj-lt"/>
              <a:cs typeface="Helvetica" pitchFamily="34" charset="0"/>
            </a:endParaRPr>
          </a:p>
          <a:p>
            <a:r>
              <a:rPr lang="es-AR" sz="1600" b="1" dirty="0">
                <a:solidFill>
                  <a:srgbClr val="002060"/>
                </a:solidFill>
                <a:latin typeface="+mj-lt"/>
                <a:cs typeface="Helvetica" pitchFamily="34" charset="0"/>
              </a:rPr>
              <a:t> </a:t>
            </a:r>
          </a:p>
          <a:p>
            <a:r>
              <a:rPr lang="es-AR" sz="1600" b="1" dirty="0">
                <a:solidFill>
                  <a:srgbClr val="002060"/>
                </a:solidFill>
                <a:latin typeface="+mj-lt"/>
                <a:cs typeface="Helvetica" pitchFamily="34" charset="0"/>
              </a:rPr>
              <a:t>Misión</a:t>
            </a:r>
          </a:p>
          <a:p>
            <a:r>
              <a:rPr lang="es-AR" sz="1600" dirty="0">
                <a:solidFill>
                  <a:srgbClr val="002060"/>
                </a:solidFill>
                <a:latin typeface="+mj-lt"/>
                <a:cs typeface="Helvetica" pitchFamily="34" charset="0"/>
              </a:rPr>
              <a:t>Ser una empresa  referente y reconocida en el sector de Servicios de IT por la calidad de los productos, los valores y el constante crecimiento manteniendo un vínculo sólido con los clientes.</a:t>
            </a:r>
            <a:endParaRPr lang="es-AR" sz="1600" b="1" dirty="0">
              <a:solidFill>
                <a:srgbClr val="002060"/>
              </a:solidFill>
              <a:latin typeface="+mj-lt"/>
              <a:cs typeface="Helvetica" pitchFamily="34" charset="0"/>
            </a:endParaRPr>
          </a:p>
          <a:p>
            <a:r>
              <a:rPr lang="es-AR" sz="1600" b="1" dirty="0">
                <a:solidFill>
                  <a:srgbClr val="002060"/>
                </a:solidFill>
                <a:latin typeface="+mj-lt"/>
                <a:cs typeface="Helvetica" pitchFamily="34" charset="0"/>
              </a:rPr>
              <a:t> </a:t>
            </a:r>
          </a:p>
        </p:txBody>
      </p:sp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4708942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  <a:latin typeface="+mn-lt"/>
                <a:cs typeface="Helvetica" pitchFamily="34" charset="0"/>
              </a:rPr>
              <a:t>Quienes somos</a:t>
            </a:r>
            <a:endParaRPr lang="es-AR" dirty="0">
              <a:solidFill>
                <a:srgbClr val="002060"/>
              </a:solidFill>
              <a:latin typeface="+mn-lt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501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4708942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  <a:cs typeface="Helvetica" pitchFamily="34" charset="0"/>
              </a:rPr>
              <a:t>Organigrama</a:t>
            </a:r>
            <a:endParaRPr lang="es-AR" dirty="0">
              <a:solidFill>
                <a:srgbClr val="002060"/>
              </a:solidFill>
              <a:cs typeface="Helvetica" pitchFamily="34" charset="0"/>
            </a:endParaRPr>
          </a:p>
        </p:txBody>
      </p:sp>
      <p:pic>
        <p:nvPicPr>
          <p:cNvPr id="6" name="Diagrama 1"/>
          <p:cNvPicPr/>
          <p:nvPr/>
        </p:nvPicPr>
        <p:blipFill>
          <a:blip r:embed="rId4" cstate="print"/>
          <a:srcRect t="-17131" b="-17261"/>
          <a:stretch>
            <a:fillRect/>
          </a:stretch>
        </p:blipFill>
        <p:spPr bwMode="auto">
          <a:xfrm>
            <a:off x="711291" y="1628800"/>
            <a:ext cx="7488832" cy="483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353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3124766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  <a:cs typeface="Helvetica" pitchFamily="34" charset="0"/>
              </a:rPr>
              <a:t>Metodología</a:t>
            </a:r>
            <a:endParaRPr lang="es-AR" dirty="0">
              <a:solidFill>
                <a:srgbClr val="002060"/>
              </a:solidFill>
              <a:cs typeface="Helvetica" pitchFamily="34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251520" y="1916832"/>
            <a:ext cx="3600400" cy="3888432"/>
          </a:xfrm>
        </p:spPr>
        <p:txBody>
          <a:bodyPr>
            <a:normAutofit/>
          </a:bodyPr>
          <a:lstStyle/>
          <a:p>
            <a:r>
              <a:rPr lang="es-ES" sz="2200" dirty="0" smtClean="0">
                <a:solidFill>
                  <a:srgbClr val="002060"/>
                </a:solidFill>
              </a:rPr>
              <a:t>Proceso Unificado</a:t>
            </a:r>
          </a:p>
          <a:p>
            <a:r>
              <a:rPr lang="es-ES" sz="2200" dirty="0" smtClean="0">
                <a:solidFill>
                  <a:srgbClr val="002060"/>
                </a:solidFill>
              </a:rPr>
              <a:t>Iterativo e Incremental</a:t>
            </a:r>
          </a:p>
          <a:p>
            <a:r>
              <a:rPr lang="es-ES" sz="2200" dirty="0" smtClean="0">
                <a:solidFill>
                  <a:srgbClr val="002060"/>
                </a:solidFill>
              </a:rPr>
              <a:t>Basado en Fases</a:t>
            </a:r>
          </a:p>
          <a:p>
            <a:endParaRPr lang="es-ES" sz="2200" dirty="0" smtClean="0">
              <a:solidFill>
                <a:srgbClr val="002060"/>
              </a:solidFill>
            </a:endParaRPr>
          </a:p>
          <a:p>
            <a:r>
              <a:rPr lang="es-ES" sz="2200" dirty="0" smtClean="0">
                <a:solidFill>
                  <a:srgbClr val="002060"/>
                </a:solidFill>
              </a:rPr>
              <a:t>Basado en Iteraciones</a:t>
            </a:r>
            <a:endParaRPr lang="es-ES" sz="2200" dirty="0">
              <a:solidFill>
                <a:srgbClr val="002060"/>
              </a:solidFill>
            </a:endParaRPr>
          </a:p>
          <a:p>
            <a:r>
              <a:rPr lang="es-ES" sz="2200" dirty="0" smtClean="0">
                <a:solidFill>
                  <a:srgbClr val="002060"/>
                </a:solidFill>
              </a:rPr>
              <a:t>Centrado en Arquitectura</a:t>
            </a:r>
          </a:p>
        </p:txBody>
      </p:sp>
      <p:pic>
        <p:nvPicPr>
          <p:cNvPr id="4098" name="Objeto 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6018" r="-4710" b="-45139"/>
          <a:stretch>
            <a:fillRect/>
          </a:stretch>
        </p:blipFill>
        <p:spPr bwMode="auto">
          <a:xfrm>
            <a:off x="1231210" y="4936255"/>
            <a:ext cx="701319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19111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5068982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  <a:cs typeface="Helvetica" pitchFamily="34" charset="0"/>
              </a:rPr>
              <a:t>Calidad Asegurada</a:t>
            </a:r>
            <a:endParaRPr lang="es-AR" dirty="0">
              <a:solidFill>
                <a:srgbClr val="002060"/>
              </a:solidFill>
              <a:cs typeface="Helvetica" pitchFamily="34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79082" y="1916832"/>
            <a:ext cx="8381350" cy="3888432"/>
          </a:xfrm>
        </p:spPr>
        <p:txBody>
          <a:bodyPr>
            <a:normAutofit/>
          </a:bodyPr>
          <a:lstStyle/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Utilizamos procesos formales, con controles de avance sobre los mismos. Basado en el Ciclo de Deming.</a:t>
            </a:r>
          </a:p>
        </p:txBody>
      </p:sp>
      <p:graphicFrame>
        <p:nvGraphicFramePr>
          <p:cNvPr id="9" name="Diagrama 2"/>
          <p:cNvGraphicFramePr/>
          <p:nvPr>
            <p:extLst>
              <p:ext uri="{D42A27DB-BD31-4B8C-83A1-F6EECF244321}">
                <p14:modId xmlns:p14="http://schemas.microsoft.com/office/powerpoint/2010/main" xmlns="" val="729592430"/>
              </p:ext>
            </p:extLst>
          </p:nvPr>
        </p:nvGraphicFramePr>
        <p:xfrm>
          <a:off x="3530694" y="3044191"/>
          <a:ext cx="5398770" cy="32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uadro de texto 3"/>
          <p:cNvSpPr txBox="1">
            <a:spLocks noChangeArrowheads="1"/>
          </p:cNvSpPr>
          <p:nvPr/>
        </p:nvSpPr>
        <p:spPr bwMode="auto">
          <a:xfrm>
            <a:off x="6855210" y="3140968"/>
            <a:ext cx="9731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Planificar</a:t>
            </a: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 de texto 3"/>
          <p:cNvSpPr txBox="1">
            <a:spLocks noChangeArrowheads="1"/>
          </p:cNvSpPr>
          <p:nvPr/>
        </p:nvSpPr>
        <p:spPr bwMode="auto">
          <a:xfrm>
            <a:off x="8117879" y="4365104"/>
            <a:ext cx="9731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Hacer</a:t>
            </a: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uadro de texto 3"/>
          <p:cNvSpPr txBox="1">
            <a:spLocks noChangeArrowheads="1"/>
          </p:cNvSpPr>
          <p:nvPr/>
        </p:nvSpPr>
        <p:spPr bwMode="auto">
          <a:xfrm>
            <a:off x="6855209" y="6093296"/>
            <a:ext cx="9731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Verificar</a:t>
            </a: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uadro de texto 3"/>
          <p:cNvSpPr txBox="1">
            <a:spLocks noChangeArrowheads="1"/>
          </p:cNvSpPr>
          <p:nvPr/>
        </p:nvSpPr>
        <p:spPr bwMode="auto">
          <a:xfrm>
            <a:off x="3419872" y="4365104"/>
            <a:ext cx="9731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Actuar</a:t>
            </a: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ubtitle 4"/>
          <p:cNvSpPr txBox="1">
            <a:spLocks/>
          </p:cNvSpPr>
          <p:nvPr/>
        </p:nvSpPr>
        <p:spPr>
          <a:xfrm>
            <a:off x="306040" y="2962066"/>
            <a:ext cx="36004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Herramientas Utilizadas:</a:t>
            </a:r>
          </a:p>
          <a:p>
            <a:pPr algn="l"/>
            <a:endParaRPr lang="es-ES" sz="2200" dirty="0">
              <a:solidFill>
                <a:srgbClr val="002060"/>
              </a:solidFill>
            </a:endParaRP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Listas de Control</a:t>
            </a: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Revisiones Técnicas Formales</a:t>
            </a:r>
          </a:p>
          <a:p>
            <a:pPr algn="l"/>
            <a:r>
              <a:rPr lang="es-ES" sz="2200" dirty="0" smtClean="0">
                <a:solidFill>
                  <a:srgbClr val="002060"/>
                </a:solidFill>
              </a:rPr>
              <a:t>Casos de Prueba</a:t>
            </a:r>
          </a:p>
        </p:txBody>
      </p:sp>
    </p:spTree>
    <p:extLst>
      <p:ext uri="{BB962C8B-B14F-4D97-AF65-F5344CB8AC3E}">
        <p14:creationId xmlns:p14="http://schemas.microsoft.com/office/powerpoint/2010/main" xmlns="" val="212484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gbrunacci\Dropbox\2do Cuatrimestre 2011\Seminario de Sistemas\TP- En curso\Presentacion a Pares\rainshow_grand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146" y="829560"/>
            <a:ext cx="76200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3"/>
          <p:cNvSpPr>
            <a:spLocks noGrp="1"/>
          </p:cNvSpPr>
          <p:nvPr>
            <p:ph type="ctrTitle"/>
          </p:nvPr>
        </p:nvSpPr>
        <p:spPr>
          <a:xfrm>
            <a:off x="79082" y="1196752"/>
            <a:ext cx="3124766" cy="794519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  <a:cs typeface="Helvetica" pitchFamily="34" charset="0"/>
              </a:rPr>
              <a:t>El Cliente</a:t>
            </a:r>
            <a:endParaRPr lang="es-AR" dirty="0">
              <a:solidFill>
                <a:srgbClr val="002060"/>
              </a:solidFill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63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brunacci\Downloads\logos\logo_siamsoft_v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2" y="55941"/>
            <a:ext cx="1152128" cy="10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065"/>
            <a:ext cx="1981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2824" y="1628800"/>
            <a:ext cx="867794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002060"/>
                </a:solidFill>
              </a:rPr>
              <a:t>Rain Show SA ofrece una gama de opciones únicas en el mercado de la irrigación, </a:t>
            </a:r>
            <a:r>
              <a:rPr lang="es-AR" sz="1600" dirty="0" smtClean="0">
                <a:solidFill>
                  <a:srgbClr val="002060"/>
                </a:solidFill>
              </a:rPr>
              <a:t> integrando </a:t>
            </a:r>
            <a:r>
              <a:rPr lang="es-AR" sz="1600" dirty="0">
                <a:solidFill>
                  <a:srgbClr val="002060"/>
                </a:solidFill>
              </a:rPr>
              <a:t>productos, servicios y soluciones en sistemas de riego de áreas verdes, espacios deportivos, riego agrícola, soporte técnico y diseño. </a:t>
            </a:r>
            <a:endParaRPr lang="es-AR" sz="1600" dirty="0" smtClean="0">
              <a:solidFill>
                <a:srgbClr val="002060"/>
              </a:solidFill>
            </a:endParaRPr>
          </a:p>
          <a:p>
            <a:endParaRPr lang="es-AR" sz="1600" b="1" dirty="0" smtClean="0">
              <a:solidFill>
                <a:srgbClr val="002060"/>
              </a:solidFill>
            </a:endParaRPr>
          </a:p>
          <a:p>
            <a:r>
              <a:rPr lang="es-AR" sz="1600" b="1" dirty="0">
                <a:solidFill>
                  <a:srgbClr val="002060"/>
                </a:solidFill>
              </a:rPr>
              <a:t>Valorando la Vida, Cuidando el Agua</a:t>
            </a:r>
            <a:endParaRPr lang="es-AR" sz="1600" dirty="0">
              <a:solidFill>
                <a:srgbClr val="002060"/>
              </a:solidFill>
            </a:endParaRPr>
          </a:p>
          <a:p>
            <a:endParaRPr lang="es-AR" sz="1600" b="1" dirty="0">
              <a:solidFill>
                <a:srgbClr val="002060"/>
              </a:solidFill>
            </a:endParaRPr>
          </a:p>
          <a:p>
            <a:r>
              <a:rPr lang="es-AR" sz="1600" b="1" i="1" dirty="0">
                <a:solidFill>
                  <a:srgbClr val="002060"/>
                </a:solidFill>
              </a:rPr>
              <a:t>PRODUCTOS Y SERVICIOS QUE </a:t>
            </a:r>
            <a:r>
              <a:rPr lang="es-AR" sz="1600" b="1" i="1" dirty="0" smtClean="0">
                <a:solidFill>
                  <a:srgbClr val="002060"/>
                </a:solidFill>
              </a:rPr>
              <a:t>OFRECE</a:t>
            </a:r>
          </a:p>
          <a:p>
            <a:endParaRPr lang="es-AR" sz="1600" b="1" i="1" dirty="0">
              <a:solidFill>
                <a:srgbClr val="002060"/>
              </a:solidFill>
            </a:endParaRPr>
          </a:p>
          <a:p>
            <a:r>
              <a:rPr lang="es-AR" sz="1600" dirty="0">
                <a:solidFill>
                  <a:srgbClr val="002060"/>
                </a:solidFill>
              </a:rPr>
              <a:t>Desarrollo, comercialización, instalación y servicio pos-venta (consultas y asistencia técnica) </a:t>
            </a:r>
            <a:r>
              <a:rPr lang="es-AR" sz="1600" dirty="0" smtClean="0">
                <a:solidFill>
                  <a:srgbClr val="002060"/>
                </a:solidFill>
              </a:rPr>
              <a:t>con </a:t>
            </a:r>
            <a:r>
              <a:rPr lang="es-AR" sz="1600" dirty="0">
                <a:solidFill>
                  <a:srgbClr val="002060"/>
                </a:solidFill>
              </a:rPr>
              <a:t>un equipo de profesionales a disposición del cliente sin límite de tiempos. </a:t>
            </a:r>
            <a:endParaRPr lang="es-AR" sz="1600" b="1" dirty="0">
              <a:solidFill>
                <a:srgbClr val="002060"/>
              </a:solidFill>
            </a:endParaRPr>
          </a:p>
          <a:p>
            <a:r>
              <a:rPr lang="es-AR" sz="1600" dirty="0">
                <a:solidFill>
                  <a:srgbClr val="002060"/>
                </a:solidFill>
              </a:rPr>
              <a:t>Dentro de su catálogo de productos disponibles para cualquier sistema de </a:t>
            </a:r>
            <a:r>
              <a:rPr lang="es-AR" sz="1600" dirty="0" smtClean="0">
                <a:solidFill>
                  <a:srgbClr val="002060"/>
                </a:solidFill>
              </a:rPr>
              <a:t>riego, </a:t>
            </a:r>
            <a:r>
              <a:rPr lang="es-AR" sz="1600" dirty="0">
                <a:solidFill>
                  <a:srgbClr val="002060"/>
                </a:solidFill>
              </a:rPr>
              <a:t>Rain Show ofrece además combos de productos predefinidos para conformar sistemas de riego de parques y agrícolas. </a:t>
            </a:r>
            <a:endParaRPr lang="es-AR" sz="1600" dirty="0" smtClean="0">
              <a:solidFill>
                <a:srgbClr val="002060"/>
              </a:solidFill>
            </a:endParaRPr>
          </a:p>
          <a:p>
            <a:endParaRPr lang="es-AR" sz="1600" b="1" dirty="0">
              <a:solidFill>
                <a:srgbClr val="002060"/>
              </a:solidFill>
            </a:endParaRPr>
          </a:p>
          <a:p>
            <a:r>
              <a:rPr lang="es-AR" sz="1600" dirty="0">
                <a:solidFill>
                  <a:srgbClr val="002060"/>
                </a:solidFill>
              </a:rPr>
              <a:t>Con más de 30 años desde su establecimiento y clientes en toda la Argentina y Latinoamérica, Rain Show SA provee toda la línea de productos Hunter Industries, Baccara Geva y Queen Gil International como importadores directos y representantes exclusivos.</a:t>
            </a:r>
          </a:p>
          <a:p>
            <a:endParaRPr lang="es-AR" sz="1600" b="1" dirty="0" smtClean="0">
              <a:solidFill>
                <a:srgbClr val="002060"/>
              </a:solidFill>
            </a:endParaRPr>
          </a:p>
          <a:p>
            <a:r>
              <a:rPr lang="es-AR" sz="1600" b="1" i="1" dirty="0" smtClean="0">
                <a:solidFill>
                  <a:srgbClr val="002060"/>
                </a:solidFill>
              </a:rPr>
              <a:t>OBJETIVO</a:t>
            </a:r>
            <a:endParaRPr lang="es-AR" sz="1600" b="1" i="1" dirty="0">
              <a:solidFill>
                <a:srgbClr val="002060"/>
              </a:solidFill>
            </a:endParaRPr>
          </a:p>
          <a:p>
            <a:endParaRPr lang="es-AR" sz="1600" b="1" dirty="0">
              <a:solidFill>
                <a:srgbClr val="002060"/>
              </a:solidFill>
            </a:endParaRPr>
          </a:p>
          <a:p>
            <a:r>
              <a:rPr lang="es-AR" sz="1600" dirty="0">
                <a:solidFill>
                  <a:srgbClr val="002060"/>
                </a:solidFill>
              </a:rPr>
              <a:t>El objetivo fundamental es brindar un servicio integral donde cada una de las partes se sienta totalmente respaldada y segura de su inversión.</a:t>
            </a:r>
            <a:endParaRPr lang="es-AR" sz="1600" b="1" dirty="0">
              <a:solidFill>
                <a:srgbClr val="002060"/>
              </a:solidFill>
            </a:endParaRPr>
          </a:p>
          <a:p>
            <a:r>
              <a:rPr lang="es-AR" sz="1600" b="1" dirty="0" smtClean="0">
                <a:solidFill>
                  <a:srgbClr val="002060"/>
                </a:solidFill>
                <a:latin typeface="+mj-lt"/>
                <a:cs typeface="Helvetica" pitchFamily="34" charset="0"/>
              </a:rPr>
              <a:t> </a:t>
            </a:r>
            <a:endParaRPr lang="es-AR" sz="1600" b="1" dirty="0">
              <a:solidFill>
                <a:srgbClr val="002060"/>
              </a:solidFill>
              <a:latin typeface="+mj-lt"/>
              <a:cs typeface="Helvetica" pitchFamily="34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79082" y="1059689"/>
            <a:ext cx="6005086" cy="595563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  <a:latin typeface="Helvetica" pitchFamily="34" charset="0"/>
                <a:cs typeface="Helvetica" pitchFamily="34" charset="0"/>
              </a:rPr>
              <a:t>El Cliente</a:t>
            </a:r>
            <a:endParaRPr lang="es-AR" dirty="0">
              <a:solidFill>
                <a:srgbClr val="002060"/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7576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653</Words>
  <Application>Microsoft Office PowerPoint</Application>
  <PresentationFormat>Presentación en pantalla (4:3)</PresentationFormat>
  <Paragraphs>153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Office Theme</vt:lpstr>
      <vt:lpstr>Siamsoft</vt:lpstr>
      <vt:lpstr>Temas</vt:lpstr>
      <vt:lpstr>La Empresa</vt:lpstr>
      <vt:lpstr>Quienes somos</vt:lpstr>
      <vt:lpstr>Organigrama</vt:lpstr>
      <vt:lpstr>Metodología</vt:lpstr>
      <vt:lpstr>Calidad Asegurada</vt:lpstr>
      <vt:lpstr>El Cliente</vt:lpstr>
      <vt:lpstr>El Cliente</vt:lpstr>
      <vt:lpstr>Organigrama Rain Show</vt:lpstr>
      <vt:lpstr>Proyecto Rain</vt:lpstr>
      <vt:lpstr>Proyecto Rain</vt:lpstr>
      <vt:lpstr>Motivaciones</vt:lpstr>
      <vt:lpstr>Beneficios</vt:lpstr>
      <vt:lpstr>El Producto</vt:lpstr>
      <vt:lpstr>Estado del Proyecto</vt:lpstr>
      <vt:lpstr>Próximos Pasos</vt:lpstr>
      <vt:lpstr>Lecciones Aprendidas</vt:lpstr>
      <vt:lpstr>Diapositiva 19</vt:lpstr>
      <vt:lpstr>Diapositiva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</dc:creator>
  <cp:lastModifiedBy>dvazquez</cp:lastModifiedBy>
  <cp:revision>70</cp:revision>
  <dcterms:created xsi:type="dcterms:W3CDTF">2011-10-30T14:41:48Z</dcterms:created>
  <dcterms:modified xsi:type="dcterms:W3CDTF">2011-11-04T02:40:19Z</dcterms:modified>
</cp:coreProperties>
</file>