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>
        <c:manualLayout>
          <c:layoutTarget val="inner"/>
          <c:xMode val="edge"/>
          <c:yMode val="edge"/>
          <c:x val="8.6355807086614292E-2"/>
          <c:y val="0.2687108759842527"/>
          <c:w val="0.6467483595800535"/>
          <c:h val="0.53792470472440945"/>
        </c:manualLayout>
      </c:layout>
      <c:areaChart>
        <c:grouping val="stacked"/>
        <c:ser>
          <c:idx val="0"/>
          <c:order val="0"/>
          <c:tx>
            <c:strRef>
              <c:f>Hoja1!$B$1</c:f>
              <c:strCache>
                <c:ptCount val="1"/>
                <c:pt idx="0">
                  <c:v>Costo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2011 - Baja</c:v>
                </c:pt>
                <c:pt idx="1">
                  <c:v>2011 -Alta</c:v>
                </c:pt>
                <c:pt idx="2">
                  <c:v>2012 -Baja</c:v>
                </c:pt>
                <c:pt idx="3">
                  <c:v>2012 -Alta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ROI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2011 - Baja</c:v>
                </c:pt>
                <c:pt idx="1">
                  <c:v>2011 -Alta</c:v>
                </c:pt>
                <c:pt idx="2">
                  <c:v>2012 -Baja</c:v>
                </c:pt>
                <c:pt idx="3">
                  <c:v>2012 -Alta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Venta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2011 - Baja</c:v>
                </c:pt>
                <c:pt idx="1">
                  <c:v>2011 -Alta</c:v>
                </c:pt>
                <c:pt idx="2">
                  <c:v>2012 -Baja</c:v>
                </c:pt>
                <c:pt idx="3">
                  <c:v>2012 -Alta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20</c:v>
                </c:pt>
                <c:pt idx="1">
                  <c:v>22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axId val="62500864"/>
        <c:axId val="62502400"/>
      </c:areaChart>
      <c:catAx>
        <c:axId val="6250086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 baseline="0"/>
            </a:pPr>
            <a:endParaRPr lang="es-AR"/>
          </a:p>
        </c:txPr>
        <c:crossAx val="62502400"/>
        <c:crosses val="autoZero"/>
        <c:auto val="1"/>
        <c:lblAlgn val="ctr"/>
        <c:lblOffset val="100"/>
      </c:catAx>
      <c:valAx>
        <c:axId val="625024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s-AR"/>
          </a:p>
        </c:txPr>
        <c:crossAx val="62500864"/>
        <c:crosses val="autoZero"/>
        <c:crossBetween val="midCat"/>
      </c:valAx>
      <c:spPr>
        <a:effectLst>
          <a:innerShdw blurRad="63500" dist="50800" dir="18900000">
            <a:prstClr val="black">
              <a:alpha val="50000"/>
            </a:prstClr>
          </a:innerShdw>
        </a:effectLst>
      </c:spPr>
    </c:plotArea>
    <c:legend>
      <c:legendPos val="r"/>
      <c:layout>
        <c:manualLayout>
          <c:xMode val="edge"/>
          <c:yMode val="edge"/>
          <c:x val="0.75686369519852625"/>
          <c:y val="0.37302239173228419"/>
          <c:w val="8.7184924566614516E-2"/>
          <c:h val="0.29899412218086907"/>
        </c:manualLayout>
      </c:layout>
      <c:txPr>
        <a:bodyPr/>
        <a:lstStyle/>
        <a:p>
          <a:pPr>
            <a:defRPr sz="1000"/>
          </a:pPr>
          <a:endParaRPr lang="es-AR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s-A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>
        <c:manualLayout>
          <c:layoutTarget val="inner"/>
          <c:xMode val="edge"/>
          <c:yMode val="edge"/>
          <c:x val="8.635580708661425E-2"/>
          <c:y val="0.26871087598425247"/>
          <c:w val="0.64674835958005306"/>
          <c:h val="0.53792470472440945"/>
        </c:manualLayout>
      </c:layout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P. Venta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 - Baja</c:v>
                </c:pt>
                <c:pt idx="1">
                  <c:v>2011  - Alta</c:v>
                </c:pt>
                <c:pt idx="2">
                  <c:v>2012  - Baja</c:v>
                </c:pt>
                <c:pt idx="3">
                  <c:v>2012 - Alta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23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P. Depósito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 - Baja</c:v>
                </c:pt>
                <c:pt idx="1">
                  <c:v>2011  - Alta</c:v>
                </c:pt>
                <c:pt idx="2">
                  <c:v>2012  - Baja</c:v>
                </c:pt>
                <c:pt idx="3">
                  <c:v>2012 - Alta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7</c:v>
                </c:pt>
                <c:pt idx="1">
                  <c:v>10</c:v>
                </c:pt>
                <c:pt idx="2">
                  <c:v>9</c:v>
                </c:pt>
                <c:pt idx="3">
                  <c:v>12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P. Logística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 - Baja</c:v>
                </c:pt>
                <c:pt idx="1">
                  <c:v>2011  - Alta</c:v>
                </c:pt>
                <c:pt idx="2">
                  <c:v>2012  - Baja</c:v>
                </c:pt>
                <c:pt idx="3">
                  <c:v>2012 - Alta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</c:ser>
        <c:marker val="1"/>
        <c:axId val="78269056"/>
        <c:axId val="78279040"/>
      </c:lineChart>
      <c:catAx>
        <c:axId val="7826905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 baseline="0"/>
            </a:pPr>
            <a:endParaRPr lang="es-AR"/>
          </a:p>
        </c:txPr>
        <c:crossAx val="78279040"/>
        <c:crosses val="autoZero"/>
        <c:auto val="1"/>
        <c:lblAlgn val="ctr"/>
        <c:lblOffset val="100"/>
      </c:catAx>
      <c:valAx>
        <c:axId val="782790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s-AR"/>
          </a:p>
        </c:txPr>
        <c:crossAx val="78269056"/>
        <c:crosses val="autoZero"/>
        <c:crossBetween val="between"/>
      </c:valAx>
      <c:spPr>
        <a:effectLst>
          <a:innerShdw blurRad="63500" dist="50800" dir="18900000">
            <a:prstClr val="black">
              <a:alpha val="50000"/>
            </a:prstClr>
          </a:innerShdw>
        </a:effectLst>
      </c:spPr>
    </c:plotArea>
    <c:legend>
      <c:legendPos val="r"/>
      <c:layout>
        <c:manualLayout>
          <c:xMode val="edge"/>
          <c:yMode val="edge"/>
          <c:x val="0.75686369519852603"/>
          <c:y val="0.37302239173228396"/>
          <c:w val="0.20066796460366518"/>
          <c:h val="0.32121138249560788"/>
        </c:manualLayout>
      </c:layout>
      <c:txPr>
        <a:bodyPr/>
        <a:lstStyle/>
        <a:p>
          <a:pPr>
            <a:defRPr sz="1000"/>
          </a:pPr>
          <a:endParaRPr lang="es-AR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s-A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>
        <c:manualLayout>
          <c:layoutTarget val="inner"/>
          <c:xMode val="edge"/>
          <c:yMode val="edge"/>
          <c:x val="8.6355807086614264E-2"/>
          <c:y val="0.2687108759842527"/>
          <c:w val="0.6467483595800535"/>
          <c:h val="0.53792470472440945"/>
        </c:manualLayout>
      </c:layout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Producto 1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 - Baja</c:v>
                </c:pt>
                <c:pt idx="1">
                  <c:v>2011  - Alta</c:v>
                </c:pt>
                <c:pt idx="2">
                  <c:v>2012  - Baja</c:v>
                </c:pt>
                <c:pt idx="3">
                  <c:v>2012 - Alta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120</c:v>
                </c:pt>
                <c:pt idx="1">
                  <c:v>125</c:v>
                </c:pt>
                <c:pt idx="2">
                  <c:v>123</c:v>
                </c:pt>
                <c:pt idx="3">
                  <c:v>130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Producto 2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 - Baja</c:v>
                </c:pt>
                <c:pt idx="1">
                  <c:v>2011  - Alta</c:v>
                </c:pt>
                <c:pt idx="2">
                  <c:v>2012  - Baja</c:v>
                </c:pt>
                <c:pt idx="3">
                  <c:v>2012 - Alta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130</c:v>
                </c:pt>
                <c:pt idx="1">
                  <c:v>165</c:v>
                </c:pt>
                <c:pt idx="2">
                  <c:v>135</c:v>
                </c:pt>
                <c:pt idx="3">
                  <c:v>170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Producto 3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2011  - Baja</c:v>
                </c:pt>
                <c:pt idx="1">
                  <c:v>2011  - Alta</c:v>
                </c:pt>
                <c:pt idx="2">
                  <c:v>2012  - Baja</c:v>
                </c:pt>
                <c:pt idx="3">
                  <c:v>2012 - Alta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100</c:v>
                </c:pt>
                <c:pt idx="1">
                  <c:v>250</c:v>
                </c:pt>
                <c:pt idx="2">
                  <c:v>200</c:v>
                </c:pt>
                <c:pt idx="3">
                  <c:v>270</c:v>
                </c:pt>
              </c:numCache>
            </c:numRef>
          </c:val>
        </c:ser>
        <c:marker val="1"/>
        <c:axId val="78953856"/>
        <c:axId val="78959744"/>
      </c:lineChart>
      <c:catAx>
        <c:axId val="7895385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 baseline="0"/>
            </a:pPr>
            <a:endParaRPr lang="es-AR"/>
          </a:p>
        </c:txPr>
        <c:crossAx val="78959744"/>
        <c:crosses val="autoZero"/>
        <c:auto val="1"/>
        <c:lblAlgn val="ctr"/>
        <c:lblOffset val="100"/>
      </c:catAx>
      <c:valAx>
        <c:axId val="789597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s-AR"/>
          </a:p>
        </c:txPr>
        <c:crossAx val="78953856"/>
        <c:crosses val="autoZero"/>
        <c:crossBetween val="between"/>
      </c:valAx>
      <c:spPr>
        <a:effectLst>
          <a:innerShdw blurRad="63500" dist="50800" dir="18900000">
            <a:prstClr val="black">
              <a:alpha val="50000"/>
            </a:prstClr>
          </a:innerShdw>
        </a:effectLst>
      </c:spPr>
    </c:plotArea>
    <c:legend>
      <c:legendPos val="r"/>
      <c:layout>
        <c:manualLayout>
          <c:xMode val="edge"/>
          <c:yMode val="edge"/>
          <c:x val="0.75686369519852625"/>
          <c:y val="0.37302239173228419"/>
          <c:w val="0.15856236857216699"/>
          <c:h val="0.28993369423599397"/>
        </c:manualLayout>
      </c:layout>
      <c:txPr>
        <a:bodyPr/>
        <a:lstStyle/>
        <a:p>
          <a:pPr>
            <a:defRPr sz="1000"/>
          </a:pPr>
          <a:endParaRPr lang="es-AR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s-A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34"/>
  <c:chart>
    <c:title>
      <c:tx>
        <c:rich>
          <a:bodyPr/>
          <a:lstStyle/>
          <a:p>
            <a:pPr>
              <a:defRPr/>
            </a:pPr>
            <a:r>
              <a:rPr lang="es-AR"/>
              <a:t>Histórico Facturación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Objetivo</c:v>
                </c:pt>
              </c:strCache>
            </c:strRef>
          </c:tx>
          <c:cat>
            <c:numRef>
              <c:f>Hoja1!$A$2:$A$6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60000</c:v>
                </c:pt>
                <c:pt idx="1">
                  <c:v>80000</c:v>
                </c:pt>
                <c:pt idx="2">
                  <c:v>95000</c:v>
                </c:pt>
                <c:pt idx="3">
                  <c:v>120000</c:v>
                </c:pt>
                <c:pt idx="4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Facturacion</c:v>
                </c:pt>
              </c:strCache>
            </c:strRef>
          </c:tx>
          <c:cat>
            <c:numRef>
              <c:f>Hoja1!$A$2:$A$6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Hoja1!$C$2:$C$6</c:f>
              <c:numCache>
                <c:formatCode>General</c:formatCode>
                <c:ptCount val="5"/>
                <c:pt idx="0">
                  <c:v>64000</c:v>
                </c:pt>
                <c:pt idx="1">
                  <c:v>78000</c:v>
                </c:pt>
                <c:pt idx="2">
                  <c:v>94000</c:v>
                </c:pt>
                <c:pt idx="3">
                  <c:v>110000</c:v>
                </c:pt>
                <c:pt idx="4">
                  <c:v>130000</c:v>
                </c:pt>
              </c:numCache>
            </c:numRef>
          </c:val>
        </c:ser>
        <c:marker val="1"/>
        <c:axId val="77949568"/>
        <c:axId val="78281344"/>
      </c:lineChart>
      <c:catAx>
        <c:axId val="77949568"/>
        <c:scaling>
          <c:orientation val="minMax"/>
        </c:scaling>
        <c:axPos val="b"/>
        <c:numFmt formatCode="General" sourceLinked="1"/>
        <c:majorTickMark val="none"/>
        <c:tickLblPos val="nextTo"/>
        <c:crossAx val="78281344"/>
        <c:crosses val="autoZero"/>
        <c:auto val="1"/>
        <c:lblAlgn val="ctr"/>
        <c:lblOffset val="100"/>
      </c:catAx>
      <c:valAx>
        <c:axId val="78281344"/>
        <c:scaling>
          <c:orientation val="minMax"/>
          <c:max val="150000"/>
          <c:min val="50000"/>
        </c:scaling>
        <c:axPos val="l"/>
        <c:majorGridlines/>
        <c:numFmt formatCode="&quot;$&quot;\ #,##0.00" sourceLinked="0"/>
        <c:majorTickMark val="none"/>
        <c:tickLblPos val="nextTo"/>
        <c:crossAx val="77949568"/>
        <c:crosses val="autoZero"/>
        <c:crossBetween val="between"/>
        <c:majorUnit val="20000"/>
        <c:minorUnit val="10000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34"/>
  <c:chart>
    <c:title>
      <c:tx>
        <c:rich>
          <a:bodyPr/>
          <a:lstStyle/>
          <a:p>
            <a:pPr>
              <a:defRPr/>
            </a:pPr>
            <a:r>
              <a:rPr lang="es-AR" sz="1400" dirty="0"/>
              <a:t>Localidad 1 </a:t>
            </a:r>
            <a:r>
              <a:rPr lang="es-AR" sz="1400" dirty="0" smtClean="0"/>
              <a:t>– 30</a:t>
            </a:r>
            <a:r>
              <a:rPr lang="es-AR" sz="1400" baseline="0" dirty="0" smtClean="0"/>
              <a:t> días </a:t>
            </a:r>
            <a:r>
              <a:rPr lang="es-AR" sz="1400" dirty="0" smtClean="0"/>
              <a:t>después </a:t>
            </a:r>
            <a:r>
              <a:rPr lang="es-AR" sz="1400" dirty="0"/>
              <a:t>de Fuerza </a:t>
            </a:r>
            <a:r>
              <a:rPr lang="es-AR" sz="1400" dirty="0" err="1"/>
              <a:t>Vta</a:t>
            </a:r>
            <a:endParaRPr lang="es-AR" sz="1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Vendedor 1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Cot. Conf.</c:v>
                </c:pt>
                <c:pt idx="1">
                  <c:v>Nuevos cliente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300</c:v>
                </c:pt>
                <c:pt idx="1">
                  <c:v>40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Vendedor 2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Cot. Conf.</c:v>
                </c:pt>
                <c:pt idx="1">
                  <c:v>Nuevos cliente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210</c:v>
                </c:pt>
                <c:pt idx="1">
                  <c:v>50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Vendedor 3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Cot. Conf.</c:v>
                </c:pt>
                <c:pt idx="1">
                  <c:v>Nuevos cliente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170</c:v>
                </c:pt>
                <c:pt idx="1">
                  <c:v>25</c:v>
                </c:pt>
              </c:numCache>
            </c:numRef>
          </c:val>
        </c:ser>
        <c:axId val="78864768"/>
        <c:axId val="78866304"/>
      </c:barChart>
      <c:catAx>
        <c:axId val="7886476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/>
        </c:spPr>
        <c:crossAx val="78866304"/>
        <c:crosses val="autoZero"/>
        <c:auto val="1"/>
        <c:lblAlgn val="ctr"/>
        <c:lblOffset val="100"/>
      </c:catAx>
      <c:valAx>
        <c:axId val="78866304"/>
        <c:scaling>
          <c:orientation val="minMax"/>
          <c:max val="300"/>
          <c:min val="0"/>
        </c:scaling>
        <c:axPos val="l"/>
        <c:majorGridlines/>
        <c:numFmt formatCode="General" sourceLinked="0"/>
        <c:majorTickMark val="none"/>
        <c:tickLblPos val="nextTo"/>
        <c:crossAx val="78864768"/>
        <c:crosses val="autoZero"/>
        <c:crossBetween val="between"/>
        <c:majorUnit val="50"/>
        <c:minorUnit val="10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400"/>
      </a:pPr>
      <a:endParaRPr lang="es-A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34"/>
  <c:chart>
    <c:title>
      <c:tx>
        <c:rich>
          <a:bodyPr/>
          <a:lstStyle/>
          <a:p>
            <a:pPr>
              <a:defRPr sz="1400"/>
            </a:pPr>
            <a:r>
              <a:rPr lang="es-AR" sz="1400" dirty="0"/>
              <a:t>Localidad </a:t>
            </a:r>
            <a:r>
              <a:rPr lang="es-AR" sz="1400" dirty="0" smtClean="0"/>
              <a:t>1 -  30 días antes </a:t>
            </a:r>
            <a:r>
              <a:rPr lang="es-AR" sz="1400" baseline="0" dirty="0" smtClean="0"/>
              <a:t>de Fuerza </a:t>
            </a:r>
            <a:r>
              <a:rPr lang="es-AR" sz="1400" baseline="0" dirty="0" err="1" smtClean="0"/>
              <a:t>Vta</a:t>
            </a:r>
            <a:endParaRPr lang="es-AR" sz="1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Vendedor 1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Cot. Conf.</c:v>
                </c:pt>
                <c:pt idx="1">
                  <c:v>Nuevos cliente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200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Vendedor 2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Cot. Conf.</c:v>
                </c:pt>
                <c:pt idx="1">
                  <c:v>Nuevos cliente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140</c:v>
                </c:pt>
                <c:pt idx="1">
                  <c:v>20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Vendedor 3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Cot. Conf.</c:v>
                </c:pt>
                <c:pt idx="1">
                  <c:v>Nuevos cliente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90</c:v>
                </c:pt>
                <c:pt idx="1">
                  <c:v>15</c:v>
                </c:pt>
              </c:numCache>
            </c:numRef>
          </c:val>
        </c:ser>
        <c:axId val="78970880"/>
        <c:axId val="78972416"/>
      </c:barChart>
      <c:catAx>
        <c:axId val="78970880"/>
        <c:scaling>
          <c:orientation val="minMax"/>
        </c:scaling>
        <c:axPos val="b"/>
        <c:numFmt formatCode="General" sourceLinked="1"/>
        <c:majorTickMark val="none"/>
        <c:tickLblPos val="nextTo"/>
        <c:crossAx val="78972416"/>
        <c:crosses val="autoZero"/>
        <c:auto val="1"/>
        <c:lblAlgn val="ctr"/>
        <c:lblOffset val="100"/>
      </c:catAx>
      <c:valAx>
        <c:axId val="78972416"/>
        <c:scaling>
          <c:orientation val="minMax"/>
          <c:max val="200"/>
          <c:min val="0"/>
        </c:scaling>
        <c:axPos val="l"/>
        <c:majorGridlines/>
        <c:numFmt formatCode="General" sourceLinked="0"/>
        <c:maj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8970880"/>
        <c:crosses val="autoZero"/>
        <c:crossBetween val="between"/>
        <c:majorUnit val="50"/>
        <c:minorUnit val="10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400"/>
            </a:pPr>
            <a:endParaRPr lang="es-AR"/>
          </a:p>
        </c:txPr>
      </c:dTable>
    </c:plotArea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34"/>
  <c:chart>
    <c:title>
      <c:tx>
        <c:rich>
          <a:bodyPr/>
          <a:lstStyle/>
          <a:p>
            <a:pPr>
              <a:defRPr/>
            </a:pPr>
            <a:r>
              <a:rPr lang="es-AR" sz="1400" dirty="0" smtClean="0"/>
              <a:t>Reclamos  de</a:t>
            </a:r>
            <a:r>
              <a:rPr lang="es-AR" sz="1400" baseline="0" dirty="0" smtClean="0"/>
              <a:t> productos</a:t>
            </a:r>
            <a:r>
              <a:rPr lang="es-AR" sz="1400" dirty="0" smtClean="0"/>
              <a:t>	</a:t>
            </a:r>
            <a:endParaRPr lang="es-AR" sz="1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Proveedor 1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Recamos</c:v>
                </c:pt>
                <c:pt idx="1">
                  <c:v>Reemplazos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Proveedor 2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Recamos</c:v>
                </c:pt>
                <c:pt idx="1">
                  <c:v>Reemplazos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12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Proveedor 3</c:v>
                </c:pt>
              </c:strCache>
            </c:strRef>
          </c:tx>
          <c:cat>
            <c:strRef>
              <c:f>Hoja1!$A$2:$A$3</c:f>
              <c:strCache>
                <c:ptCount val="2"/>
                <c:pt idx="0">
                  <c:v>Recamos</c:v>
                </c:pt>
                <c:pt idx="1">
                  <c:v>Reemplazos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</c:ser>
        <c:axId val="79328768"/>
        <c:axId val="82012416"/>
      </c:barChart>
      <c:catAx>
        <c:axId val="7932876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/>
        </c:spPr>
        <c:crossAx val="82012416"/>
        <c:crosses val="autoZero"/>
        <c:auto val="1"/>
        <c:lblAlgn val="ctr"/>
        <c:lblOffset val="100"/>
      </c:catAx>
      <c:valAx>
        <c:axId val="82012416"/>
        <c:scaling>
          <c:orientation val="minMax"/>
          <c:max val="20"/>
          <c:min val="0"/>
        </c:scaling>
        <c:axPos val="l"/>
        <c:majorGridlines/>
        <c:numFmt formatCode="General" sourceLinked="0"/>
        <c:majorTickMark val="none"/>
        <c:tickLblPos val="nextTo"/>
        <c:crossAx val="79328768"/>
        <c:crosses val="autoZero"/>
        <c:crossBetween val="between"/>
        <c:majorUnit val="5"/>
        <c:minorUnit val="1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es-AR"/>
          </a:p>
        </c:txPr>
      </c:dTable>
    </c:plotArea>
    <c:plotVisOnly val="1"/>
  </c:chart>
  <c:txPr>
    <a:bodyPr/>
    <a:lstStyle/>
    <a:p>
      <a:pPr>
        <a:defRPr sz="1400"/>
      </a:pPr>
      <a:endParaRPr lang="es-A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34"/>
  <c:chart>
    <c:title>
      <c:tx>
        <c:rich>
          <a:bodyPr/>
          <a:lstStyle/>
          <a:p>
            <a:pPr>
              <a:defRPr sz="1400"/>
            </a:pPr>
            <a:r>
              <a:rPr lang="es-AR" sz="1400" dirty="0" smtClean="0"/>
              <a:t> Tiempos Promedio</a:t>
            </a:r>
            <a:r>
              <a:rPr lang="es-AR" sz="1400" baseline="0" dirty="0" smtClean="0"/>
              <a:t> </a:t>
            </a:r>
            <a:r>
              <a:rPr lang="es-AR" sz="1400" dirty="0" smtClean="0"/>
              <a:t>en días</a:t>
            </a:r>
            <a:endParaRPr lang="es-AR" sz="1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Proveedor 1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Entrega %</c:v>
                </c:pt>
                <c:pt idx="1">
                  <c:v>Retraso %</c:v>
                </c:pt>
                <c:pt idx="2">
                  <c:v>Reclamo %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Proveedor 2 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Entrega %</c:v>
                </c:pt>
                <c:pt idx="1">
                  <c:v>Retraso %</c:v>
                </c:pt>
                <c:pt idx="2">
                  <c:v>Reclamo %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12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Proveedor 3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Entrega %</c:v>
                </c:pt>
                <c:pt idx="1">
                  <c:v>Retraso %</c:v>
                </c:pt>
                <c:pt idx="2">
                  <c:v>Reclamo %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15</c:v>
                </c:pt>
                <c:pt idx="1">
                  <c:v>7</c:v>
                </c:pt>
                <c:pt idx="2">
                  <c:v>4</c:v>
                </c:pt>
              </c:numCache>
            </c:numRef>
          </c:val>
        </c:ser>
        <c:axId val="112844160"/>
        <c:axId val="112919680"/>
      </c:barChart>
      <c:catAx>
        <c:axId val="112844160"/>
        <c:scaling>
          <c:orientation val="minMax"/>
        </c:scaling>
        <c:axPos val="b"/>
        <c:numFmt formatCode="General" sourceLinked="1"/>
        <c:majorTickMark val="none"/>
        <c:tickLblPos val="nextTo"/>
        <c:crossAx val="112919680"/>
        <c:crosses val="autoZero"/>
        <c:auto val="1"/>
        <c:lblAlgn val="ctr"/>
        <c:lblOffset val="100"/>
      </c:catAx>
      <c:valAx>
        <c:axId val="112919680"/>
        <c:scaling>
          <c:orientation val="minMax"/>
          <c:max val="20"/>
          <c:min val="0"/>
        </c:scaling>
        <c:axPos val="l"/>
        <c:majorGridlines/>
        <c:numFmt formatCode="General" sourceLinked="0"/>
        <c:maj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112844160"/>
        <c:crosses val="autoZero"/>
        <c:crossBetween val="between"/>
        <c:majorUnit val="5"/>
        <c:minorUnit val="1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es-AR"/>
          </a:p>
        </c:txPr>
      </c:dTable>
    </c:plotArea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046E4-9AE6-4C19-A275-71BE911F7590}" type="doc">
      <dgm:prSet loTypeId="urn:microsoft.com/office/officeart/2005/8/layout/cycle8" loCatId="cycle" qsTypeId="urn:microsoft.com/office/officeart/2005/8/quickstyle/3d2" qsCatId="3D" csTypeId="urn:microsoft.com/office/officeart/2005/8/colors/accent1_2#3" csCatId="accent1" phldr="1"/>
      <dgm:spPr/>
      <dgm:t>
        <a:bodyPr/>
        <a:lstStyle/>
        <a:p>
          <a:endParaRPr lang="es-AR"/>
        </a:p>
      </dgm:t>
    </dgm:pt>
    <dgm:pt modelId="{56AEC209-44B2-4C69-9357-6414F818DE27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Modelado de Negocio</a:t>
          </a:r>
          <a:endParaRPr lang="es-AR" sz="1200" baseline="0" dirty="0">
            <a:latin typeface="Arial" pitchFamily="34" charset="0"/>
          </a:endParaRPr>
        </a:p>
      </dgm:t>
    </dgm:pt>
    <dgm:pt modelId="{45B84D27-BEFC-45F3-81F1-38B3A4EF428D}" type="parTrans" cxnId="{DE549727-5799-4814-846A-F1D654982FBA}">
      <dgm:prSet/>
      <dgm:spPr/>
      <dgm:t>
        <a:bodyPr/>
        <a:lstStyle/>
        <a:p>
          <a:endParaRPr lang="es-AR"/>
        </a:p>
      </dgm:t>
    </dgm:pt>
    <dgm:pt modelId="{CD4D925E-1D08-4CF0-BA9E-6164491A4473}" type="sibTrans" cxnId="{DE549727-5799-4814-846A-F1D654982FBA}">
      <dgm:prSet/>
      <dgm:spPr/>
      <dgm:t>
        <a:bodyPr/>
        <a:lstStyle/>
        <a:p>
          <a:endParaRPr lang="es-AR"/>
        </a:p>
      </dgm:t>
    </dgm:pt>
    <dgm:pt modelId="{C4B79386-6273-48C5-95C7-1041058CC9B0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Requerimiento</a:t>
          </a:r>
          <a:endParaRPr lang="es-AR" sz="1200" baseline="0" dirty="0">
            <a:latin typeface="Arial" pitchFamily="34" charset="0"/>
          </a:endParaRPr>
        </a:p>
      </dgm:t>
    </dgm:pt>
    <dgm:pt modelId="{E7605DB4-A00D-4C1D-8E1F-842168C4C2C1}" type="parTrans" cxnId="{3CDBCCAD-41C9-404A-BF97-F2790B20C972}">
      <dgm:prSet/>
      <dgm:spPr/>
      <dgm:t>
        <a:bodyPr/>
        <a:lstStyle/>
        <a:p>
          <a:endParaRPr lang="es-AR"/>
        </a:p>
      </dgm:t>
    </dgm:pt>
    <dgm:pt modelId="{C99D4347-6E40-4AF4-952E-C5CD97F4B500}" type="sibTrans" cxnId="{3CDBCCAD-41C9-404A-BF97-F2790B20C972}">
      <dgm:prSet/>
      <dgm:spPr/>
      <dgm:t>
        <a:bodyPr/>
        <a:lstStyle/>
        <a:p>
          <a:endParaRPr lang="es-AR"/>
        </a:p>
      </dgm:t>
    </dgm:pt>
    <dgm:pt modelId="{1502D56B-EDC0-41BA-A3F8-36A6538DBFB0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Análisis y Diseño</a:t>
          </a:r>
          <a:endParaRPr lang="es-AR" sz="1200" baseline="0" dirty="0">
            <a:latin typeface="Arial" pitchFamily="34" charset="0"/>
          </a:endParaRPr>
        </a:p>
      </dgm:t>
    </dgm:pt>
    <dgm:pt modelId="{A57F370F-4A30-4918-B67A-818CFEF97EB3}" type="parTrans" cxnId="{B9E0DF92-084B-4029-9DD5-13959B326A2F}">
      <dgm:prSet/>
      <dgm:spPr/>
      <dgm:t>
        <a:bodyPr/>
        <a:lstStyle/>
        <a:p>
          <a:endParaRPr lang="es-AR"/>
        </a:p>
      </dgm:t>
    </dgm:pt>
    <dgm:pt modelId="{17214DD8-A1F0-46C0-99F1-DE78832E5261}" type="sibTrans" cxnId="{B9E0DF92-084B-4029-9DD5-13959B326A2F}">
      <dgm:prSet/>
      <dgm:spPr/>
      <dgm:t>
        <a:bodyPr/>
        <a:lstStyle/>
        <a:p>
          <a:endParaRPr lang="es-AR"/>
        </a:p>
      </dgm:t>
    </dgm:pt>
    <dgm:pt modelId="{2B053E1C-069E-45FD-ABF3-A801133E3C72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Implementación</a:t>
          </a:r>
          <a:endParaRPr lang="es-AR" sz="1200" baseline="0" dirty="0">
            <a:latin typeface="Arial" pitchFamily="34" charset="0"/>
          </a:endParaRPr>
        </a:p>
      </dgm:t>
    </dgm:pt>
    <dgm:pt modelId="{D09A8355-B4AE-48A9-BB5C-E124B7F4E435}" type="parTrans" cxnId="{0C73D7BC-DC76-40F6-B8E5-9A8F192D06E8}">
      <dgm:prSet/>
      <dgm:spPr/>
      <dgm:t>
        <a:bodyPr/>
        <a:lstStyle/>
        <a:p>
          <a:endParaRPr lang="es-AR"/>
        </a:p>
      </dgm:t>
    </dgm:pt>
    <dgm:pt modelId="{55EA114B-09FE-47FD-8047-5245D255ACED}" type="sibTrans" cxnId="{0C73D7BC-DC76-40F6-B8E5-9A8F192D06E8}">
      <dgm:prSet/>
      <dgm:spPr/>
      <dgm:t>
        <a:bodyPr/>
        <a:lstStyle/>
        <a:p>
          <a:endParaRPr lang="es-AR"/>
        </a:p>
      </dgm:t>
    </dgm:pt>
    <dgm:pt modelId="{FAB5C3D8-6CC6-4546-A16F-AAD8D1B4F8D2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Aseguramiento de la calidad</a:t>
          </a:r>
          <a:endParaRPr lang="es-AR" sz="1200" baseline="0" dirty="0">
            <a:latin typeface="Arial" pitchFamily="34" charset="0"/>
          </a:endParaRPr>
        </a:p>
      </dgm:t>
    </dgm:pt>
    <dgm:pt modelId="{92E8FBB4-936A-4E7A-A3B0-E78AD4DF0857}" type="parTrans" cxnId="{9032DEEF-5F46-4D29-BF91-6A9819FFB4A4}">
      <dgm:prSet/>
      <dgm:spPr/>
      <dgm:t>
        <a:bodyPr/>
        <a:lstStyle/>
        <a:p>
          <a:endParaRPr lang="es-AR"/>
        </a:p>
      </dgm:t>
    </dgm:pt>
    <dgm:pt modelId="{B59DD73F-5337-43EE-984D-7EF871973D1D}" type="sibTrans" cxnId="{9032DEEF-5F46-4D29-BF91-6A9819FFB4A4}">
      <dgm:prSet/>
      <dgm:spPr/>
      <dgm:t>
        <a:bodyPr/>
        <a:lstStyle/>
        <a:p>
          <a:endParaRPr lang="es-AR"/>
        </a:p>
      </dgm:t>
    </dgm:pt>
    <dgm:pt modelId="{AD33855B-6307-4E11-AA8D-CC57A96F0C4A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Gestión de Proyecto</a:t>
          </a:r>
          <a:endParaRPr lang="es-AR" sz="1200" baseline="0" dirty="0">
            <a:latin typeface="Arial" pitchFamily="34" charset="0"/>
          </a:endParaRPr>
        </a:p>
      </dgm:t>
    </dgm:pt>
    <dgm:pt modelId="{AB4713AD-30F8-4BA5-B376-8F60FA100981}" type="parTrans" cxnId="{915CB7F0-6643-464E-83CB-FAEFE7FECE78}">
      <dgm:prSet/>
      <dgm:spPr/>
      <dgm:t>
        <a:bodyPr/>
        <a:lstStyle/>
        <a:p>
          <a:endParaRPr lang="es-AR"/>
        </a:p>
      </dgm:t>
    </dgm:pt>
    <dgm:pt modelId="{39AD27A9-9273-4440-AEB3-22BED2029759}" type="sibTrans" cxnId="{915CB7F0-6643-464E-83CB-FAEFE7FECE78}">
      <dgm:prSet/>
      <dgm:spPr/>
      <dgm:t>
        <a:bodyPr/>
        <a:lstStyle/>
        <a:p>
          <a:endParaRPr lang="es-AR"/>
        </a:p>
      </dgm:t>
    </dgm:pt>
    <dgm:pt modelId="{0EE15E90-18E4-43EB-A416-2A0119CC783C}">
      <dgm:prSet custT="1"/>
      <dgm:spPr/>
      <dgm:t>
        <a:bodyPr/>
        <a:lstStyle/>
        <a:p>
          <a:pPr rtl="0"/>
          <a:r>
            <a:rPr lang="es-AR" sz="1200" baseline="0" dirty="0" smtClean="0">
              <a:latin typeface="Arial" pitchFamily="34" charset="0"/>
            </a:rPr>
            <a:t>Gestión de Cambio</a:t>
          </a:r>
          <a:endParaRPr lang="es-AR" sz="1200" baseline="0" dirty="0">
            <a:latin typeface="Arial" pitchFamily="34" charset="0"/>
          </a:endParaRPr>
        </a:p>
      </dgm:t>
    </dgm:pt>
    <dgm:pt modelId="{381E6B8E-F056-4D7A-A338-2A6F9E5F775B}" type="parTrans" cxnId="{D1823661-4577-4AE6-BD98-1F94C6745D19}">
      <dgm:prSet/>
      <dgm:spPr/>
      <dgm:t>
        <a:bodyPr/>
        <a:lstStyle/>
        <a:p>
          <a:endParaRPr lang="es-AR"/>
        </a:p>
      </dgm:t>
    </dgm:pt>
    <dgm:pt modelId="{5C5A68EB-5EB6-4265-9B25-30857E0046C1}" type="sibTrans" cxnId="{D1823661-4577-4AE6-BD98-1F94C6745D19}">
      <dgm:prSet/>
      <dgm:spPr/>
      <dgm:t>
        <a:bodyPr/>
        <a:lstStyle/>
        <a:p>
          <a:endParaRPr lang="es-AR"/>
        </a:p>
      </dgm:t>
    </dgm:pt>
    <dgm:pt modelId="{61180B2C-2AD6-4CCF-8C7C-205D683BE5DB}" type="pres">
      <dgm:prSet presAssocID="{850046E4-9AE6-4C19-A275-71BE911F759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293270C-4973-48B3-AB33-FCA95A812795}" type="pres">
      <dgm:prSet presAssocID="{850046E4-9AE6-4C19-A275-71BE911F7590}" presName="wedge1" presStyleLbl="node1" presStyleIdx="0" presStyleCnt="7" custScaleX="108610" custScaleY="113524" custLinFactNeighborX="105" custLinFactNeighborY="1251"/>
      <dgm:spPr/>
      <dgm:t>
        <a:bodyPr/>
        <a:lstStyle/>
        <a:p>
          <a:endParaRPr lang="es-AR"/>
        </a:p>
      </dgm:t>
    </dgm:pt>
    <dgm:pt modelId="{1B2CE4D6-0FCC-4BBF-967D-3C2356072258}" type="pres">
      <dgm:prSet presAssocID="{850046E4-9AE6-4C19-A275-71BE911F7590}" presName="dummy1a" presStyleCnt="0"/>
      <dgm:spPr/>
      <dgm:t>
        <a:bodyPr/>
        <a:lstStyle/>
        <a:p>
          <a:endParaRPr lang="es-AR"/>
        </a:p>
      </dgm:t>
    </dgm:pt>
    <dgm:pt modelId="{A7A2B96B-64B1-4C42-8754-EB5A284246CD}" type="pres">
      <dgm:prSet presAssocID="{850046E4-9AE6-4C19-A275-71BE911F7590}" presName="dummy1b" presStyleCnt="0"/>
      <dgm:spPr/>
      <dgm:t>
        <a:bodyPr/>
        <a:lstStyle/>
        <a:p>
          <a:endParaRPr lang="es-AR"/>
        </a:p>
      </dgm:t>
    </dgm:pt>
    <dgm:pt modelId="{4E25EEC1-9C4D-4207-9ADF-8F59F91F89F8}" type="pres">
      <dgm:prSet presAssocID="{850046E4-9AE6-4C19-A275-71BE911F759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3ABC9E-CD56-4CDD-9B88-A9123D2810BB}" type="pres">
      <dgm:prSet presAssocID="{850046E4-9AE6-4C19-A275-71BE911F7590}" presName="wedge2" presStyleLbl="node1" presStyleIdx="1" presStyleCnt="7" custScaleX="108610" custScaleY="113524" custLinFactNeighborY="1666"/>
      <dgm:spPr/>
      <dgm:t>
        <a:bodyPr/>
        <a:lstStyle/>
        <a:p>
          <a:endParaRPr lang="es-AR"/>
        </a:p>
      </dgm:t>
    </dgm:pt>
    <dgm:pt modelId="{301A1C62-71FA-429A-9898-364313DECF19}" type="pres">
      <dgm:prSet presAssocID="{850046E4-9AE6-4C19-A275-71BE911F7590}" presName="dummy2a" presStyleCnt="0"/>
      <dgm:spPr/>
      <dgm:t>
        <a:bodyPr/>
        <a:lstStyle/>
        <a:p>
          <a:endParaRPr lang="es-AR"/>
        </a:p>
      </dgm:t>
    </dgm:pt>
    <dgm:pt modelId="{FA68AC9E-3A16-42F2-8225-5BB12CF81C96}" type="pres">
      <dgm:prSet presAssocID="{850046E4-9AE6-4C19-A275-71BE911F7590}" presName="dummy2b" presStyleCnt="0"/>
      <dgm:spPr/>
      <dgm:t>
        <a:bodyPr/>
        <a:lstStyle/>
        <a:p>
          <a:endParaRPr lang="es-AR"/>
        </a:p>
      </dgm:t>
    </dgm:pt>
    <dgm:pt modelId="{BA78A9FA-9D1A-43F5-8A17-5F5671FF3BFD}" type="pres">
      <dgm:prSet presAssocID="{850046E4-9AE6-4C19-A275-71BE911F759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F8DA9B-78D8-4D6A-A850-3DBFC2C6579F}" type="pres">
      <dgm:prSet presAssocID="{850046E4-9AE6-4C19-A275-71BE911F7590}" presName="wedge3" presStyleLbl="node1" presStyleIdx="2" presStyleCnt="7" custScaleX="108610" custScaleY="113524" custLinFactNeighborY="1393"/>
      <dgm:spPr/>
      <dgm:t>
        <a:bodyPr/>
        <a:lstStyle/>
        <a:p>
          <a:endParaRPr lang="es-AR"/>
        </a:p>
      </dgm:t>
    </dgm:pt>
    <dgm:pt modelId="{E5998C14-EA2F-4C21-9D09-2A821014BB7D}" type="pres">
      <dgm:prSet presAssocID="{850046E4-9AE6-4C19-A275-71BE911F7590}" presName="dummy3a" presStyleCnt="0"/>
      <dgm:spPr/>
      <dgm:t>
        <a:bodyPr/>
        <a:lstStyle/>
        <a:p>
          <a:endParaRPr lang="es-AR"/>
        </a:p>
      </dgm:t>
    </dgm:pt>
    <dgm:pt modelId="{4044D25E-D26C-4C24-ABEF-3E736269C77D}" type="pres">
      <dgm:prSet presAssocID="{850046E4-9AE6-4C19-A275-71BE911F7590}" presName="dummy3b" presStyleCnt="0"/>
      <dgm:spPr/>
      <dgm:t>
        <a:bodyPr/>
        <a:lstStyle/>
        <a:p>
          <a:endParaRPr lang="es-AR"/>
        </a:p>
      </dgm:t>
    </dgm:pt>
    <dgm:pt modelId="{F1DEA692-8B80-430E-81CA-641741962A14}" type="pres">
      <dgm:prSet presAssocID="{850046E4-9AE6-4C19-A275-71BE911F759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DDC3B3-82DB-4BDC-BC7F-83EFDBA5699F}" type="pres">
      <dgm:prSet presAssocID="{850046E4-9AE6-4C19-A275-71BE911F7590}" presName="wedge4" presStyleLbl="node1" presStyleIdx="3" presStyleCnt="7" custScaleX="108610" custScaleY="113524"/>
      <dgm:spPr/>
      <dgm:t>
        <a:bodyPr/>
        <a:lstStyle/>
        <a:p>
          <a:endParaRPr lang="es-AR"/>
        </a:p>
      </dgm:t>
    </dgm:pt>
    <dgm:pt modelId="{78DE62EB-1BF9-4AB7-BCC0-FC94970711AA}" type="pres">
      <dgm:prSet presAssocID="{850046E4-9AE6-4C19-A275-71BE911F7590}" presName="dummy4a" presStyleCnt="0"/>
      <dgm:spPr/>
      <dgm:t>
        <a:bodyPr/>
        <a:lstStyle/>
        <a:p>
          <a:endParaRPr lang="es-AR"/>
        </a:p>
      </dgm:t>
    </dgm:pt>
    <dgm:pt modelId="{12ECB11E-0D9E-40A9-B293-20E9055B0A37}" type="pres">
      <dgm:prSet presAssocID="{850046E4-9AE6-4C19-A275-71BE911F7590}" presName="dummy4b" presStyleCnt="0"/>
      <dgm:spPr/>
      <dgm:t>
        <a:bodyPr/>
        <a:lstStyle/>
        <a:p>
          <a:endParaRPr lang="es-AR"/>
        </a:p>
      </dgm:t>
    </dgm:pt>
    <dgm:pt modelId="{785D3D16-3C9D-4EF0-9176-629AB8BC9A14}" type="pres">
      <dgm:prSet presAssocID="{850046E4-9AE6-4C19-A275-71BE911F759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C2510A-46F5-4A1E-B6BF-1E4F5D70EA34}" type="pres">
      <dgm:prSet presAssocID="{850046E4-9AE6-4C19-A275-71BE911F7590}" presName="wedge5" presStyleLbl="node1" presStyleIdx="4" presStyleCnt="7" custScaleX="108610" custScaleY="113524"/>
      <dgm:spPr/>
      <dgm:t>
        <a:bodyPr/>
        <a:lstStyle/>
        <a:p>
          <a:endParaRPr lang="es-AR"/>
        </a:p>
      </dgm:t>
    </dgm:pt>
    <dgm:pt modelId="{DC4BF25F-152A-4F89-BEA0-C761109B0669}" type="pres">
      <dgm:prSet presAssocID="{850046E4-9AE6-4C19-A275-71BE911F7590}" presName="dummy5a" presStyleCnt="0"/>
      <dgm:spPr/>
      <dgm:t>
        <a:bodyPr/>
        <a:lstStyle/>
        <a:p>
          <a:endParaRPr lang="es-AR"/>
        </a:p>
      </dgm:t>
    </dgm:pt>
    <dgm:pt modelId="{6A343115-5762-485E-9224-568A737D526E}" type="pres">
      <dgm:prSet presAssocID="{850046E4-9AE6-4C19-A275-71BE911F7590}" presName="dummy5b" presStyleCnt="0"/>
      <dgm:spPr/>
      <dgm:t>
        <a:bodyPr/>
        <a:lstStyle/>
        <a:p>
          <a:endParaRPr lang="es-AR"/>
        </a:p>
      </dgm:t>
    </dgm:pt>
    <dgm:pt modelId="{83F1B975-2393-4F3A-962F-2C66B4A24852}" type="pres">
      <dgm:prSet presAssocID="{850046E4-9AE6-4C19-A275-71BE911F759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12343C4-30CB-4063-A7BC-8C6082FEF341}" type="pres">
      <dgm:prSet presAssocID="{850046E4-9AE6-4C19-A275-71BE911F7590}" presName="wedge6" presStyleLbl="node1" presStyleIdx="5" presStyleCnt="7"/>
      <dgm:spPr/>
      <dgm:t>
        <a:bodyPr/>
        <a:lstStyle/>
        <a:p>
          <a:endParaRPr lang="es-AR"/>
        </a:p>
      </dgm:t>
    </dgm:pt>
    <dgm:pt modelId="{E637291F-72E3-4359-B575-F8E2487F88EC}" type="pres">
      <dgm:prSet presAssocID="{850046E4-9AE6-4C19-A275-71BE911F7590}" presName="dummy6a" presStyleCnt="0"/>
      <dgm:spPr/>
      <dgm:t>
        <a:bodyPr/>
        <a:lstStyle/>
        <a:p>
          <a:endParaRPr lang="es-AR"/>
        </a:p>
      </dgm:t>
    </dgm:pt>
    <dgm:pt modelId="{7C6A5459-3484-4A3C-8830-DAC8F8AA95CB}" type="pres">
      <dgm:prSet presAssocID="{850046E4-9AE6-4C19-A275-71BE911F7590}" presName="dummy6b" presStyleCnt="0"/>
      <dgm:spPr/>
      <dgm:t>
        <a:bodyPr/>
        <a:lstStyle/>
        <a:p>
          <a:endParaRPr lang="es-AR"/>
        </a:p>
      </dgm:t>
    </dgm:pt>
    <dgm:pt modelId="{96547D44-336C-40F4-AC6F-415BE28F4CBC}" type="pres">
      <dgm:prSet presAssocID="{850046E4-9AE6-4C19-A275-71BE911F759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E0C6D4-58EC-4293-A4FA-2A51AE16AC33}" type="pres">
      <dgm:prSet presAssocID="{850046E4-9AE6-4C19-A275-71BE911F7590}" presName="wedge7" presStyleLbl="node1" presStyleIdx="6" presStyleCnt="7"/>
      <dgm:spPr/>
      <dgm:t>
        <a:bodyPr/>
        <a:lstStyle/>
        <a:p>
          <a:endParaRPr lang="es-AR"/>
        </a:p>
      </dgm:t>
    </dgm:pt>
    <dgm:pt modelId="{7026AD5E-289B-4ECB-A709-A159567EEB90}" type="pres">
      <dgm:prSet presAssocID="{850046E4-9AE6-4C19-A275-71BE911F7590}" presName="dummy7a" presStyleCnt="0"/>
      <dgm:spPr/>
      <dgm:t>
        <a:bodyPr/>
        <a:lstStyle/>
        <a:p>
          <a:endParaRPr lang="es-AR"/>
        </a:p>
      </dgm:t>
    </dgm:pt>
    <dgm:pt modelId="{D4FF3CF2-2A6E-4D29-9863-D942A54877E9}" type="pres">
      <dgm:prSet presAssocID="{850046E4-9AE6-4C19-A275-71BE911F7590}" presName="dummy7b" presStyleCnt="0"/>
      <dgm:spPr/>
      <dgm:t>
        <a:bodyPr/>
        <a:lstStyle/>
        <a:p>
          <a:endParaRPr lang="es-AR"/>
        </a:p>
      </dgm:t>
    </dgm:pt>
    <dgm:pt modelId="{6E79CBEB-0A26-45EE-8AAD-38589897AD72}" type="pres">
      <dgm:prSet presAssocID="{850046E4-9AE6-4C19-A275-71BE911F759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54D03B-22DF-4791-B63E-5C7CDA7DDD70}" type="pres">
      <dgm:prSet presAssocID="{CD4D925E-1D08-4CF0-BA9E-6164491A4473}" presName="arrowWedge1" presStyleLbl="fgSibTrans2D1" presStyleIdx="0" presStyleCnt="7" custScaleX="108610" custScaleY="113524" custLinFactNeighborX="-208" custLinFactNeighborY="3197"/>
      <dgm:spPr/>
      <dgm:t>
        <a:bodyPr/>
        <a:lstStyle/>
        <a:p>
          <a:endParaRPr lang="es-AR"/>
        </a:p>
      </dgm:t>
    </dgm:pt>
    <dgm:pt modelId="{B5BB0E75-B2E7-456E-8C26-1ECD849672CB}" type="pres">
      <dgm:prSet presAssocID="{C99D4347-6E40-4AF4-952E-C5CD97F4B500}" presName="arrowWedge2" presStyleLbl="fgSibTrans2D1" presStyleIdx="1" presStyleCnt="7"/>
      <dgm:spPr/>
      <dgm:t>
        <a:bodyPr/>
        <a:lstStyle/>
        <a:p>
          <a:endParaRPr lang="es-AR"/>
        </a:p>
      </dgm:t>
    </dgm:pt>
    <dgm:pt modelId="{983C8510-0827-4E86-9408-D476C796CD35}" type="pres">
      <dgm:prSet presAssocID="{17214DD8-A1F0-46C0-99F1-DE78832E5261}" presName="arrowWedge3" presStyleLbl="fgSibTrans2D1" presStyleIdx="2" presStyleCnt="7" custLinFactNeighborY="3363"/>
      <dgm:spPr/>
      <dgm:t>
        <a:bodyPr/>
        <a:lstStyle/>
        <a:p>
          <a:endParaRPr lang="es-AR"/>
        </a:p>
      </dgm:t>
    </dgm:pt>
    <dgm:pt modelId="{07593307-342E-46EA-8769-DEF1E78E6D32}" type="pres">
      <dgm:prSet presAssocID="{55EA114B-09FE-47FD-8047-5245D255ACED}" presName="arrowWedge4" presStyleLbl="fgSibTrans2D1" presStyleIdx="3" presStyleCnt="7"/>
      <dgm:spPr/>
      <dgm:t>
        <a:bodyPr/>
        <a:lstStyle/>
        <a:p>
          <a:endParaRPr lang="es-AR"/>
        </a:p>
      </dgm:t>
    </dgm:pt>
    <dgm:pt modelId="{35933953-4A33-4D1E-A3FB-17C659CC4D65}" type="pres">
      <dgm:prSet presAssocID="{B59DD73F-5337-43EE-984D-7EF871973D1D}" presName="arrowWedge5" presStyleLbl="fgSibTrans2D1" presStyleIdx="4" presStyleCnt="7"/>
      <dgm:spPr/>
      <dgm:t>
        <a:bodyPr/>
        <a:lstStyle/>
        <a:p>
          <a:endParaRPr lang="es-AR"/>
        </a:p>
      </dgm:t>
    </dgm:pt>
    <dgm:pt modelId="{8AFEF99B-D409-497B-B829-1EF37B27607A}" type="pres">
      <dgm:prSet presAssocID="{39AD27A9-9273-4440-AEB3-22BED2029759}" presName="arrowWedge6" presStyleLbl="fgSibTrans2D1" presStyleIdx="5" presStyleCnt="7"/>
      <dgm:spPr/>
      <dgm:t>
        <a:bodyPr/>
        <a:lstStyle/>
        <a:p>
          <a:endParaRPr lang="es-AR"/>
        </a:p>
      </dgm:t>
    </dgm:pt>
    <dgm:pt modelId="{2A72B035-2FA2-43AF-99B4-49308FC2EC17}" type="pres">
      <dgm:prSet presAssocID="{5C5A68EB-5EB6-4265-9B25-30857E0046C1}" presName="arrowWedge7" presStyleLbl="fgSibTrans2D1" presStyleIdx="6" presStyleCnt="7"/>
      <dgm:spPr/>
      <dgm:t>
        <a:bodyPr/>
        <a:lstStyle/>
        <a:p>
          <a:endParaRPr lang="es-AR"/>
        </a:p>
      </dgm:t>
    </dgm:pt>
  </dgm:ptLst>
  <dgm:cxnLst>
    <dgm:cxn modelId="{DE549727-5799-4814-846A-F1D654982FBA}" srcId="{850046E4-9AE6-4C19-A275-71BE911F7590}" destId="{56AEC209-44B2-4C69-9357-6414F818DE27}" srcOrd="0" destOrd="0" parTransId="{45B84D27-BEFC-45F3-81F1-38B3A4EF428D}" sibTransId="{CD4D925E-1D08-4CF0-BA9E-6164491A4473}"/>
    <dgm:cxn modelId="{A4837625-B340-42DE-B5FA-65F84B6931B2}" type="presOf" srcId="{0EE15E90-18E4-43EB-A416-2A0119CC783C}" destId="{C9E0C6D4-58EC-4293-A4FA-2A51AE16AC33}" srcOrd="0" destOrd="0" presId="urn:microsoft.com/office/officeart/2005/8/layout/cycle8"/>
    <dgm:cxn modelId="{62B0C961-F68B-415A-993A-0EDD5E05A51D}" type="presOf" srcId="{FAB5C3D8-6CC6-4546-A16F-AAD8D1B4F8D2}" destId="{6AC2510A-46F5-4A1E-B6BF-1E4F5D70EA34}" srcOrd="0" destOrd="0" presId="urn:microsoft.com/office/officeart/2005/8/layout/cycle8"/>
    <dgm:cxn modelId="{2E6E67BD-BF1C-4916-A1DF-4D529169742D}" type="presOf" srcId="{AD33855B-6307-4E11-AA8D-CC57A96F0C4A}" destId="{912343C4-30CB-4063-A7BC-8C6082FEF341}" srcOrd="0" destOrd="0" presId="urn:microsoft.com/office/officeart/2005/8/layout/cycle8"/>
    <dgm:cxn modelId="{D1823661-4577-4AE6-BD98-1F94C6745D19}" srcId="{850046E4-9AE6-4C19-A275-71BE911F7590}" destId="{0EE15E90-18E4-43EB-A416-2A0119CC783C}" srcOrd="6" destOrd="0" parTransId="{381E6B8E-F056-4D7A-A338-2A6F9E5F775B}" sibTransId="{5C5A68EB-5EB6-4265-9B25-30857E0046C1}"/>
    <dgm:cxn modelId="{B715EAB5-D97C-47FC-87D9-9A2DFCC8F51C}" type="presOf" srcId="{56AEC209-44B2-4C69-9357-6414F818DE27}" destId="{4E25EEC1-9C4D-4207-9ADF-8F59F91F89F8}" srcOrd="1" destOrd="0" presId="urn:microsoft.com/office/officeart/2005/8/layout/cycle8"/>
    <dgm:cxn modelId="{AAF6B84E-BBCA-4846-BD8F-90690FF19849}" type="presOf" srcId="{C4B79386-6273-48C5-95C7-1041058CC9B0}" destId="{BA78A9FA-9D1A-43F5-8A17-5F5671FF3BFD}" srcOrd="1" destOrd="0" presId="urn:microsoft.com/office/officeart/2005/8/layout/cycle8"/>
    <dgm:cxn modelId="{82FB0F1B-72B7-45C1-8FFA-F7220BC782ED}" type="presOf" srcId="{2B053E1C-069E-45FD-ABF3-A801133E3C72}" destId="{785D3D16-3C9D-4EF0-9176-629AB8BC9A14}" srcOrd="1" destOrd="0" presId="urn:microsoft.com/office/officeart/2005/8/layout/cycle8"/>
    <dgm:cxn modelId="{B01BFD43-0C63-4FBF-9824-BBDA96BB75D1}" type="presOf" srcId="{2B053E1C-069E-45FD-ABF3-A801133E3C72}" destId="{97DDC3B3-82DB-4BDC-BC7F-83EFDBA5699F}" srcOrd="0" destOrd="0" presId="urn:microsoft.com/office/officeart/2005/8/layout/cycle8"/>
    <dgm:cxn modelId="{868C8C88-C1B6-47A0-A9E6-E4A0FB114F0C}" type="presOf" srcId="{1502D56B-EDC0-41BA-A3F8-36A6538DBFB0}" destId="{F1DEA692-8B80-430E-81CA-641741962A14}" srcOrd="1" destOrd="0" presId="urn:microsoft.com/office/officeart/2005/8/layout/cycle8"/>
    <dgm:cxn modelId="{3CDBCCAD-41C9-404A-BF97-F2790B20C972}" srcId="{850046E4-9AE6-4C19-A275-71BE911F7590}" destId="{C4B79386-6273-48C5-95C7-1041058CC9B0}" srcOrd="1" destOrd="0" parTransId="{E7605DB4-A00D-4C1D-8E1F-842168C4C2C1}" sibTransId="{C99D4347-6E40-4AF4-952E-C5CD97F4B500}"/>
    <dgm:cxn modelId="{B9E0DF92-084B-4029-9DD5-13959B326A2F}" srcId="{850046E4-9AE6-4C19-A275-71BE911F7590}" destId="{1502D56B-EDC0-41BA-A3F8-36A6538DBFB0}" srcOrd="2" destOrd="0" parTransId="{A57F370F-4A30-4918-B67A-818CFEF97EB3}" sibTransId="{17214DD8-A1F0-46C0-99F1-DE78832E5261}"/>
    <dgm:cxn modelId="{84BD6AE4-39FF-4294-A976-4ADE3CB0B430}" type="presOf" srcId="{AD33855B-6307-4E11-AA8D-CC57A96F0C4A}" destId="{96547D44-336C-40F4-AC6F-415BE28F4CBC}" srcOrd="1" destOrd="0" presId="urn:microsoft.com/office/officeart/2005/8/layout/cycle8"/>
    <dgm:cxn modelId="{E5C47F32-81F8-4ED1-B981-61DE8E149033}" type="presOf" srcId="{850046E4-9AE6-4C19-A275-71BE911F7590}" destId="{61180B2C-2AD6-4CCF-8C7C-205D683BE5DB}" srcOrd="0" destOrd="0" presId="urn:microsoft.com/office/officeart/2005/8/layout/cycle8"/>
    <dgm:cxn modelId="{46813385-606A-4181-B87E-FB0BC7C82C06}" type="presOf" srcId="{56AEC209-44B2-4C69-9357-6414F818DE27}" destId="{D293270C-4973-48B3-AB33-FCA95A812795}" srcOrd="0" destOrd="0" presId="urn:microsoft.com/office/officeart/2005/8/layout/cycle8"/>
    <dgm:cxn modelId="{9032DEEF-5F46-4D29-BF91-6A9819FFB4A4}" srcId="{850046E4-9AE6-4C19-A275-71BE911F7590}" destId="{FAB5C3D8-6CC6-4546-A16F-AAD8D1B4F8D2}" srcOrd="4" destOrd="0" parTransId="{92E8FBB4-936A-4E7A-A3B0-E78AD4DF0857}" sibTransId="{B59DD73F-5337-43EE-984D-7EF871973D1D}"/>
    <dgm:cxn modelId="{0585362D-1B39-40B8-8560-01B47C42CDCF}" type="presOf" srcId="{C4B79386-6273-48C5-95C7-1041058CC9B0}" destId="{003ABC9E-CD56-4CDD-9B88-A9123D2810BB}" srcOrd="0" destOrd="0" presId="urn:microsoft.com/office/officeart/2005/8/layout/cycle8"/>
    <dgm:cxn modelId="{00DCA3B0-E4C0-46C7-B55C-E7FA1D66F1D8}" type="presOf" srcId="{FAB5C3D8-6CC6-4546-A16F-AAD8D1B4F8D2}" destId="{83F1B975-2393-4F3A-962F-2C66B4A24852}" srcOrd="1" destOrd="0" presId="urn:microsoft.com/office/officeart/2005/8/layout/cycle8"/>
    <dgm:cxn modelId="{D0828DFC-3491-465D-BA0D-DBDFA9D3AC32}" type="presOf" srcId="{1502D56B-EDC0-41BA-A3F8-36A6538DBFB0}" destId="{69F8DA9B-78D8-4D6A-A850-3DBFC2C6579F}" srcOrd="0" destOrd="0" presId="urn:microsoft.com/office/officeart/2005/8/layout/cycle8"/>
    <dgm:cxn modelId="{0C73D7BC-DC76-40F6-B8E5-9A8F192D06E8}" srcId="{850046E4-9AE6-4C19-A275-71BE911F7590}" destId="{2B053E1C-069E-45FD-ABF3-A801133E3C72}" srcOrd="3" destOrd="0" parTransId="{D09A8355-B4AE-48A9-BB5C-E124B7F4E435}" sibTransId="{55EA114B-09FE-47FD-8047-5245D255ACED}"/>
    <dgm:cxn modelId="{915CB7F0-6643-464E-83CB-FAEFE7FECE78}" srcId="{850046E4-9AE6-4C19-A275-71BE911F7590}" destId="{AD33855B-6307-4E11-AA8D-CC57A96F0C4A}" srcOrd="5" destOrd="0" parTransId="{AB4713AD-30F8-4BA5-B376-8F60FA100981}" sibTransId="{39AD27A9-9273-4440-AEB3-22BED2029759}"/>
    <dgm:cxn modelId="{44A8B2BF-3441-424F-8460-A873CC8C4EBA}" type="presOf" srcId="{0EE15E90-18E4-43EB-A416-2A0119CC783C}" destId="{6E79CBEB-0A26-45EE-8AAD-38589897AD72}" srcOrd="1" destOrd="0" presId="urn:microsoft.com/office/officeart/2005/8/layout/cycle8"/>
    <dgm:cxn modelId="{585730FD-15A7-4D91-9B6C-08E8E50D1960}" type="presParOf" srcId="{61180B2C-2AD6-4CCF-8C7C-205D683BE5DB}" destId="{D293270C-4973-48B3-AB33-FCA95A812795}" srcOrd="0" destOrd="0" presId="urn:microsoft.com/office/officeart/2005/8/layout/cycle8"/>
    <dgm:cxn modelId="{BB31071D-EC9A-46C3-ACC5-4E2A357B9683}" type="presParOf" srcId="{61180B2C-2AD6-4CCF-8C7C-205D683BE5DB}" destId="{1B2CE4D6-0FCC-4BBF-967D-3C2356072258}" srcOrd="1" destOrd="0" presId="urn:microsoft.com/office/officeart/2005/8/layout/cycle8"/>
    <dgm:cxn modelId="{F9C5B9E1-BDAD-42A4-97A0-D68CFE8D0C55}" type="presParOf" srcId="{61180B2C-2AD6-4CCF-8C7C-205D683BE5DB}" destId="{A7A2B96B-64B1-4C42-8754-EB5A284246CD}" srcOrd="2" destOrd="0" presId="urn:microsoft.com/office/officeart/2005/8/layout/cycle8"/>
    <dgm:cxn modelId="{F357E063-2D0C-4AF1-90BA-92945B50E00B}" type="presParOf" srcId="{61180B2C-2AD6-4CCF-8C7C-205D683BE5DB}" destId="{4E25EEC1-9C4D-4207-9ADF-8F59F91F89F8}" srcOrd="3" destOrd="0" presId="urn:microsoft.com/office/officeart/2005/8/layout/cycle8"/>
    <dgm:cxn modelId="{71B70A50-4490-446C-9BAA-47EA3CC0ED4E}" type="presParOf" srcId="{61180B2C-2AD6-4CCF-8C7C-205D683BE5DB}" destId="{003ABC9E-CD56-4CDD-9B88-A9123D2810BB}" srcOrd="4" destOrd="0" presId="urn:microsoft.com/office/officeart/2005/8/layout/cycle8"/>
    <dgm:cxn modelId="{9D4EBE6B-D9FD-48D2-8BB6-44F9A95AF372}" type="presParOf" srcId="{61180B2C-2AD6-4CCF-8C7C-205D683BE5DB}" destId="{301A1C62-71FA-429A-9898-364313DECF19}" srcOrd="5" destOrd="0" presId="urn:microsoft.com/office/officeart/2005/8/layout/cycle8"/>
    <dgm:cxn modelId="{5623FB94-1137-4B39-8154-54B621278930}" type="presParOf" srcId="{61180B2C-2AD6-4CCF-8C7C-205D683BE5DB}" destId="{FA68AC9E-3A16-42F2-8225-5BB12CF81C96}" srcOrd="6" destOrd="0" presId="urn:microsoft.com/office/officeart/2005/8/layout/cycle8"/>
    <dgm:cxn modelId="{665BD871-8926-48B7-B11D-7C4726577919}" type="presParOf" srcId="{61180B2C-2AD6-4CCF-8C7C-205D683BE5DB}" destId="{BA78A9FA-9D1A-43F5-8A17-5F5671FF3BFD}" srcOrd="7" destOrd="0" presId="urn:microsoft.com/office/officeart/2005/8/layout/cycle8"/>
    <dgm:cxn modelId="{FE5FD486-7861-4511-9952-32B93A40E705}" type="presParOf" srcId="{61180B2C-2AD6-4CCF-8C7C-205D683BE5DB}" destId="{69F8DA9B-78D8-4D6A-A850-3DBFC2C6579F}" srcOrd="8" destOrd="0" presId="urn:microsoft.com/office/officeart/2005/8/layout/cycle8"/>
    <dgm:cxn modelId="{24A5A6FE-0FDF-40E0-8C11-CB69379B33BA}" type="presParOf" srcId="{61180B2C-2AD6-4CCF-8C7C-205D683BE5DB}" destId="{E5998C14-EA2F-4C21-9D09-2A821014BB7D}" srcOrd="9" destOrd="0" presId="urn:microsoft.com/office/officeart/2005/8/layout/cycle8"/>
    <dgm:cxn modelId="{B05D6F41-693E-4F1A-8F40-67EB8F3F3D8D}" type="presParOf" srcId="{61180B2C-2AD6-4CCF-8C7C-205D683BE5DB}" destId="{4044D25E-D26C-4C24-ABEF-3E736269C77D}" srcOrd="10" destOrd="0" presId="urn:microsoft.com/office/officeart/2005/8/layout/cycle8"/>
    <dgm:cxn modelId="{6F9FAA6B-D1F7-4E6A-9392-3B3CE857377D}" type="presParOf" srcId="{61180B2C-2AD6-4CCF-8C7C-205D683BE5DB}" destId="{F1DEA692-8B80-430E-81CA-641741962A14}" srcOrd="11" destOrd="0" presId="urn:microsoft.com/office/officeart/2005/8/layout/cycle8"/>
    <dgm:cxn modelId="{B280DD5B-BAB2-407C-A1D7-B27BA02D5216}" type="presParOf" srcId="{61180B2C-2AD6-4CCF-8C7C-205D683BE5DB}" destId="{97DDC3B3-82DB-4BDC-BC7F-83EFDBA5699F}" srcOrd="12" destOrd="0" presId="urn:microsoft.com/office/officeart/2005/8/layout/cycle8"/>
    <dgm:cxn modelId="{0F3B6F79-5166-452B-831E-A7A26BA1F47E}" type="presParOf" srcId="{61180B2C-2AD6-4CCF-8C7C-205D683BE5DB}" destId="{78DE62EB-1BF9-4AB7-BCC0-FC94970711AA}" srcOrd="13" destOrd="0" presId="urn:microsoft.com/office/officeart/2005/8/layout/cycle8"/>
    <dgm:cxn modelId="{4B22EC65-4824-4B2A-B110-ED41718090A4}" type="presParOf" srcId="{61180B2C-2AD6-4CCF-8C7C-205D683BE5DB}" destId="{12ECB11E-0D9E-40A9-B293-20E9055B0A37}" srcOrd="14" destOrd="0" presId="urn:microsoft.com/office/officeart/2005/8/layout/cycle8"/>
    <dgm:cxn modelId="{5AFF1AA0-B14C-434F-8775-812AB50877B1}" type="presParOf" srcId="{61180B2C-2AD6-4CCF-8C7C-205D683BE5DB}" destId="{785D3D16-3C9D-4EF0-9176-629AB8BC9A14}" srcOrd="15" destOrd="0" presId="urn:microsoft.com/office/officeart/2005/8/layout/cycle8"/>
    <dgm:cxn modelId="{71FEB01E-0E76-4798-9041-1E684881E1E4}" type="presParOf" srcId="{61180B2C-2AD6-4CCF-8C7C-205D683BE5DB}" destId="{6AC2510A-46F5-4A1E-B6BF-1E4F5D70EA34}" srcOrd="16" destOrd="0" presId="urn:microsoft.com/office/officeart/2005/8/layout/cycle8"/>
    <dgm:cxn modelId="{B6FB5179-EA70-4D4E-88D0-AC607E8EB8F2}" type="presParOf" srcId="{61180B2C-2AD6-4CCF-8C7C-205D683BE5DB}" destId="{DC4BF25F-152A-4F89-BEA0-C761109B0669}" srcOrd="17" destOrd="0" presId="urn:microsoft.com/office/officeart/2005/8/layout/cycle8"/>
    <dgm:cxn modelId="{1152DFBE-366A-498C-B892-4BC07261231F}" type="presParOf" srcId="{61180B2C-2AD6-4CCF-8C7C-205D683BE5DB}" destId="{6A343115-5762-485E-9224-568A737D526E}" srcOrd="18" destOrd="0" presId="urn:microsoft.com/office/officeart/2005/8/layout/cycle8"/>
    <dgm:cxn modelId="{537F9071-00BB-4BB7-B625-D15A45D6869B}" type="presParOf" srcId="{61180B2C-2AD6-4CCF-8C7C-205D683BE5DB}" destId="{83F1B975-2393-4F3A-962F-2C66B4A24852}" srcOrd="19" destOrd="0" presId="urn:microsoft.com/office/officeart/2005/8/layout/cycle8"/>
    <dgm:cxn modelId="{DC36967F-3AAE-4EF0-A8D1-BF173FFD8B47}" type="presParOf" srcId="{61180B2C-2AD6-4CCF-8C7C-205D683BE5DB}" destId="{912343C4-30CB-4063-A7BC-8C6082FEF341}" srcOrd="20" destOrd="0" presId="urn:microsoft.com/office/officeart/2005/8/layout/cycle8"/>
    <dgm:cxn modelId="{F51133A0-178B-4362-9B5A-D644325BB013}" type="presParOf" srcId="{61180B2C-2AD6-4CCF-8C7C-205D683BE5DB}" destId="{E637291F-72E3-4359-B575-F8E2487F88EC}" srcOrd="21" destOrd="0" presId="urn:microsoft.com/office/officeart/2005/8/layout/cycle8"/>
    <dgm:cxn modelId="{B254F875-FA05-4081-B7FB-8FBE456E98BC}" type="presParOf" srcId="{61180B2C-2AD6-4CCF-8C7C-205D683BE5DB}" destId="{7C6A5459-3484-4A3C-8830-DAC8F8AA95CB}" srcOrd="22" destOrd="0" presId="urn:microsoft.com/office/officeart/2005/8/layout/cycle8"/>
    <dgm:cxn modelId="{07671DD5-F1C7-45C0-B2F1-02ED720A50B7}" type="presParOf" srcId="{61180B2C-2AD6-4CCF-8C7C-205D683BE5DB}" destId="{96547D44-336C-40F4-AC6F-415BE28F4CBC}" srcOrd="23" destOrd="0" presId="urn:microsoft.com/office/officeart/2005/8/layout/cycle8"/>
    <dgm:cxn modelId="{00CD0BA6-B4F2-44C2-A477-245AB4FF3815}" type="presParOf" srcId="{61180B2C-2AD6-4CCF-8C7C-205D683BE5DB}" destId="{C9E0C6D4-58EC-4293-A4FA-2A51AE16AC33}" srcOrd="24" destOrd="0" presId="urn:microsoft.com/office/officeart/2005/8/layout/cycle8"/>
    <dgm:cxn modelId="{8980879C-773F-49EF-B938-3E4670C1D1A9}" type="presParOf" srcId="{61180B2C-2AD6-4CCF-8C7C-205D683BE5DB}" destId="{7026AD5E-289B-4ECB-A709-A159567EEB90}" srcOrd="25" destOrd="0" presId="urn:microsoft.com/office/officeart/2005/8/layout/cycle8"/>
    <dgm:cxn modelId="{76A3AA09-ED12-4DAC-B6AC-932053F9CF1C}" type="presParOf" srcId="{61180B2C-2AD6-4CCF-8C7C-205D683BE5DB}" destId="{D4FF3CF2-2A6E-4D29-9863-D942A54877E9}" srcOrd="26" destOrd="0" presId="urn:microsoft.com/office/officeart/2005/8/layout/cycle8"/>
    <dgm:cxn modelId="{2AD4E3FD-FB07-4949-8F8A-39CE98103B65}" type="presParOf" srcId="{61180B2C-2AD6-4CCF-8C7C-205D683BE5DB}" destId="{6E79CBEB-0A26-45EE-8AAD-38589897AD72}" srcOrd="27" destOrd="0" presId="urn:microsoft.com/office/officeart/2005/8/layout/cycle8"/>
    <dgm:cxn modelId="{F59D4DC5-B42F-4883-A60C-8140121C3DB7}" type="presParOf" srcId="{61180B2C-2AD6-4CCF-8C7C-205D683BE5DB}" destId="{2A54D03B-22DF-4791-B63E-5C7CDA7DDD70}" srcOrd="28" destOrd="0" presId="urn:microsoft.com/office/officeart/2005/8/layout/cycle8"/>
    <dgm:cxn modelId="{CB2A94AD-7BC9-4701-94CB-496C178E421A}" type="presParOf" srcId="{61180B2C-2AD6-4CCF-8C7C-205D683BE5DB}" destId="{B5BB0E75-B2E7-456E-8C26-1ECD849672CB}" srcOrd="29" destOrd="0" presId="urn:microsoft.com/office/officeart/2005/8/layout/cycle8"/>
    <dgm:cxn modelId="{C46430CA-AFF2-44B6-8F92-E1AF7B0FC2A5}" type="presParOf" srcId="{61180B2C-2AD6-4CCF-8C7C-205D683BE5DB}" destId="{983C8510-0827-4E86-9408-D476C796CD35}" srcOrd="30" destOrd="0" presId="urn:microsoft.com/office/officeart/2005/8/layout/cycle8"/>
    <dgm:cxn modelId="{0EBDDB58-53F4-44C5-B337-57EEAD6FB4B5}" type="presParOf" srcId="{61180B2C-2AD6-4CCF-8C7C-205D683BE5DB}" destId="{07593307-342E-46EA-8769-DEF1E78E6D32}" srcOrd="31" destOrd="0" presId="urn:microsoft.com/office/officeart/2005/8/layout/cycle8"/>
    <dgm:cxn modelId="{4E442103-034E-4383-AF4A-8E645B22EEC7}" type="presParOf" srcId="{61180B2C-2AD6-4CCF-8C7C-205D683BE5DB}" destId="{35933953-4A33-4D1E-A3FB-17C659CC4D65}" srcOrd="32" destOrd="0" presId="urn:microsoft.com/office/officeart/2005/8/layout/cycle8"/>
    <dgm:cxn modelId="{7F7483B4-3958-4B7E-AC6A-8E6B1A845DAD}" type="presParOf" srcId="{61180B2C-2AD6-4CCF-8C7C-205D683BE5DB}" destId="{8AFEF99B-D409-497B-B829-1EF37B27607A}" srcOrd="33" destOrd="0" presId="urn:microsoft.com/office/officeart/2005/8/layout/cycle8"/>
    <dgm:cxn modelId="{AD9B5966-663C-47C6-A703-4781780D013D}" type="presParOf" srcId="{61180B2C-2AD6-4CCF-8C7C-205D683BE5DB}" destId="{2A72B035-2FA2-43AF-99B4-49308FC2EC17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93270C-4973-48B3-AB33-FCA95A812795}">
      <dsp:nvSpPr>
        <dsp:cNvPr id="0" name=""/>
        <dsp:cNvSpPr/>
      </dsp:nvSpPr>
      <dsp:spPr>
        <a:xfrm>
          <a:off x="1283963" y="58248"/>
          <a:ext cx="3613204" cy="3776681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Modelado de Negocio</a:t>
          </a:r>
          <a:endParaRPr lang="es-AR" sz="1200" kern="1200" baseline="0" dirty="0">
            <a:latin typeface="Arial" pitchFamily="34" charset="0"/>
          </a:endParaRPr>
        </a:p>
      </dsp:txBody>
      <dsp:txXfrm>
        <a:off x="3182186" y="408940"/>
        <a:ext cx="860286" cy="719367"/>
      </dsp:txXfrm>
    </dsp:sp>
    <dsp:sp modelId="{003ABC9E-CD56-4CDD-9B88-A9123D2810BB}">
      <dsp:nvSpPr>
        <dsp:cNvPr id="0" name=""/>
        <dsp:cNvSpPr/>
      </dsp:nvSpPr>
      <dsp:spPr>
        <a:xfrm>
          <a:off x="1323243" y="125520"/>
          <a:ext cx="3613204" cy="3776681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Requerimiento</a:t>
          </a:r>
          <a:endParaRPr lang="es-AR" sz="1200" kern="1200" baseline="0" dirty="0">
            <a:latin typeface="Arial" pitchFamily="34" charset="0"/>
          </a:endParaRPr>
        </a:p>
      </dsp:txBody>
      <dsp:txXfrm>
        <a:off x="3777211" y="1494567"/>
        <a:ext cx="989329" cy="629446"/>
      </dsp:txXfrm>
    </dsp:sp>
    <dsp:sp modelId="{69F8DA9B-78D8-4D6A-A850-3DBFC2C6579F}">
      <dsp:nvSpPr>
        <dsp:cNvPr id="0" name=""/>
        <dsp:cNvSpPr/>
      </dsp:nvSpPr>
      <dsp:spPr>
        <a:xfrm>
          <a:off x="1307797" y="183766"/>
          <a:ext cx="3613204" cy="3776681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Análisis y Diseño</a:t>
          </a:r>
          <a:endParaRPr lang="es-AR" sz="1200" kern="1200" baseline="0" dirty="0">
            <a:latin typeface="Arial" pitchFamily="34" charset="0"/>
          </a:endParaRPr>
        </a:p>
      </dsp:txBody>
      <dsp:txXfrm>
        <a:off x="3627991" y="2420550"/>
        <a:ext cx="860286" cy="696887"/>
      </dsp:txXfrm>
    </dsp:sp>
    <dsp:sp modelId="{97DDC3B3-82DB-4BDC-BC7F-83EFDBA5699F}">
      <dsp:nvSpPr>
        <dsp:cNvPr id="0" name=""/>
        <dsp:cNvSpPr/>
      </dsp:nvSpPr>
      <dsp:spPr>
        <a:xfrm>
          <a:off x="1246014" y="167127"/>
          <a:ext cx="3613204" cy="3776681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Implementación</a:t>
          </a:r>
          <a:endParaRPr lang="es-AR" sz="1200" kern="1200" baseline="0" dirty="0">
            <a:latin typeface="Arial" pitchFamily="34" charset="0"/>
          </a:endParaRPr>
        </a:p>
      </dsp:txBody>
      <dsp:txXfrm>
        <a:off x="2633227" y="3134520"/>
        <a:ext cx="838779" cy="629446"/>
      </dsp:txXfrm>
    </dsp:sp>
    <dsp:sp modelId="{6AC2510A-46F5-4A1E-B6BF-1E4F5D70EA34}">
      <dsp:nvSpPr>
        <dsp:cNvPr id="0" name=""/>
        <dsp:cNvSpPr/>
      </dsp:nvSpPr>
      <dsp:spPr>
        <a:xfrm>
          <a:off x="1184232" y="137424"/>
          <a:ext cx="3613204" cy="3776681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Aseguramiento de la calidad</a:t>
          </a:r>
          <a:endParaRPr lang="es-AR" sz="1200" kern="1200" baseline="0" dirty="0">
            <a:latin typeface="Arial" pitchFamily="34" charset="0"/>
          </a:endParaRPr>
        </a:p>
      </dsp:txBody>
      <dsp:txXfrm>
        <a:off x="1616956" y="2374208"/>
        <a:ext cx="860286" cy="696887"/>
      </dsp:txXfrm>
    </dsp:sp>
    <dsp:sp modelId="{912343C4-30CB-4063-A7BC-8C6082FEF341}">
      <dsp:nvSpPr>
        <dsp:cNvPr id="0" name=""/>
        <dsp:cNvSpPr/>
      </dsp:nvSpPr>
      <dsp:spPr>
        <a:xfrm>
          <a:off x="1312003" y="295052"/>
          <a:ext cx="3326769" cy="3326769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Gestión de Proyecto</a:t>
          </a:r>
          <a:endParaRPr lang="es-AR" sz="1200" kern="1200" baseline="0" dirty="0">
            <a:latin typeface="Arial" pitchFamily="34" charset="0"/>
          </a:endParaRPr>
        </a:p>
      </dsp:txBody>
      <dsp:txXfrm>
        <a:off x="1468441" y="1501006"/>
        <a:ext cx="910901" cy="554461"/>
      </dsp:txXfrm>
    </dsp:sp>
    <dsp:sp modelId="{C9E0C6D4-58EC-4293-A4FA-2A51AE16AC33}">
      <dsp:nvSpPr>
        <dsp:cNvPr id="0" name=""/>
        <dsp:cNvSpPr/>
      </dsp:nvSpPr>
      <dsp:spPr>
        <a:xfrm>
          <a:off x="1354776" y="241586"/>
          <a:ext cx="3326769" cy="3326769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baseline="0" dirty="0" smtClean="0">
              <a:latin typeface="Arial" pitchFamily="34" charset="0"/>
            </a:rPr>
            <a:t>Gestión de Cambio</a:t>
          </a:r>
          <a:endParaRPr lang="es-AR" sz="1200" kern="1200" baseline="0" dirty="0">
            <a:latin typeface="Arial" pitchFamily="34" charset="0"/>
          </a:endParaRPr>
        </a:p>
      </dsp:txBody>
      <dsp:txXfrm>
        <a:off x="2141715" y="550501"/>
        <a:ext cx="792088" cy="633670"/>
      </dsp:txXfrm>
    </dsp:sp>
    <dsp:sp modelId="{2A54D03B-22DF-4791-B63E-5C7CDA7DDD70}">
      <dsp:nvSpPr>
        <dsp:cNvPr id="0" name=""/>
        <dsp:cNvSpPr/>
      </dsp:nvSpPr>
      <dsp:spPr>
        <a:xfrm>
          <a:off x="1050663" y="-58784"/>
          <a:ext cx="4060553" cy="4244271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BB0E75-B2E7-456E-8C26-1ECD849672CB}">
      <dsp:nvSpPr>
        <dsp:cNvPr id="0" name=""/>
        <dsp:cNvSpPr/>
      </dsp:nvSpPr>
      <dsp:spPr>
        <a:xfrm>
          <a:off x="1258937" y="142007"/>
          <a:ext cx="3738655" cy="3738655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3C8510-0827-4E86-9408-D476C796CD35}">
      <dsp:nvSpPr>
        <dsp:cNvPr id="0" name=""/>
        <dsp:cNvSpPr/>
      </dsp:nvSpPr>
      <dsp:spPr>
        <a:xfrm>
          <a:off x="1243437" y="325827"/>
          <a:ext cx="3738655" cy="3738655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93307-342E-46EA-8769-DEF1E78E6D32}">
      <dsp:nvSpPr>
        <dsp:cNvPr id="0" name=""/>
        <dsp:cNvSpPr/>
      </dsp:nvSpPr>
      <dsp:spPr>
        <a:xfrm>
          <a:off x="1181606" y="183290"/>
          <a:ext cx="3738655" cy="3738655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933953-4A33-4D1E-A3FB-17C659CC4D65}">
      <dsp:nvSpPr>
        <dsp:cNvPr id="0" name=""/>
        <dsp:cNvSpPr/>
      </dsp:nvSpPr>
      <dsp:spPr>
        <a:xfrm>
          <a:off x="1119774" y="153754"/>
          <a:ext cx="3738655" cy="3738655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EF99B-D409-497B-B829-1EF37B27607A}">
      <dsp:nvSpPr>
        <dsp:cNvPr id="0" name=""/>
        <dsp:cNvSpPr/>
      </dsp:nvSpPr>
      <dsp:spPr>
        <a:xfrm>
          <a:off x="1105957" y="89346"/>
          <a:ext cx="3738655" cy="3738655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2B035-2FA2-43AF-99B4-49308FC2EC17}">
      <dsp:nvSpPr>
        <dsp:cNvPr id="0" name=""/>
        <dsp:cNvSpPr/>
      </dsp:nvSpPr>
      <dsp:spPr>
        <a:xfrm>
          <a:off x="1148999" y="35643"/>
          <a:ext cx="3738655" cy="3738655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6BB2-46A7-4B12-BE03-0954C4DDF95F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9B8E-D3AD-423D-999A-3E72508864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Gráfico"/>
          <p:cNvGraphicFramePr/>
          <p:nvPr/>
        </p:nvGraphicFramePr>
        <p:xfrm>
          <a:off x="971600" y="1268760"/>
          <a:ext cx="59766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5508104" y="260648"/>
            <a:ext cx="1728192" cy="720080"/>
            <a:chOff x="5508104" y="260648"/>
            <a:chExt cx="1728192" cy="720080"/>
          </a:xfrm>
        </p:grpSpPr>
        <p:sp>
          <p:nvSpPr>
            <p:cNvPr id="7" name="6 CuadroTexto"/>
            <p:cNvSpPr txBox="1"/>
            <p:nvPr/>
          </p:nvSpPr>
          <p:spPr>
            <a:xfrm>
              <a:off x="5675348" y="260648"/>
              <a:ext cx="156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>
                      <a:lumMod val="50000"/>
                    </a:schemeClr>
                  </a:solidFill>
                </a:rPr>
                <a:t>Personal </a:t>
              </a:r>
              <a:endParaRPr lang="es-A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5675348" y="692696"/>
              <a:ext cx="1560948" cy="2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>
                      <a:lumMod val="50000"/>
                    </a:schemeClr>
                  </a:solidFill>
                </a:rPr>
                <a:t>Stock</a:t>
              </a:r>
              <a:endParaRPr lang="es-A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652120" y="476672"/>
              <a:ext cx="1416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Roi</a:t>
              </a:r>
              <a:endParaRPr lang="es-AR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620688"/>
              <a:ext cx="1714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08676" y="404664"/>
              <a:ext cx="143444" cy="162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508104" y="808009"/>
              <a:ext cx="152400" cy="172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13 CuadroTexto"/>
          <p:cNvSpPr txBox="1"/>
          <p:nvPr/>
        </p:nvSpPr>
        <p:spPr>
          <a:xfrm>
            <a:off x="467544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Sumilador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Gráfico"/>
          <p:cNvGraphicFramePr/>
          <p:nvPr/>
        </p:nvGraphicFramePr>
        <p:xfrm>
          <a:off x="971600" y="1268760"/>
          <a:ext cx="59766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5508104" y="260648"/>
            <a:ext cx="1728192" cy="720080"/>
            <a:chOff x="4788024" y="3501008"/>
            <a:chExt cx="1728192" cy="720080"/>
          </a:xfrm>
        </p:grpSpPr>
        <p:sp>
          <p:nvSpPr>
            <p:cNvPr id="9" name="8 CuadroTexto"/>
            <p:cNvSpPr txBox="1"/>
            <p:nvPr/>
          </p:nvSpPr>
          <p:spPr>
            <a:xfrm>
              <a:off x="4955268" y="3501008"/>
              <a:ext cx="1560948" cy="2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Personal </a:t>
              </a:r>
              <a:endParaRPr lang="es-AR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955268" y="3933056"/>
              <a:ext cx="1560948" cy="2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>
                      <a:lumMod val="50000"/>
                    </a:schemeClr>
                  </a:solidFill>
                </a:rPr>
                <a:t>Stock</a:t>
              </a:r>
              <a:endParaRPr lang="es-A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932040" y="3717032"/>
              <a:ext cx="1416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  <a:endParaRPr lang="es-A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8024" y="3645024"/>
              <a:ext cx="1714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8024" y="3861048"/>
              <a:ext cx="143444" cy="162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788024" y="4048369"/>
              <a:ext cx="152400" cy="172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9 CuadroTexto"/>
          <p:cNvSpPr txBox="1"/>
          <p:nvPr/>
        </p:nvSpPr>
        <p:spPr>
          <a:xfrm>
            <a:off x="467544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Sumilador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/>
        </p:nvGraphicFramePr>
        <p:xfrm>
          <a:off x="971600" y="1196752"/>
          <a:ext cx="597666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22 Grupo"/>
          <p:cNvGrpSpPr/>
          <p:nvPr/>
        </p:nvGrpSpPr>
        <p:grpSpPr>
          <a:xfrm>
            <a:off x="5508104" y="212869"/>
            <a:ext cx="1728192" cy="1576715"/>
            <a:chOff x="5508104" y="260648"/>
            <a:chExt cx="1728192" cy="1528936"/>
          </a:xfrm>
        </p:grpSpPr>
        <p:sp>
          <p:nvSpPr>
            <p:cNvPr id="6" name="5 CuadroTexto"/>
            <p:cNvSpPr txBox="1"/>
            <p:nvPr/>
          </p:nvSpPr>
          <p:spPr>
            <a:xfrm>
              <a:off x="5652120" y="260648"/>
              <a:ext cx="156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Personal </a:t>
              </a:r>
              <a:endParaRPr lang="es-A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675348" y="692696"/>
              <a:ext cx="156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Stock</a:t>
              </a:r>
              <a:endParaRPr lang="es-AR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5652120" y="476672"/>
              <a:ext cx="1416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  <a:endParaRPr lang="es-A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836712"/>
              <a:ext cx="1714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08104" y="602135"/>
              <a:ext cx="143444" cy="162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508104" y="404664"/>
              <a:ext cx="152400" cy="172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Pentágono"/>
            <p:cNvSpPr/>
            <p:nvPr/>
          </p:nvSpPr>
          <p:spPr>
            <a:xfrm rot="16035005" flipH="1" flipV="1">
              <a:off x="6375856" y="833462"/>
              <a:ext cx="136952" cy="15051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5940152" y="980728"/>
              <a:ext cx="1296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/>
                <a:t>Producto 1</a:t>
              </a:r>
              <a:endParaRPr lang="es-AR" sz="9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940152" y="1124744"/>
              <a:ext cx="1296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/>
                <a:t>Producto 2</a:t>
              </a:r>
              <a:endParaRPr lang="es-AR" sz="9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5940152" y="125395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/>
                <a:t>Producto 3</a:t>
              </a:r>
              <a:endParaRPr lang="es-AR" sz="9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940152" y="1397968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/>
                <a:t>Producto 4</a:t>
              </a:r>
              <a:endParaRPr lang="es-AR" sz="9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5940152" y="155875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 smtClean="0"/>
                <a:t>Producto 5</a:t>
              </a:r>
              <a:endParaRPr lang="es-AR" sz="900" dirty="0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8536" y="1484685"/>
              <a:ext cx="63624" cy="72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8536" y="1637085"/>
              <a:ext cx="63624" cy="72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08077" y="1052736"/>
              <a:ext cx="104083" cy="9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08077" y="1196752"/>
              <a:ext cx="104083" cy="9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08077" y="1340768"/>
              <a:ext cx="104083" cy="9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23 CuadroTexto"/>
          <p:cNvSpPr txBox="1"/>
          <p:nvPr/>
        </p:nvSpPr>
        <p:spPr>
          <a:xfrm>
            <a:off x="467544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Sumilador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Fuerza de Venta. </a:t>
            </a:r>
            <a:endParaRPr lang="es-AR" dirty="0"/>
          </a:p>
        </p:txBody>
      </p:sp>
      <p:grpSp>
        <p:nvGrpSpPr>
          <p:cNvPr id="12" name="11 Grupo"/>
          <p:cNvGrpSpPr/>
          <p:nvPr/>
        </p:nvGrpSpPr>
        <p:grpSpPr>
          <a:xfrm>
            <a:off x="3563888" y="1124744"/>
            <a:ext cx="3168352" cy="2232248"/>
            <a:chOff x="3563888" y="1124744"/>
            <a:chExt cx="3168352" cy="2232248"/>
          </a:xfrm>
        </p:grpSpPr>
        <p:sp>
          <p:nvSpPr>
            <p:cNvPr id="11" name="10 Rectángulo"/>
            <p:cNvSpPr/>
            <p:nvPr/>
          </p:nvSpPr>
          <p:spPr>
            <a:xfrm>
              <a:off x="3563888" y="1124744"/>
              <a:ext cx="3168352" cy="223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4644008" y="184482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Activos</a:t>
              </a:r>
              <a:endParaRPr lang="es-AR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44008" y="219557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Inactivos</a:t>
              </a:r>
              <a:endParaRPr lang="es-AR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283968" y="1988840"/>
              <a:ext cx="288032" cy="14401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4283968" y="2348880"/>
              <a:ext cx="288032" cy="14401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7647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Histórico de facturación</a:t>
            </a:r>
            <a:endParaRPr lang="es-AR" dirty="0"/>
          </a:p>
        </p:txBody>
      </p:sp>
      <p:graphicFrame>
        <p:nvGraphicFramePr>
          <p:cNvPr id="5" name="4 Gráfico"/>
          <p:cNvGraphicFramePr/>
          <p:nvPr/>
        </p:nvGraphicFramePr>
        <p:xfrm>
          <a:off x="1475656" y="2132856"/>
          <a:ext cx="609600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7647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GP-AS-16  Cumplimiento de objetivos de fuerza de venta por vendedor </a:t>
            </a:r>
            <a:r>
              <a:rPr lang="es-AR" b="1" dirty="0" err="1" smtClean="0"/>
              <a:t>despues</a:t>
            </a:r>
            <a:r>
              <a:rPr lang="es-AR" b="1" dirty="0" smtClean="0"/>
              <a:t> </a:t>
            </a:r>
            <a:endParaRPr lang="es-AR" dirty="0"/>
          </a:p>
        </p:txBody>
      </p:sp>
      <p:graphicFrame>
        <p:nvGraphicFramePr>
          <p:cNvPr id="5" name="4 Gráfico"/>
          <p:cNvGraphicFramePr/>
          <p:nvPr/>
        </p:nvGraphicFramePr>
        <p:xfrm>
          <a:off x="4427984" y="1916832"/>
          <a:ext cx="417544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5 Gráfico"/>
          <p:cNvGraphicFramePr/>
          <p:nvPr/>
        </p:nvGraphicFramePr>
        <p:xfrm>
          <a:off x="251520" y="1916832"/>
          <a:ext cx="417832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3572083727"/>
              </p:ext>
            </p:extLst>
          </p:nvPr>
        </p:nvGraphicFramePr>
        <p:xfrm>
          <a:off x="1043608" y="1340768"/>
          <a:ext cx="61206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/>
        </p:nvGraphicFramePr>
        <p:xfrm>
          <a:off x="4427984" y="1916832"/>
          <a:ext cx="417544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4 Gráfico"/>
          <p:cNvGraphicFramePr/>
          <p:nvPr/>
        </p:nvGraphicFramePr>
        <p:xfrm>
          <a:off x="251520" y="1916832"/>
          <a:ext cx="417832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7544" y="7647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GP-AS-17  </a:t>
            </a:r>
            <a:r>
              <a:rPr lang="es-AR" b="1" dirty="0" smtClean="0"/>
              <a:t>Calidad de Proveedores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92</Words>
  <Application>Microsoft Office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90</cp:revision>
  <dcterms:created xsi:type="dcterms:W3CDTF">2011-10-01T20:28:44Z</dcterms:created>
  <dcterms:modified xsi:type="dcterms:W3CDTF">2011-10-23T18:00:01Z</dcterms:modified>
</cp:coreProperties>
</file>