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58"/>
  </p:notesMasterIdLst>
  <p:handoutMasterIdLst>
    <p:handoutMasterId r:id="rId59"/>
  </p:handoutMasterIdLst>
  <p:sldIdLst>
    <p:sldId id="371" r:id="rId2"/>
    <p:sldId id="372" r:id="rId3"/>
    <p:sldId id="490" r:id="rId4"/>
    <p:sldId id="494" r:id="rId5"/>
    <p:sldId id="495" r:id="rId6"/>
    <p:sldId id="496" r:id="rId7"/>
    <p:sldId id="497" r:id="rId8"/>
    <p:sldId id="498" r:id="rId9"/>
    <p:sldId id="499" r:id="rId10"/>
    <p:sldId id="500" r:id="rId11"/>
    <p:sldId id="501" r:id="rId12"/>
    <p:sldId id="487" r:id="rId13"/>
    <p:sldId id="488" r:id="rId14"/>
    <p:sldId id="516" r:id="rId15"/>
    <p:sldId id="505" r:id="rId16"/>
    <p:sldId id="517" r:id="rId17"/>
    <p:sldId id="518" r:id="rId18"/>
    <p:sldId id="519" r:id="rId19"/>
    <p:sldId id="520" r:id="rId20"/>
    <p:sldId id="514" r:id="rId21"/>
    <p:sldId id="521" r:id="rId22"/>
    <p:sldId id="522" r:id="rId23"/>
    <p:sldId id="523" r:id="rId24"/>
    <p:sldId id="506" r:id="rId25"/>
    <p:sldId id="507" r:id="rId26"/>
    <p:sldId id="508" r:id="rId27"/>
    <p:sldId id="509" r:id="rId28"/>
    <p:sldId id="510" r:id="rId29"/>
    <p:sldId id="511" r:id="rId30"/>
    <p:sldId id="524" r:id="rId31"/>
    <p:sldId id="525" r:id="rId32"/>
    <p:sldId id="449" r:id="rId33"/>
    <p:sldId id="450" r:id="rId34"/>
    <p:sldId id="451" r:id="rId35"/>
    <p:sldId id="452" r:id="rId36"/>
    <p:sldId id="454" r:id="rId37"/>
    <p:sldId id="526" r:id="rId38"/>
    <p:sldId id="527" r:id="rId39"/>
    <p:sldId id="460" r:id="rId40"/>
    <p:sldId id="461" r:id="rId41"/>
    <p:sldId id="463" r:id="rId42"/>
    <p:sldId id="464" r:id="rId43"/>
    <p:sldId id="465" r:id="rId44"/>
    <p:sldId id="466" r:id="rId45"/>
    <p:sldId id="467" r:id="rId46"/>
    <p:sldId id="468" r:id="rId47"/>
    <p:sldId id="469" r:id="rId48"/>
    <p:sldId id="470" r:id="rId49"/>
    <p:sldId id="472" r:id="rId50"/>
    <p:sldId id="473" r:id="rId51"/>
    <p:sldId id="474" r:id="rId52"/>
    <p:sldId id="475" r:id="rId53"/>
    <p:sldId id="476" r:id="rId54"/>
    <p:sldId id="477" r:id="rId55"/>
    <p:sldId id="478" r:id="rId56"/>
    <p:sldId id="365" r:id="rId57"/>
  </p:sldIdLst>
  <p:sldSz cx="9144000" cy="6858000" type="screen4x3"/>
  <p:notesSz cx="6858000" cy="9144000"/>
  <p:defaultTextStyle>
    <a:defPPr>
      <a:defRPr lang="es-ES"/>
    </a:defPPr>
    <a:lvl1pPr algn="l" rtl="0" fontAlgn="base">
      <a:spcBef>
        <a:spcPct val="0"/>
      </a:spcBef>
      <a:spcAft>
        <a:spcPct val="0"/>
      </a:spcAft>
      <a:defRPr sz="2000" kern="1200">
        <a:solidFill>
          <a:schemeClr val="tx1"/>
        </a:solidFill>
        <a:latin typeface="Lucida Handwriting" pitchFamily="66" charset="0"/>
        <a:ea typeface="+mn-ea"/>
        <a:cs typeface="+mn-cs"/>
      </a:defRPr>
    </a:lvl1pPr>
    <a:lvl2pPr marL="457200" algn="l" rtl="0" fontAlgn="base">
      <a:spcBef>
        <a:spcPct val="0"/>
      </a:spcBef>
      <a:spcAft>
        <a:spcPct val="0"/>
      </a:spcAft>
      <a:defRPr sz="2000" kern="1200">
        <a:solidFill>
          <a:schemeClr val="tx1"/>
        </a:solidFill>
        <a:latin typeface="Lucida Handwriting" pitchFamily="66" charset="0"/>
        <a:ea typeface="+mn-ea"/>
        <a:cs typeface="+mn-cs"/>
      </a:defRPr>
    </a:lvl2pPr>
    <a:lvl3pPr marL="914400" algn="l" rtl="0" fontAlgn="base">
      <a:spcBef>
        <a:spcPct val="0"/>
      </a:spcBef>
      <a:spcAft>
        <a:spcPct val="0"/>
      </a:spcAft>
      <a:defRPr sz="2000" kern="1200">
        <a:solidFill>
          <a:schemeClr val="tx1"/>
        </a:solidFill>
        <a:latin typeface="Lucida Handwriting" pitchFamily="66" charset="0"/>
        <a:ea typeface="+mn-ea"/>
        <a:cs typeface="+mn-cs"/>
      </a:defRPr>
    </a:lvl3pPr>
    <a:lvl4pPr marL="1371600" algn="l" rtl="0" fontAlgn="base">
      <a:spcBef>
        <a:spcPct val="0"/>
      </a:spcBef>
      <a:spcAft>
        <a:spcPct val="0"/>
      </a:spcAft>
      <a:defRPr sz="2000" kern="1200">
        <a:solidFill>
          <a:schemeClr val="tx1"/>
        </a:solidFill>
        <a:latin typeface="Lucida Handwriting" pitchFamily="66" charset="0"/>
        <a:ea typeface="+mn-ea"/>
        <a:cs typeface="+mn-cs"/>
      </a:defRPr>
    </a:lvl4pPr>
    <a:lvl5pPr marL="1828800" algn="l" rtl="0" fontAlgn="base">
      <a:spcBef>
        <a:spcPct val="0"/>
      </a:spcBef>
      <a:spcAft>
        <a:spcPct val="0"/>
      </a:spcAft>
      <a:defRPr sz="2000" kern="1200">
        <a:solidFill>
          <a:schemeClr val="tx1"/>
        </a:solidFill>
        <a:latin typeface="Lucida Handwriting" pitchFamily="66" charset="0"/>
        <a:ea typeface="+mn-ea"/>
        <a:cs typeface="+mn-cs"/>
      </a:defRPr>
    </a:lvl5pPr>
    <a:lvl6pPr marL="2286000" algn="l" defTabSz="914400" rtl="0" eaLnBrk="1" latinLnBrk="0" hangingPunct="1">
      <a:defRPr sz="2000" kern="1200">
        <a:solidFill>
          <a:schemeClr val="tx1"/>
        </a:solidFill>
        <a:latin typeface="Lucida Handwriting" pitchFamily="66" charset="0"/>
        <a:ea typeface="+mn-ea"/>
        <a:cs typeface="+mn-cs"/>
      </a:defRPr>
    </a:lvl6pPr>
    <a:lvl7pPr marL="2743200" algn="l" defTabSz="914400" rtl="0" eaLnBrk="1" latinLnBrk="0" hangingPunct="1">
      <a:defRPr sz="2000" kern="1200">
        <a:solidFill>
          <a:schemeClr val="tx1"/>
        </a:solidFill>
        <a:latin typeface="Lucida Handwriting" pitchFamily="66" charset="0"/>
        <a:ea typeface="+mn-ea"/>
        <a:cs typeface="+mn-cs"/>
      </a:defRPr>
    </a:lvl7pPr>
    <a:lvl8pPr marL="3200400" algn="l" defTabSz="914400" rtl="0" eaLnBrk="1" latinLnBrk="0" hangingPunct="1">
      <a:defRPr sz="2000" kern="1200">
        <a:solidFill>
          <a:schemeClr val="tx1"/>
        </a:solidFill>
        <a:latin typeface="Lucida Handwriting" pitchFamily="66" charset="0"/>
        <a:ea typeface="+mn-ea"/>
        <a:cs typeface="+mn-cs"/>
      </a:defRPr>
    </a:lvl8pPr>
    <a:lvl9pPr marL="3657600" algn="l" defTabSz="914400" rtl="0" eaLnBrk="1" latinLnBrk="0" hangingPunct="1">
      <a:defRPr sz="2000" kern="1200">
        <a:solidFill>
          <a:schemeClr val="tx1"/>
        </a:solidFill>
        <a:latin typeface="Lucida Handwriting"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006600"/>
    <a:srgbClr val="008000"/>
    <a:srgbClr val="99CCFF"/>
    <a:srgbClr val="CC3300"/>
    <a:srgbClr val="FFFFFF"/>
    <a:srgbClr val="33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45" autoAdjust="0"/>
    <p:restoredTop sz="88000" autoAdjust="0"/>
  </p:normalViewPr>
  <p:slideViewPr>
    <p:cSldViewPr>
      <p:cViewPr>
        <p:scale>
          <a:sx n="73" d="100"/>
          <a:sy n="73" d="100"/>
        </p:scale>
        <p:origin x="-1488" y="-5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13506"/>
    </p:cViewPr>
  </p:sorterViewPr>
  <p:notesViewPr>
    <p:cSldViewPr>
      <p:cViewPr varScale="1">
        <p:scale>
          <a:sx n="60" d="100"/>
          <a:sy n="60" d="100"/>
        </p:scale>
        <p:origin x="-24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20.xml"/><Relationship Id="rId1" Type="http://schemas.openxmlformats.org/officeDocument/2006/relationships/slide" Target="slides/slide3.xml"/><Relationship Id="rId6" Type="http://schemas.openxmlformats.org/officeDocument/2006/relationships/slide" Target="slides/slide56.xml"/><Relationship Id="rId5" Type="http://schemas.openxmlformats.org/officeDocument/2006/relationships/slide" Target="slides/slide28.xml"/><Relationship Id="rId4"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686A78-FDD7-49A8-89BB-4ECE16C46325}" type="doc">
      <dgm:prSet loTypeId="urn:microsoft.com/office/officeart/2005/8/layout/hierarchy4" loCatId="hierarchy" qsTypeId="urn:microsoft.com/office/officeart/2005/8/quickstyle/simple1" qsCatId="simple" csTypeId="urn:microsoft.com/office/officeart/2005/8/colors/accent2_4" csCatId="accent2" phldr="1"/>
      <dgm:spPr/>
      <dgm:t>
        <a:bodyPr/>
        <a:lstStyle/>
        <a:p>
          <a:endParaRPr lang="es-AR"/>
        </a:p>
      </dgm:t>
    </dgm:pt>
    <dgm:pt modelId="{8442A6A2-8732-4100-A33C-73DDD7695078}">
      <dgm:prSet phldrT="[Text]"/>
      <dgm:spPr/>
      <dgm:t>
        <a:bodyPr/>
        <a:lstStyle/>
        <a:p>
          <a:r>
            <a:rPr lang="es-AR" dirty="0" smtClean="0"/>
            <a:t>CMMI</a:t>
          </a:r>
        </a:p>
        <a:p>
          <a:r>
            <a:rPr lang="es-AR" dirty="0" smtClean="0"/>
            <a:t> </a:t>
          </a:r>
          <a:r>
            <a:rPr lang="es-AR" dirty="0" err="1" smtClean="0"/>
            <a:t>Capability</a:t>
          </a:r>
          <a:r>
            <a:rPr lang="es-AR" dirty="0" smtClean="0"/>
            <a:t> </a:t>
          </a:r>
          <a:r>
            <a:rPr lang="es-AR" dirty="0" err="1" smtClean="0"/>
            <a:t>Maturity</a:t>
          </a:r>
          <a:r>
            <a:rPr lang="es-AR" dirty="0" smtClean="0"/>
            <a:t> </a:t>
          </a:r>
          <a:r>
            <a:rPr lang="es-AR" dirty="0" err="1" smtClean="0"/>
            <a:t>Model</a:t>
          </a:r>
          <a:r>
            <a:rPr lang="es-AR" dirty="0" smtClean="0"/>
            <a:t> </a:t>
          </a:r>
          <a:r>
            <a:rPr lang="es-AR" dirty="0" err="1" smtClean="0"/>
            <a:t>Integration</a:t>
          </a:r>
          <a:endParaRPr lang="es-AR" dirty="0"/>
        </a:p>
      </dgm:t>
    </dgm:pt>
    <dgm:pt modelId="{BF4D89AE-5119-414C-B724-DFD151150F2A}" type="parTrans" cxnId="{AD50457E-3829-4642-B98A-D999C972036C}">
      <dgm:prSet/>
      <dgm:spPr/>
      <dgm:t>
        <a:bodyPr/>
        <a:lstStyle/>
        <a:p>
          <a:endParaRPr lang="es-AR"/>
        </a:p>
      </dgm:t>
    </dgm:pt>
    <dgm:pt modelId="{60C92FEB-A2A8-4830-AA6C-36417B20312D}" type="sibTrans" cxnId="{AD50457E-3829-4642-B98A-D999C972036C}">
      <dgm:prSet/>
      <dgm:spPr/>
      <dgm:t>
        <a:bodyPr/>
        <a:lstStyle/>
        <a:p>
          <a:endParaRPr lang="es-AR"/>
        </a:p>
      </dgm:t>
    </dgm:pt>
    <dgm:pt modelId="{8EC23CC7-8A41-4F30-AFA6-480B6551019E}">
      <dgm:prSet phldrT="[Text]"/>
      <dgm:spPr/>
      <dgm:t>
        <a:bodyPr/>
        <a:lstStyle/>
        <a:p>
          <a:r>
            <a:rPr lang="es-AR" dirty="0" smtClean="0"/>
            <a:t>Modelos</a:t>
          </a:r>
          <a:endParaRPr lang="es-AR" dirty="0"/>
        </a:p>
      </dgm:t>
    </dgm:pt>
    <dgm:pt modelId="{D8E5B2FD-4D59-4147-8DAB-5812CCD69C64}" type="parTrans" cxnId="{846E9EDB-2AA5-49A3-A524-C1E747FE0323}">
      <dgm:prSet/>
      <dgm:spPr/>
      <dgm:t>
        <a:bodyPr/>
        <a:lstStyle/>
        <a:p>
          <a:endParaRPr lang="es-AR"/>
        </a:p>
      </dgm:t>
    </dgm:pt>
    <dgm:pt modelId="{3CF56997-7122-42E3-90D4-F609EF8DE41E}" type="sibTrans" cxnId="{846E9EDB-2AA5-49A3-A524-C1E747FE0323}">
      <dgm:prSet/>
      <dgm:spPr/>
      <dgm:t>
        <a:bodyPr/>
        <a:lstStyle/>
        <a:p>
          <a:endParaRPr lang="es-AR"/>
        </a:p>
      </dgm:t>
    </dgm:pt>
    <dgm:pt modelId="{62A93DDC-5D42-4A99-B5F3-C2615C379268}">
      <dgm:prSet phldrT="[Text]"/>
      <dgm:spPr/>
      <dgm:t>
        <a:bodyPr/>
        <a:lstStyle/>
        <a:p>
          <a:r>
            <a:rPr lang="es-AR" dirty="0" smtClean="0"/>
            <a:t>Métodos de Evaluación</a:t>
          </a:r>
          <a:endParaRPr lang="es-AR" dirty="0"/>
        </a:p>
      </dgm:t>
    </dgm:pt>
    <dgm:pt modelId="{3D43D4A3-373B-490D-99A9-6404FE49FF3B}" type="parTrans" cxnId="{147A67B3-75BD-48CC-8CE2-53EEFA149DA5}">
      <dgm:prSet/>
      <dgm:spPr/>
      <dgm:t>
        <a:bodyPr/>
        <a:lstStyle/>
        <a:p>
          <a:endParaRPr lang="es-AR"/>
        </a:p>
      </dgm:t>
    </dgm:pt>
    <dgm:pt modelId="{05543889-9428-440B-96D9-E030DA35A054}" type="sibTrans" cxnId="{147A67B3-75BD-48CC-8CE2-53EEFA149DA5}">
      <dgm:prSet/>
      <dgm:spPr/>
      <dgm:t>
        <a:bodyPr/>
        <a:lstStyle/>
        <a:p>
          <a:endParaRPr lang="es-AR"/>
        </a:p>
      </dgm:t>
    </dgm:pt>
    <dgm:pt modelId="{38944C6F-8958-4372-9FFD-DA8059346DA0}">
      <dgm:prSet phldrT="[Text]"/>
      <dgm:spPr/>
      <dgm:t>
        <a:bodyPr/>
        <a:lstStyle/>
        <a:p>
          <a:r>
            <a:rPr lang="es-AR" dirty="0" smtClean="0"/>
            <a:t>Material de Entrenamiento</a:t>
          </a:r>
          <a:endParaRPr lang="es-AR" dirty="0"/>
        </a:p>
      </dgm:t>
    </dgm:pt>
    <dgm:pt modelId="{CB72236A-B4C4-449F-A742-C519C36D89C6}" type="parTrans" cxnId="{1E9FB0D0-2FB2-4465-87D4-BD27A3E48AD2}">
      <dgm:prSet/>
      <dgm:spPr/>
      <dgm:t>
        <a:bodyPr/>
        <a:lstStyle/>
        <a:p>
          <a:endParaRPr lang="es-AR"/>
        </a:p>
      </dgm:t>
    </dgm:pt>
    <dgm:pt modelId="{B124CDD1-469D-46E7-9019-E9FC3139FC9F}" type="sibTrans" cxnId="{1E9FB0D0-2FB2-4465-87D4-BD27A3E48AD2}">
      <dgm:prSet/>
      <dgm:spPr/>
      <dgm:t>
        <a:bodyPr/>
        <a:lstStyle/>
        <a:p>
          <a:endParaRPr lang="es-AR"/>
        </a:p>
      </dgm:t>
    </dgm:pt>
    <dgm:pt modelId="{A4C58A09-239A-408F-91C7-0429646866CF}" type="pres">
      <dgm:prSet presAssocID="{20686A78-FDD7-49A8-89BB-4ECE16C46325}" presName="Name0" presStyleCnt="0">
        <dgm:presLayoutVars>
          <dgm:chPref val="1"/>
          <dgm:dir/>
          <dgm:animOne val="branch"/>
          <dgm:animLvl val="lvl"/>
          <dgm:resizeHandles/>
        </dgm:presLayoutVars>
      </dgm:prSet>
      <dgm:spPr/>
      <dgm:t>
        <a:bodyPr/>
        <a:lstStyle/>
        <a:p>
          <a:endParaRPr lang="es-AR"/>
        </a:p>
      </dgm:t>
    </dgm:pt>
    <dgm:pt modelId="{4C0A230E-A6AA-47AD-8CD3-F116BC7D0DEE}" type="pres">
      <dgm:prSet presAssocID="{8442A6A2-8732-4100-A33C-73DDD7695078}" presName="vertOne" presStyleCnt="0"/>
      <dgm:spPr/>
    </dgm:pt>
    <dgm:pt modelId="{AA57A68C-9AD3-44E5-BF21-04BD9F23D346}" type="pres">
      <dgm:prSet presAssocID="{8442A6A2-8732-4100-A33C-73DDD7695078}" presName="txOne" presStyleLbl="node0" presStyleIdx="0" presStyleCnt="1">
        <dgm:presLayoutVars>
          <dgm:chPref val="3"/>
        </dgm:presLayoutVars>
      </dgm:prSet>
      <dgm:spPr/>
      <dgm:t>
        <a:bodyPr/>
        <a:lstStyle/>
        <a:p>
          <a:endParaRPr lang="es-AR"/>
        </a:p>
      </dgm:t>
    </dgm:pt>
    <dgm:pt modelId="{E3285D23-C7E0-400E-82A6-3F1848252215}" type="pres">
      <dgm:prSet presAssocID="{8442A6A2-8732-4100-A33C-73DDD7695078}" presName="parTransOne" presStyleCnt="0"/>
      <dgm:spPr/>
    </dgm:pt>
    <dgm:pt modelId="{E74D8AE5-D79D-4130-B6B5-B6543F79D216}" type="pres">
      <dgm:prSet presAssocID="{8442A6A2-8732-4100-A33C-73DDD7695078}" presName="horzOne" presStyleCnt="0"/>
      <dgm:spPr/>
    </dgm:pt>
    <dgm:pt modelId="{490610A8-FF4E-4C73-B4E3-570F7D020363}" type="pres">
      <dgm:prSet presAssocID="{8EC23CC7-8A41-4F30-AFA6-480B6551019E}" presName="vertTwo" presStyleCnt="0"/>
      <dgm:spPr/>
    </dgm:pt>
    <dgm:pt modelId="{92E1D975-4A27-4B0A-8A7E-12F0BCD251E5}" type="pres">
      <dgm:prSet presAssocID="{8EC23CC7-8A41-4F30-AFA6-480B6551019E}" presName="txTwo" presStyleLbl="node2" presStyleIdx="0" presStyleCnt="3">
        <dgm:presLayoutVars>
          <dgm:chPref val="3"/>
        </dgm:presLayoutVars>
      </dgm:prSet>
      <dgm:spPr/>
      <dgm:t>
        <a:bodyPr/>
        <a:lstStyle/>
        <a:p>
          <a:endParaRPr lang="es-AR"/>
        </a:p>
      </dgm:t>
    </dgm:pt>
    <dgm:pt modelId="{E1D32832-0E00-4DE4-B9CB-9F34FBAD79AB}" type="pres">
      <dgm:prSet presAssocID="{8EC23CC7-8A41-4F30-AFA6-480B6551019E}" presName="horzTwo" presStyleCnt="0"/>
      <dgm:spPr/>
    </dgm:pt>
    <dgm:pt modelId="{49469F3E-4D7E-48B0-9F0E-4859A688D820}" type="pres">
      <dgm:prSet presAssocID="{3CF56997-7122-42E3-90D4-F609EF8DE41E}" presName="sibSpaceTwo" presStyleCnt="0"/>
      <dgm:spPr/>
    </dgm:pt>
    <dgm:pt modelId="{22D763AC-5C7B-4C18-A7C9-B4F27DE50739}" type="pres">
      <dgm:prSet presAssocID="{62A93DDC-5D42-4A99-B5F3-C2615C379268}" presName="vertTwo" presStyleCnt="0"/>
      <dgm:spPr/>
    </dgm:pt>
    <dgm:pt modelId="{0507162C-993D-4FCA-9F2C-37205616B54C}" type="pres">
      <dgm:prSet presAssocID="{62A93DDC-5D42-4A99-B5F3-C2615C379268}" presName="txTwo" presStyleLbl="node2" presStyleIdx="1" presStyleCnt="3">
        <dgm:presLayoutVars>
          <dgm:chPref val="3"/>
        </dgm:presLayoutVars>
      </dgm:prSet>
      <dgm:spPr/>
      <dgm:t>
        <a:bodyPr/>
        <a:lstStyle/>
        <a:p>
          <a:endParaRPr lang="es-AR"/>
        </a:p>
      </dgm:t>
    </dgm:pt>
    <dgm:pt modelId="{E3183B83-7603-434C-8245-ADA956783E5E}" type="pres">
      <dgm:prSet presAssocID="{62A93DDC-5D42-4A99-B5F3-C2615C379268}" presName="horzTwo" presStyleCnt="0"/>
      <dgm:spPr/>
    </dgm:pt>
    <dgm:pt modelId="{F8906473-52D9-47E9-AED0-F2B1EC1B3718}" type="pres">
      <dgm:prSet presAssocID="{05543889-9428-440B-96D9-E030DA35A054}" presName="sibSpaceTwo" presStyleCnt="0"/>
      <dgm:spPr/>
    </dgm:pt>
    <dgm:pt modelId="{2BF7FCA0-47D8-48E1-B5D1-4B9D9A5F4774}" type="pres">
      <dgm:prSet presAssocID="{38944C6F-8958-4372-9FFD-DA8059346DA0}" presName="vertTwo" presStyleCnt="0"/>
      <dgm:spPr/>
    </dgm:pt>
    <dgm:pt modelId="{E2801A42-1665-4F80-97A2-EA6267DBD292}" type="pres">
      <dgm:prSet presAssocID="{38944C6F-8958-4372-9FFD-DA8059346DA0}" presName="txTwo" presStyleLbl="node2" presStyleIdx="2" presStyleCnt="3">
        <dgm:presLayoutVars>
          <dgm:chPref val="3"/>
        </dgm:presLayoutVars>
      </dgm:prSet>
      <dgm:spPr/>
      <dgm:t>
        <a:bodyPr/>
        <a:lstStyle/>
        <a:p>
          <a:endParaRPr lang="es-AR"/>
        </a:p>
      </dgm:t>
    </dgm:pt>
    <dgm:pt modelId="{816954D8-5715-4F01-891C-BD2E5D807393}" type="pres">
      <dgm:prSet presAssocID="{38944C6F-8958-4372-9FFD-DA8059346DA0}" presName="horzTwo" presStyleCnt="0"/>
      <dgm:spPr/>
    </dgm:pt>
  </dgm:ptLst>
  <dgm:cxnLst>
    <dgm:cxn modelId="{E6B92B4A-656E-4972-A40E-1D03EFCA27B1}" type="presOf" srcId="{38944C6F-8958-4372-9FFD-DA8059346DA0}" destId="{E2801A42-1665-4F80-97A2-EA6267DBD292}" srcOrd="0" destOrd="0" presId="urn:microsoft.com/office/officeart/2005/8/layout/hierarchy4"/>
    <dgm:cxn modelId="{147A67B3-75BD-48CC-8CE2-53EEFA149DA5}" srcId="{8442A6A2-8732-4100-A33C-73DDD7695078}" destId="{62A93DDC-5D42-4A99-B5F3-C2615C379268}" srcOrd="1" destOrd="0" parTransId="{3D43D4A3-373B-490D-99A9-6404FE49FF3B}" sibTransId="{05543889-9428-440B-96D9-E030DA35A054}"/>
    <dgm:cxn modelId="{AD50457E-3829-4642-B98A-D999C972036C}" srcId="{20686A78-FDD7-49A8-89BB-4ECE16C46325}" destId="{8442A6A2-8732-4100-A33C-73DDD7695078}" srcOrd="0" destOrd="0" parTransId="{BF4D89AE-5119-414C-B724-DFD151150F2A}" sibTransId="{60C92FEB-A2A8-4830-AA6C-36417B20312D}"/>
    <dgm:cxn modelId="{1E9FB0D0-2FB2-4465-87D4-BD27A3E48AD2}" srcId="{8442A6A2-8732-4100-A33C-73DDD7695078}" destId="{38944C6F-8958-4372-9FFD-DA8059346DA0}" srcOrd="2" destOrd="0" parTransId="{CB72236A-B4C4-449F-A742-C519C36D89C6}" sibTransId="{B124CDD1-469D-46E7-9019-E9FC3139FC9F}"/>
    <dgm:cxn modelId="{1E767EA6-8708-4125-B9C5-91B1A1FCC0EE}" type="presOf" srcId="{62A93DDC-5D42-4A99-B5F3-C2615C379268}" destId="{0507162C-993D-4FCA-9F2C-37205616B54C}" srcOrd="0" destOrd="0" presId="urn:microsoft.com/office/officeart/2005/8/layout/hierarchy4"/>
    <dgm:cxn modelId="{13EE64E0-AF7B-496D-9AB4-CE5827531512}" type="presOf" srcId="{8442A6A2-8732-4100-A33C-73DDD7695078}" destId="{AA57A68C-9AD3-44E5-BF21-04BD9F23D346}" srcOrd="0" destOrd="0" presId="urn:microsoft.com/office/officeart/2005/8/layout/hierarchy4"/>
    <dgm:cxn modelId="{846E9EDB-2AA5-49A3-A524-C1E747FE0323}" srcId="{8442A6A2-8732-4100-A33C-73DDD7695078}" destId="{8EC23CC7-8A41-4F30-AFA6-480B6551019E}" srcOrd="0" destOrd="0" parTransId="{D8E5B2FD-4D59-4147-8DAB-5812CCD69C64}" sibTransId="{3CF56997-7122-42E3-90D4-F609EF8DE41E}"/>
    <dgm:cxn modelId="{7AF7A96E-0000-4DC6-B364-5648EC28890F}" type="presOf" srcId="{20686A78-FDD7-49A8-89BB-4ECE16C46325}" destId="{A4C58A09-239A-408F-91C7-0429646866CF}" srcOrd="0" destOrd="0" presId="urn:microsoft.com/office/officeart/2005/8/layout/hierarchy4"/>
    <dgm:cxn modelId="{A4B9AE19-9C19-4B0B-ACAF-FBC5A701CE5C}" type="presOf" srcId="{8EC23CC7-8A41-4F30-AFA6-480B6551019E}" destId="{92E1D975-4A27-4B0A-8A7E-12F0BCD251E5}" srcOrd="0" destOrd="0" presId="urn:microsoft.com/office/officeart/2005/8/layout/hierarchy4"/>
    <dgm:cxn modelId="{33786BAE-C42D-4BAF-AA67-2587C9BACC87}" type="presParOf" srcId="{A4C58A09-239A-408F-91C7-0429646866CF}" destId="{4C0A230E-A6AA-47AD-8CD3-F116BC7D0DEE}" srcOrd="0" destOrd="0" presId="urn:microsoft.com/office/officeart/2005/8/layout/hierarchy4"/>
    <dgm:cxn modelId="{89B02FA3-EBD8-4F4A-AB7A-0FC201546CE6}" type="presParOf" srcId="{4C0A230E-A6AA-47AD-8CD3-F116BC7D0DEE}" destId="{AA57A68C-9AD3-44E5-BF21-04BD9F23D346}" srcOrd="0" destOrd="0" presId="urn:microsoft.com/office/officeart/2005/8/layout/hierarchy4"/>
    <dgm:cxn modelId="{1C3E28A7-6484-4B8A-AF51-C21F91E7FC81}" type="presParOf" srcId="{4C0A230E-A6AA-47AD-8CD3-F116BC7D0DEE}" destId="{E3285D23-C7E0-400E-82A6-3F1848252215}" srcOrd="1" destOrd="0" presId="urn:microsoft.com/office/officeart/2005/8/layout/hierarchy4"/>
    <dgm:cxn modelId="{4EB0376C-29F1-421A-95E1-47148C85B2EA}" type="presParOf" srcId="{4C0A230E-A6AA-47AD-8CD3-F116BC7D0DEE}" destId="{E74D8AE5-D79D-4130-B6B5-B6543F79D216}" srcOrd="2" destOrd="0" presId="urn:microsoft.com/office/officeart/2005/8/layout/hierarchy4"/>
    <dgm:cxn modelId="{97A347EC-2DCF-45C9-A055-A8A2813E3741}" type="presParOf" srcId="{E74D8AE5-D79D-4130-B6B5-B6543F79D216}" destId="{490610A8-FF4E-4C73-B4E3-570F7D020363}" srcOrd="0" destOrd="0" presId="urn:microsoft.com/office/officeart/2005/8/layout/hierarchy4"/>
    <dgm:cxn modelId="{FFBCD113-22B4-4853-8B83-4BD69BC1159A}" type="presParOf" srcId="{490610A8-FF4E-4C73-B4E3-570F7D020363}" destId="{92E1D975-4A27-4B0A-8A7E-12F0BCD251E5}" srcOrd="0" destOrd="0" presId="urn:microsoft.com/office/officeart/2005/8/layout/hierarchy4"/>
    <dgm:cxn modelId="{3DB2EB6F-43B5-4E0B-AEFB-43711B8D6F81}" type="presParOf" srcId="{490610A8-FF4E-4C73-B4E3-570F7D020363}" destId="{E1D32832-0E00-4DE4-B9CB-9F34FBAD79AB}" srcOrd="1" destOrd="0" presId="urn:microsoft.com/office/officeart/2005/8/layout/hierarchy4"/>
    <dgm:cxn modelId="{5659EF39-1452-4AB6-A66F-3F4BD46B4D42}" type="presParOf" srcId="{E74D8AE5-D79D-4130-B6B5-B6543F79D216}" destId="{49469F3E-4D7E-48B0-9F0E-4859A688D820}" srcOrd="1" destOrd="0" presId="urn:microsoft.com/office/officeart/2005/8/layout/hierarchy4"/>
    <dgm:cxn modelId="{DDB5CED3-747E-43F5-81DC-2171FB1CCECF}" type="presParOf" srcId="{E74D8AE5-D79D-4130-B6B5-B6543F79D216}" destId="{22D763AC-5C7B-4C18-A7C9-B4F27DE50739}" srcOrd="2" destOrd="0" presId="urn:microsoft.com/office/officeart/2005/8/layout/hierarchy4"/>
    <dgm:cxn modelId="{EF9A8E69-9376-4551-81B9-7981EF8F6E3E}" type="presParOf" srcId="{22D763AC-5C7B-4C18-A7C9-B4F27DE50739}" destId="{0507162C-993D-4FCA-9F2C-37205616B54C}" srcOrd="0" destOrd="0" presId="urn:microsoft.com/office/officeart/2005/8/layout/hierarchy4"/>
    <dgm:cxn modelId="{32FBBC85-75F2-42F4-BF9D-FBE3ADA943C3}" type="presParOf" srcId="{22D763AC-5C7B-4C18-A7C9-B4F27DE50739}" destId="{E3183B83-7603-434C-8245-ADA956783E5E}" srcOrd="1" destOrd="0" presId="urn:microsoft.com/office/officeart/2005/8/layout/hierarchy4"/>
    <dgm:cxn modelId="{8B645FEE-BEA5-4CBA-AB33-AEC2785755AC}" type="presParOf" srcId="{E74D8AE5-D79D-4130-B6B5-B6543F79D216}" destId="{F8906473-52D9-47E9-AED0-F2B1EC1B3718}" srcOrd="3" destOrd="0" presId="urn:microsoft.com/office/officeart/2005/8/layout/hierarchy4"/>
    <dgm:cxn modelId="{69CA29F3-2BF3-4B02-900B-CB21D5E713AC}" type="presParOf" srcId="{E74D8AE5-D79D-4130-B6B5-B6543F79D216}" destId="{2BF7FCA0-47D8-48E1-B5D1-4B9D9A5F4774}" srcOrd="4" destOrd="0" presId="urn:microsoft.com/office/officeart/2005/8/layout/hierarchy4"/>
    <dgm:cxn modelId="{EA26CA07-1741-4C09-9CFE-E9F18582FA85}" type="presParOf" srcId="{2BF7FCA0-47D8-48E1-B5D1-4B9D9A5F4774}" destId="{E2801A42-1665-4F80-97A2-EA6267DBD292}" srcOrd="0" destOrd="0" presId="urn:microsoft.com/office/officeart/2005/8/layout/hierarchy4"/>
    <dgm:cxn modelId="{42944B2E-30A6-48E5-97F4-FA8B47CBFB0B}" type="presParOf" srcId="{2BF7FCA0-47D8-48E1-B5D1-4B9D9A5F4774}" destId="{816954D8-5715-4F01-891C-BD2E5D807393}"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C8F33-B6AF-4271-B007-B6533760AAD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s-AR"/>
        </a:p>
      </dgm:t>
    </dgm:pt>
    <dgm:pt modelId="{67F9CC34-AAE7-409B-964E-C145D18E4A45}">
      <dgm:prSet phldrT="[Text]"/>
      <dgm:spPr/>
      <dgm:t>
        <a:bodyPr/>
        <a:lstStyle/>
        <a:p>
          <a:r>
            <a:rPr lang="es-AR" dirty="0" smtClean="0"/>
            <a:t>Modelo</a:t>
          </a:r>
          <a:endParaRPr lang="es-AR" dirty="0"/>
        </a:p>
      </dgm:t>
    </dgm:pt>
    <dgm:pt modelId="{512F23E0-AB0F-4A80-B930-BCF7119641D4}" type="parTrans" cxnId="{221A97E0-46CC-4FBA-AC5B-998473DAD86A}">
      <dgm:prSet/>
      <dgm:spPr/>
      <dgm:t>
        <a:bodyPr/>
        <a:lstStyle/>
        <a:p>
          <a:endParaRPr lang="es-AR"/>
        </a:p>
      </dgm:t>
    </dgm:pt>
    <dgm:pt modelId="{B353E2CC-61F2-4F5E-96CA-C6EE3BD0912F}" type="sibTrans" cxnId="{221A97E0-46CC-4FBA-AC5B-998473DAD86A}">
      <dgm:prSet/>
      <dgm:spPr/>
      <dgm:t>
        <a:bodyPr/>
        <a:lstStyle/>
        <a:p>
          <a:endParaRPr lang="es-AR"/>
        </a:p>
      </dgm:t>
    </dgm:pt>
    <dgm:pt modelId="{26A339CF-472F-4B6F-AE1C-DF7D52DA8CB2}">
      <dgm:prSet phldrT="[Text]"/>
      <dgm:spPr/>
      <dgm:t>
        <a:bodyPr/>
        <a:lstStyle/>
        <a:p>
          <a:r>
            <a:rPr lang="es-AR" dirty="0" smtClean="0"/>
            <a:t>Mejora Organizacional</a:t>
          </a:r>
          <a:endParaRPr lang="es-AR" dirty="0"/>
        </a:p>
      </dgm:t>
    </dgm:pt>
    <dgm:pt modelId="{5253E558-3A2D-4960-9D40-457F57B9EBED}" type="parTrans" cxnId="{D322813E-1D84-4D25-8FA7-D4012C61CFEC}">
      <dgm:prSet/>
      <dgm:spPr/>
      <dgm:t>
        <a:bodyPr/>
        <a:lstStyle/>
        <a:p>
          <a:endParaRPr lang="es-AR"/>
        </a:p>
      </dgm:t>
    </dgm:pt>
    <dgm:pt modelId="{D37020E0-BE3E-4E52-B3AC-950B9DA85C54}" type="sibTrans" cxnId="{D322813E-1D84-4D25-8FA7-D4012C61CFEC}">
      <dgm:prSet/>
      <dgm:spPr/>
      <dgm:t>
        <a:bodyPr/>
        <a:lstStyle/>
        <a:p>
          <a:endParaRPr lang="es-AR"/>
        </a:p>
      </dgm:t>
    </dgm:pt>
    <dgm:pt modelId="{0BA3D0AB-D999-4CDE-A2DF-EFEFE0CBC716}">
      <dgm:prSet phldrT="[Text]"/>
      <dgm:spPr/>
      <dgm:t>
        <a:bodyPr/>
        <a:lstStyle/>
        <a:p>
          <a:r>
            <a:rPr lang="es-AR" dirty="0" smtClean="0"/>
            <a:t>Marco</a:t>
          </a:r>
          <a:endParaRPr lang="es-AR" dirty="0"/>
        </a:p>
      </dgm:t>
    </dgm:pt>
    <dgm:pt modelId="{EA55536C-2739-457E-888B-6CAED6153B61}" type="parTrans" cxnId="{CF9E5801-1977-406B-A0D8-21506F4556CD}">
      <dgm:prSet/>
      <dgm:spPr/>
      <dgm:t>
        <a:bodyPr/>
        <a:lstStyle/>
        <a:p>
          <a:endParaRPr lang="es-AR"/>
        </a:p>
      </dgm:t>
    </dgm:pt>
    <dgm:pt modelId="{68F7A46D-422F-4A87-923C-CB85FD3E039F}" type="sibTrans" cxnId="{CF9E5801-1977-406B-A0D8-21506F4556CD}">
      <dgm:prSet/>
      <dgm:spPr/>
      <dgm:t>
        <a:bodyPr/>
        <a:lstStyle/>
        <a:p>
          <a:endParaRPr lang="es-AR"/>
        </a:p>
      </dgm:t>
    </dgm:pt>
    <dgm:pt modelId="{CD7EF3C4-C417-4DFA-A2CA-FC00CCB711B4}">
      <dgm:prSet phldrT="[Text]"/>
      <dgm:spPr/>
      <dgm:t>
        <a:bodyPr/>
        <a:lstStyle/>
        <a:p>
          <a:r>
            <a:rPr lang="es-AR" dirty="0" smtClean="0"/>
            <a:t>Elementos clave para procesos efectivos</a:t>
          </a:r>
          <a:endParaRPr lang="es-AR" dirty="0"/>
        </a:p>
      </dgm:t>
    </dgm:pt>
    <dgm:pt modelId="{E8F2717F-D21B-4EE5-ACAB-A7C76A50B160}" type="parTrans" cxnId="{68F66C96-73FD-45E3-95D4-ADEFDD105523}">
      <dgm:prSet/>
      <dgm:spPr/>
      <dgm:t>
        <a:bodyPr/>
        <a:lstStyle/>
        <a:p>
          <a:endParaRPr lang="es-AR"/>
        </a:p>
      </dgm:t>
    </dgm:pt>
    <dgm:pt modelId="{D60C6FB3-431A-4527-BE8C-F0E344BD03AF}" type="sibTrans" cxnId="{68F66C96-73FD-45E3-95D4-ADEFDD105523}">
      <dgm:prSet/>
      <dgm:spPr/>
      <dgm:t>
        <a:bodyPr/>
        <a:lstStyle/>
        <a:p>
          <a:endParaRPr lang="es-AR"/>
        </a:p>
      </dgm:t>
    </dgm:pt>
    <dgm:pt modelId="{E253C33D-71C2-4458-BD11-4EE1C8DAE09A}">
      <dgm:prSet phldrT="[Text]"/>
      <dgm:spPr/>
      <dgm:t>
        <a:bodyPr/>
        <a:lstStyle/>
        <a:p>
          <a:r>
            <a:rPr lang="es-AR" dirty="0" smtClean="0"/>
            <a:t>Guía</a:t>
          </a:r>
          <a:endParaRPr lang="es-AR" dirty="0"/>
        </a:p>
      </dgm:t>
    </dgm:pt>
    <dgm:pt modelId="{2FF9993E-F021-4BF5-9365-F014D2904FC1}" type="parTrans" cxnId="{F62D0F36-1745-4534-B498-FBDC8776ACED}">
      <dgm:prSet/>
      <dgm:spPr/>
      <dgm:t>
        <a:bodyPr/>
        <a:lstStyle/>
        <a:p>
          <a:endParaRPr lang="es-AR"/>
        </a:p>
      </dgm:t>
    </dgm:pt>
    <dgm:pt modelId="{8A62E1AB-64FB-4243-848C-2A4D90649663}" type="sibTrans" cxnId="{F62D0F36-1745-4534-B498-FBDC8776ACED}">
      <dgm:prSet/>
      <dgm:spPr/>
      <dgm:t>
        <a:bodyPr/>
        <a:lstStyle/>
        <a:p>
          <a:endParaRPr lang="es-AR"/>
        </a:p>
      </dgm:t>
    </dgm:pt>
    <dgm:pt modelId="{674D3A29-13DB-4B3D-8F26-23C27B7946E8}">
      <dgm:prSet phldrT="[Text]"/>
      <dgm:spPr/>
      <dgm:t>
        <a:bodyPr/>
        <a:lstStyle/>
        <a:p>
          <a:r>
            <a:rPr lang="es-AR" dirty="0" smtClean="0"/>
            <a:t>Evaluar y mejorar capacidades</a:t>
          </a:r>
          <a:endParaRPr lang="es-AR" dirty="0"/>
        </a:p>
      </dgm:t>
    </dgm:pt>
    <dgm:pt modelId="{C761E039-953F-4A04-A297-509E0E6B872D}" type="parTrans" cxnId="{DD0D26B6-3883-4D56-83A2-2D610AA64D28}">
      <dgm:prSet/>
      <dgm:spPr/>
      <dgm:t>
        <a:bodyPr/>
        <a:lstStyle/>
        <a:p>
          <a:endParaRPr lang="es-AR"/>
        </a:p>
      </dgm:t>
    </dgm:pt>
    <dgm:pt modelId="{B0BB4B16-1296-449C-996E-305C765DF036}" type="sibTrans" cxnId="{DD0D26B6-3883-4D56-83A2-2D610AA64D28}">
      <dgm:prSet/>
      <dgm:spPr/>
      <dgm:t>
        <a:bodyPr/>
        <a:lstStyle/>
        <a:p>
          <a:endParaRPr lang="es-AR"/>
        </a:p>
      </dgm:t>
    </dgm:pt>
    <dgm:pt modelId="{04327192-976C-468B-8BF4-D0D4CD383D88}">
      <dgm:prSet phldrT="[Text]"/>
      <dgm:spPr/>
      <dgm:t>
        <a:bodyPr/>
        <a:lstStyle/>
        <a:p>
          <a:r>
            <a:rPr lang="es-AR" dirty="0" smtClean="0"/>
            <a:t>Buenas prácticas</a:t>
          </a:r>
          <a:endParaRPr lang="es-AR" dirty="0"/>
        </a:p>
      </dgm:t>
    </dgm:pt>
    <dgm:pt modelId="{47E434C8-3DB0-432C-ABB3-7FDD5DBF4401}" type="parTrans" cxnId="{439819FB-AB06-4987-8441-94685EF89DCB}">
      <dgm:prSet/>
      <dgm:spPr/>
      <dgm:t>
        <a:bodyPr/>
        <a:lstStyle/>
        <a:p>
          <a:endParaRPr lang="es-AR"/>
        </a:p>
      </dgm:t>
    </dgm:pt>
    <dgm:pt modelId="{3A29EEF2-B5A1-49A6-B405-52FD20CAA9A9}" type="sibTrans" cxnId="{439819FB-AB06-4987-8441-94685EF89DCB}">
      <dgm:prSet/>
      <dgm:spPr/>
      <dgm:t>
        <a:bodyPr/>
        <a:lstStyle/>
        <a:p>
          <a:endParaRPr lang="es-AR"/>
        </a:p>
      </dgm:t>
    </dgm:pt>
    <dgm:pt modelId="{FEE2F352-8929-4016-BE90-7ED649A8F457}">
      <dgm:prSet/>
      <dgm:spPr/>
      <dgm:t>
        <a:bodyPr/>
        <a:lstStyle/>
        <a:p>
          <a:r>
            <a:rPr lang="es-AR" dirty="0" smtClean="0"/>
            <a:t>Planificación, ingeniería y administración que pueden contribuir a alcanzar objetivos de negocio.</a:t>
          </a:r>
          <a:endParaRPr lang="es-AR" dirty="0"/>
        </a:p>
      </dgm:t>
    </dgm:pt>
    <dgm:pt modelId="{F2D4EA03-83BB-429E-8BF8-0C53D2053522}" type="parTrans" cxnId="{F2D4DE2D-CF76-4CD7-9600-7BE0A13782DB}">
      <dgm:prSet/>
      <dgm:spPr/>
      <dgm:t>
        <a:bodyPr/>
        <a:lstStyle/>
        <a:p>
          <a:endParaRPr lang="es-AR"/>
        </a:p>
      </dgm:t>
    </dgm:pt>
    <dgm:pt modelId="{45150A22-A52A-47E1-AF96-7D10F561B381}" type="sibTrans" cxnId="{F2D4DE2D-CF76-4CD7-9600-7BE0A13782DB}">
      <dgm:prSet/>
      <dgm:spPr/>
      <dgm:t>
        <a:bodyPr/>
        <a:lstStyle/>
        <a:p>
          <a:endParaRPr lang="es-AR"/>
        </a:p>
      </dgm:t>
    </dgm:pt>
    <dgm:pt modelId="{F9BDD1A7-4130-4DDE-BFEA-87E43C5C1924}" type="pres">
      <dgm:prSet presAssocID="{7EBC8F33-B6AF-4271-B007-B6533760AAD6}" presName="linear" presStyleCnt="0">
        <dgm:presLayoutVars>
          <dgm:animLvl val="lvl"/>
          <dgm:resizeHandles val="exact"/>
        </dgm:presLayoutVars>
      </dgm:prSet>
      <dgm:spPr/>
      <dgm:t>
        <a:bodyPr/>
        <a:lstStyle/>
        <a:p>
          <a:endParaRPr lang="es-AR"/>
        </a:p>
      </dgm:t>
    </dgm:pt>
    <dgm:pt modelId="{A144C400-7F58-4B57-B7A5-36312734206B}" type="pres">
      <dgm:prSet presAssocID="{67F9CC34-AAE7-409B-964E-C145D18E4A45}" presName="parentText" presStyleLbl="node1" presStyleIdx="0" presStyleCnt="4">
        <dgm:presLayoutVars>
          <dgm:chMax val="0"/>
          <dgm:bulletEnabled val="1"/>
        </dgm:presLayoutVars>
      </dgm:prSet>
      <dgm:spPr/>
      <dgm:t>
        <a:bodyPr/>
        <a:lstStyle/>
        <a:p>
          <a:endParaRPr lang="es-AR"/>
        </a:p>
      </dgm:t>
    </dgm:pt>
    <dgm:pt modelId="{A314B3F5-8EE6-4CF0-9764-6611E2585035}" type="pres">
      <dgm:prSet presAssocID="{67F9CC34-AAE7-409B-964E-C145D18E4A45}" presName="childText" presStyleLbl="revTx" presStyleIdx="0" presStyleCnt="4">
        <dgm:presLayoutVars>
          <dgm:bulletEnabled val="1"/>
        </dgm:presLayoutVars>
      </dgm:prSet>
      <dgm:spPr/>
      <dgm:t>
        <a:bodyPr/>
        <a:lstStyle/>
        <a:p>
          <a:endParaRPr lang="es-AR"/>
        </a:p>
      </dgm:t>
    </dgm:pt>
    <dgm:pt modelId="{49E27267-2A5A-4C80-AFD5-20A02728AC8A}" type="pres">
      <dgm:prSet presAssocID="{0BA3D0AB-D999-4CDE-A2DF-EFEFE0CBC716}" presName="parentText" presStyleLbl="node1" presStyleIdx="1" presStyleCnt="4">
        <dgm:presLayoutVars>
          <dgm:chMax val="0"/>
          <dgm:bulletEnabled val="1"/>
        </dgm:presLayoutVars>
      </dgm:prSet>
      <dgm:spPr/>
      <dgm:t>
        <a:bodyPr/>
        <a:lstStyle/>
        <a:p>
          <a:endParaRPr lang="es-AR"/>
        </a:p>
      </dgm:t>
    </dgm:pt>
    <dgm:pt modelId="{314907C1-FA26-48B0-9571-48FFB7B76D8B}" type="pres">
      <dgm:prSet presAssocID="{0BA3D0AB-D999-4CDE-A2DF-EFEFE0CBC716}" presName="childText" presStyleLbl="revTx" presStyleIdx="1" presStyleCnt="4">
        <dgm:presLayoutVars>
          <dgm:bulletEnabled val="1"/>
        </dgm:presLayoutVars>
      </dgm:prSet>
      <dgm:spPr/>
      <dgm:t>
        <a:bodyPr/>
        <a:lstStyle/>
        <a:p>
          <a:endParaRPr lang="es-AR"/>
        </a:p>
      </dgm:t>
    </dgm:pt>
    <dgm:pt modelId="{4374655D-7870-4A87-BC51-AB44F3CD4D27}" type="pres">
      <dgm:prSet presAssocID="{E253C33D-71C2-4458-BD11-4EE1C8DAE09A}" presName="parentText" presStyleLbl="node1" presStyleIdx="2" presStyleCnt="4">
        <dgm:presLayoutVars>
          <dgm:chMax val="0"/>
          <dgm:bulletEnabled val="1"/>
        </dgm:presLayoutVars>
      </dgm:prSet>
      <dgm:spPr/>
      <dgm:t>
        <a:bodyPr/>
        <a:lstStyle/>
        <a:p>
          <a:endParaRPr lang="es-AR"/>
        </a:p>
      </dgm:t>
    </dgm:pt>
    <dgm:pt modelId="{637A42D4-D642-4B5C-B90B-9F042D98F67A}" type="pres">
      <dgm:prSet presAssocID="{E253C33D-71C2-4458-BD11-4EE1C8DAE09A}" presName="childText" presStyleLbl="revTx" presStyleIdx="2" presStyleCnt="4">
        <dgm:presLayoutVars>
          <dgm:bulletEnabled val="1"/>
        </dgm:presLayoutVars>
      </dgm:prSet>
      <dgm:spPr/>
      <dgm:t>
        <a:bodyPr/>
        <a:lstStyle/>
        <a:p>
          <a:endParaRPr lang="es-AR"/>
        </a:p>
      </dgm:t>
    </dgm:pt>
    <dgm:pt modelId="{C7EE4056-A7B2-4D2C-BB30-823EF3B82D56}" type="pres">
      <dgm:prSet presAssocID="{04327192-976C-468B-8BF4-D0D4CD383D88}" presName="parentText" presStyleLbl="node1" presStyleIdx="3" presStyleCnt="4">
        <dgm:presLayoutVars>
          <dgm:chMax val="0"/>
          <dgm:bulletEnabled val="1"/>
        </dgm:presLayoutVars>
      </dgm:prSet>
      <dgm:spPr/>
      <dgm:t>
        <a:bodyPr/>
        <a:lstStyle/>
        <a:p>
          <a:endParaRPr lang="es-AR"/>
        </a:p>
      </dgm:t>
    </dgm:pt>
    <dgm:pt modelId="{505235BE-75E8-45D2-B753-BF9232F2FEBC}" type="pres">
      <dgm:prSet presAssocID="{04327192-976C-468B-8BF4-D0D4CD383D88}" presName="childText" presStyleLbl="revTx" presStyleIdx="3" presStyleCnt="4">
        <dgm:presLayoutVars>
          <dgm:bulletEnabled val="1"/>
        </dgm:presLayoutVars>
      </dgm:prSet>
      <dgm:spPr/>
      <dgm:t>
        <a:bodyPr/>
        <a:lstStyle/>
        <a:p>
          <a:endParaRPr lang="es-AR"/>
        </a:p>
      </dgm:t>
    </dgm:pt>
  </dgm:ptLst>
  <dgm:cxnLst>
    <dgm:cxn modelId="{0A78164A-5DFA-49BB-93D0-EAB12B72A529}" type="presOf" srcId="{CD7EF3C4-C417-4DFA-A2CA-FC00CCB711B4}" destId="{314907C1-FA26-48B0-9571-48FFB7B76D8B}" srcOrd="0" destOrd="0" presId="urn:microsoft.com/office/officeart/2005/8/layout/vList2"/>
    <dgm:cxn modelId="{68F66C96-73FD-45E3-95D4-ADEFDD105523}" srcId="{0BA3D0AB-D999-4CDE-A2DF-EFEFE0CBC716}" destId="{CD7EF3C4-C417-4DFA-A2CA-FC00CCB711B4}" srcOrd="0" destOrd="0" parTransId="{E8F2717F-D21B-4EE5-ACAB-A7C76A50B160}" sibTransId="{D60C6FB3-431A-4527-BE8C-F0E344BD03AF}"/>
    <dgm:cxn modelId="{CF9E5801-1977-406B-A0D8-21506F4556CD}" srcId="{7EBC8F33-B6AF-4271-B007-B6533760AAD6}" destId="{0BA3D0AB-D999-4CDE-A2DF-EFEFE0CBC716}" srcOrd="1" destOrd="0" parTransId="{EA55536C-2739-457E-888B-6CAED6153B61}" sibTransId="{68F7A46D-422F-4A87-923C-CB85FD3E039F}"/>
    <dgm:cxn modelId="{15DCCD06-2816-45C3-A148-F0040D3538DF}" type="presOf" srcId="{26A339CF-472F-4B6F-AE1C-DF7D52DA8CB2}" destId="{A314B3F5-8EE6-4CF0-9764-6611E2585035}" srcOrd="0" destOrd="0" presId="urn:microsoft.com/office/officeart/2005/8/layout/vList2"/>
    <dgm:cxn modelId="{221A97E0-46CC-4FBA-AC5B-998473DAD86A}" srcId="{7EBC8F33-B6AF-4271-B007-B6533760AAD6}" destId="{67F9CC34-AAE7-409B-964E-C145D18E4A45}" srcOrd="0" destOrd="0" parTransId="{512F23E0-AB0F-4A80-B930-BCF7119641D4}" sibTransId="{B353E2CC-61F2-4F5E-96CA-C6EE3BD0912F}"/>
    <dgm:cxn modelId="{2A07E9BB-FE87-449C-9EE2-88ABD63263D4}" type="presOf" srcId="{04327192-976C-468B-8BF4-D0D4CD383D88}" destId="{C7EE4056-A7B2-4D2C-BB30-823EF3B82D56}" srcOrd="0" destOrd="0" presId="urn:microsoft.com/office/officeart/2005/8/layout/vList2"/>
    <dgm:cxn modelId="{D322813E-1D84-4D25-8FA7-D4012C61CFEC}" srcId="{67F9CC34-AAE7-409B-964E-C145D18E4A45}" destId="{26A339CF-472F-4B6F-AE1C-DF7D52DA8CB2}" srcOrd="0" destOrd="0" parTransId="{5253E558-3A2D-4960-9D40-457F57B9EBED}" sibTransId="{D37020E0-BE3E-4E52-B3AC-950B9DA85C54}"/>
    <dgm:cxn modelId="{439819FB-AB06-4987-8441-94685EF89DCB}" srcId="{7EBC8F33-B6AF-4271-B007-B6533760AAD6}" destId="{04327192-976C-468B-8BF4-D0D4CD383D88}" srcOrd="3" destOrd="0" parTransId="{47E434C8-3DB0-432C-ABB3-7FDD5DBF4401}" sibTransId="{3A29EEF2-B5A1-49A6-B405-52FD20CAA9A9}"/>
    <dgm:cxn modelId="{C4AFAB6D-7C9B-45C4-B855-28768701311E}" type="presOf" srcId="{674D3A29-13DB-4B3D-8F26-23C27B7946E8}" destId="{637A42D4-D642-4B5C-B90B-9F042D98F67A}" srcOrd="0" destOrd="0" presId="urn:microsoft.com/office/officeart/2005/8/layout/vList2"/>
    <dgm:cxn modelId="{F2D4DE2D-CF76-4CD7-9600-7BE0A13782DB}" srcId="{04327192-976C-468B-8BF4-D0D4CD383D88}" destId="{FEE2F352-8929-4016-BE90-7ED649A8F457}" srcOrd="0" destOrd="0" parTransId="{F2D4EA03-83BB-429E-8BF8-0C53D2053522}" sibTransId="{45150A22-A52A-47E1-AF96-7D10F561B381}"/>
    <dgm:cxn modelId="{DD0D26B6-3883-4D56-83A2-2D610AA64D28}" srcId="{E253C33D-71C2-4458-BD11-4EE1C8DAE09A}" destId="{674D3A29-13DB-4B3D-8F26-23C27B7946E8}" srcOrd="0" destOrd="0" parTransId="{C761E039-953F-4A04-A297-509E0E6B872D}" sibTransId="{B0BB4B16-1296-449C-996E-305C765DF036}"/>
    <dgm:cxn modelId="{C8431773-FE32-4912-9DA2-D2D7B0EAB016}" type="presOf" srcId="{67F9CC34-AAE7-409B-964E-C145D18E4A45}" destId="{A144C400-7F58-4B57-B7A5-36312734206B}" srcOrd="0" destOrd="0" presId="urn:microsoft.com/office/officeart/2005/8/layout/vList2"/>
    <dgm:cxn modelId="{9C560329-7C43-4B06-AEA6-AFC6046F3C24}" type="presOf" srcId="{0BA3D0AB-D999-4CDE-A2DF-EFEFE0CBC716}" destId="{49E27267-2A5A-4C80-AFD5-20A02728AC8A}" srcOrd="0" destOrd="0" presId="urn:microsoft.com/office/officeart/2005/8/layout/vList2"/>
    <dgm:cxn modelId="{4CF2767F-F490-4648-8A41-EE216DECDFBB}" type="presOf" srcId="{7EBC8F33-B6AF-4271-B007-B6533760AAD6}" destId="{F9BDD1A7-4130-4DDE-BFEA-87E43C5C1924}" srcOrd="0" destOrd="0" presId="urn:microsoft.com/office/officeart/2005/8/layout/vList2"/>
    <dgm:cxn modelId="{E1C195A0-CDCD-452E-8A7D-52CD7CBAC810}" type="presOf" srcId="{FEE2F352-8929-4016-BE90-7ED649A8F457}" destId="{505235BE-75E8-45D2-B753-BF9232F2FEBC}" srcOrd="0" destOrd="0" presId="urn:microsoft.com/office/officeart/2005/8/layout/vList2"/>
    <dgm:cxn modelId="{2B78B838-C3E6-4946-A22C-4D7C79BEA84F}" type="presOf" srcId="{E253C33D-71C2-4458-BD11-4EE1C8DAE09A}" destId="{4374655D-7870-4A87-BC51-AB44F3CD4D27}" srcOrd="0" destOrd="0" presId="urn:microsoft.com/office/officeart/2005/8/layout/vList2"/>
    <dgm:cxn modelId="{F62D0F36-1745-4534-B498-FBDC8776ACED}" srcId="{7EBC8F33-B6AF-4271-B007-B6533760AAD6}" destId="{E253C33D-71C2-4458-BD11-4EE1C8DAE09A}" srcOrd="2" destOrd="0" parTransId="{2FF9993E-F021-4BF5-9365-F014D2904FC1}" sibTransId="{8A62E1AB-64FB-4243-848C-2A4D90649663}"/>
    <dgm:cxn modelId="{7D0EE913-7D71-4540-8016-1B64C1CDA29D}" type="presParOf" srcId="{F9BDD1A7-4130-4DDE-BFEA-87E43C5C1924}" destId="{A144C400-7F58-4B57-B7A5-36312734206B}" srcOrd="0" destOrd="0" presId="urn:microsoft.com/office/officeart/2005/8/layout/vList2"/>
    <dgm:cxn modelId="{34D2DDF2-58D4-497C-92E0-FAF821160EFF}" type="presParOf" srcId="{F9BDD1A7-4130-4DDE-BFEA-87E43C5C1924}" destId="{A314B3F5-8EE6-4CF0-9764-6611E2585035}" srcOrd="1" destOrd="0" presId="urn:microsoft.com/office/officeart/2005/8/layout/vList2"/>
    <dgm:cxn modelId="{96CDCF07-7D9D-4CFB-A52C-FD8E72636678}" type="presParOf" srcId="{F9BDD1A7-4130-4DDE-BFEA-87E43C5C1924}" destId="{49E27267-2A5A-4C80-AFD5-20A02728AC8A}" srcOrd="2" destOrd="0" presId="urn:microsoft.com/office/officeart/2005/8/layout/vList2"/>
    <dgm:cxn modelId="{BF23AC22-A9A1-4F70-954B-48585219F8C5}" type="presParOf" srcId="{F9BDD1A7-4130-4DDE-BFEA-87E43C5C1924}" destId="{314907C1-FA26-48B0-9571-48FFB7B76D8B}" srcOrd="3" destOrd="0" presId="urn:microsoft.com/office/officeart/2005/8/layout/vList2"/>
    <dgm:cxn modelId="{CAEEF89C-E8E9-4639-BA6E-3DEC78E657FD}" type="presParOf" srcId="{F9BDD1A7-4130-4DDE-BFEA-87E43C5C1924}" destId="{4374655D-7870-4A87-BC51-AB44F3CD4D27}" srcOrd="4" destOrd="0" presId="urn:microsoft.com/office/officeart/2005/8/layout/vList2"/>
    <dgm:cxn modelId="{E6C2C129-DFD0-4930-869F-6B44CD82723B}" type="presParOf" srcId="{F9BDD1A7-4130-4DDE-BFEA-87E43C5C1924}" destId="{637A42D4-D642-4B5C-B90B-9F042D98F67A}" srcOrd="5" destOrd="0" presId="urn:microsoft.com/office/officeart/2005/8/layout/vList2"/>
    <dgm:cxn modelId="{905DD0AB-BD6F-4573-9C35-336C682F1E72}" type="presParOf" srcId="{F9BDD1A7-4130-4DDE-BFEA-87E43C5C1924}" destId="{C7EE4056-A7B2-4D2C-BB30-823EF3B82D56}" srcOrd="6" destOrd="0" presId="urn:microsoft.com/office/officeart/2005/8/layout/vList2"/>
    <dgm:cxn modelId="{4C49D9A2-3DDD-4B1D-A9AF-2C5C35A7B7B1}" type="presParOf" srcId="{F9BDD1A7-4130-4DDE-BFEA-87E43C5C1924}" destId="{505235BE-75E8-45D2-B753-BF9232F2FEBC}"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EE933F-F986-43E9-91DF-B77826AD6912}" type="doc">
      <dgm:prSet loTypeId="urn:microsoft.com/office/officeart/2005/8/layout/orgChart1" loCatId="hierarchy" qsTypeId="urn:microsoft.com/office/officeart/2005/8/quickstyle/3d1" qsCatId="3D" csTypeId="urn:microsoft.com/office/officeart/2005/8/colors/colorful1#1" csCatId="colorful" phldr="1"/>
      <dgm:spPr/>
      <dgm:t>
        <a:bodyPr/>
        <a:lstStyle/>
        <a:p>
          <a:endParaRPr lang="es-MX"/>
        </a:p>
      </dgm:t>
    </dgm:pt>
    <dgm:pt modelId="{956693F5-097D-42ED-A919-E02B987BD4F6}">
      <dgm:prSet phldrT="[Texto]"/>
      <dgm:spPr/>
      <dgm:t>
        <a:bodyPr/>
        <a:lstStyle/>
        <a:p>
          <a:r>
            <a:rPr lang="es-ES" dirty="0" smtClean="0"/>
            <a:t>Representación</a:t>
          </a:r>
          <a:endParaRPr lang="es-MX" dirty="0"/>
        </a:p>
      </dgm:t>
    </dgm:pt>
    <dgm:pt modelId="{64F8EB75-C23D-4862-BF4D-8AC1EDBFD3B4}" type="parTrans" cxnId="{5EA050E0-6999-46D3-A972-7367166FB4D4}">
      <dgm:prSet/>
      <dgm:spPr/>
      <dgm:t>
        <a:bodyPr/>
        <a:lstStyle/>
        <a:p>
          <a:endParaRPr lang="es-MX"/>
        </a:p>
      </dgm:t>
    </dgm:pt>
    <dgm:pt modelId="{DBC68A93-99BC-48C2-BDE1-6CBE7AFE7163}" type="sibTrans" cxnId="{5EA050E0-6999-46D3-A972-7367166FB4D4}">
      <dgm:prSet/>
      <dgm:spPr/>
      <dgm:t>
        <a:bodyPr/>
        <a:lstStyle/>
        <a:p>
          <a:endParaRPr lang="es-MX"/>
        </a:p>
      </dgm:t>
    </dgm:pt>
    <dgm:pt modelId="{4F6830DA-246B-48A3-AAEA-54D13215358D}">
      <dgm:prSet phldrT="[Texto]"/>
      <dgm:spPr/>
      <dgm:t>
        <a:bodyPr/>
        <a:lstStyle/>
        <a:p>
          <a:r>
            <a:rPr lang="es-ES" dirty="0" smtClean="0"/>
            <a:t>Continua</a:t>
          </a:r>
          <a:endParaRPr lang="es-MX" dirty="0"/>
        </a:p>
      </dgm:t>
    </dgm:pt>
    <dgm:pt modelId="{3AE9F11C-0099-4184-A744-B4ABAE3F7E23}" type="parTrans" cxnId="{97A27F4D-BEAA-4D72-9E70-C0EF5F380E7E}">
      <dgm:prSet/>
      <dgm:spPr/>
      <dgm:t>
        <a:bodyPr/>
        <a:lstStyle/>
        <a:p>
          <a:endParaRPr lang="es-MX"/>
        </a:p>
      </dgm:t>
    </dgm:pt>
    <dgm:pt modelId="{09263CF8-30A4-4D91-B442-4F3037AEB05B}" type="sibTrans" cxnId="{97A27F4D-BEAA-4D72-9E70-C0EF5F380E7E}">
      <dgm:prSet/>
      <dgm:spPr/>
      <dgm:t>
        <a:bodyPr/>
        <a:lstStyle/>
        <a:p>
          <a:endParaRPr lang="es-MX"/>
        </a:p>
      </dgm:t>
    </dgm:pt>
    <dgm:pt modelId="{D764CAE3-E1E9-4361-A5B5-10FF6E464DEA}">
      <dgm:prSet phldrT="[Texto]"/>
      <dgm:spPr/>
      <dgm:t>
        <a:bodyPr/>
        <a:lstStyle/>
        <a:p>
          <a:r>
            <a:rPr lang="es-ES" dirty="0" smtClean="0"/>
            <a:t>Por Niveles</a:t>
          </a:r>
          <a:endParaRPr lang="es-MX" dirty="0"/>
        </a:p>
      </dgm:t>
    </dgm:pt>
    <dgm:pt modelId="{58111861-B881-4488-B4A0-4655F9287250}" type="parTrans" cxnId="{E4534E8A-7685-4BA5-B554-3633D7515C55}">
      <dgm:prSet/>
      <dgm:spPr/>
      <dgm:t>
        <a:bodyPr/>
        <a:lstStyle/>
        <a:p>
          <a:endParaRPr lang="es-MX"/>
        </a:p>
      </dgm:t>
    </dgm:pt>
    <dgm:pt modelId="{8BB53305-8714-4D30-8615-FC26923C5763}" type="sibTrans" cxnId="{E4534E8A-7685-4BA5-B554-3633D7515C55}">
      <dgm:prSet/>
      <dgm:spPr/>
      <dgm:t>
        <a:bodyPr/>
        <a:lstStyle/>
        <a:p>
          <a:endParaRPr lang="es-MX"/>
        </a:p>
      </dgm:t>
    </dgm:pt>
    <dgm:pt modelId="{D01AE266-C1CA-4F6F-9718-33C7C4EA6FFC}" type="pres">
      <dgm:prSet presAssocID="{C4EE933F-F986-43E9-91DF-B77826AD6912}" presName="hierChild1" presStyleCnt="0">
        <dgm:presLayoutVars>
          <dgm:orgChart val="1"/>
          <dgm:chPref val="1"/>
          <dgm:dir/>
          <dgm:animOne val="branch"/>
          <dgm:animLvl val="lvl"/>
          <dgm:resizeHandles/>
        </dgm:presLayoutVars>
      </dgm:prSet>
      <dgm:spPr/>
      <dgm:t>
        <a:bodyPr/>
        <a:lstStyle/>
        <a:p>
          <a:endParaRPr lang="es-MX"/>
        </a:p>
      </dgm:t>
    </dgm:pt>
    <dgm:pt modelId="{83C6B53D-0A85-42AA-AF8A-4112027B3A3F}" type="pres">
      <dgm:prSet presAssocID="{956693F5-097D-42ED-A919-E02B987BD4F6}" presName="hierRoot1" presStyleCnt="0">
        <dgm:presLayoutVars>
          <dgm:hierBranch val="init"/>
        </dgm:presLayoutVars>
      </dgm:prSet>
      <dgm:spPr/>
    </dgm:pt>
    <dgm:pt modelId="{4A7C91FD-1F15-4CBA-A0A7-0A04140A926E}" type="pres">
      <dgm:prSet presAssocID="{956693F5-097D-42ED-A919-E02B987BD4F6}" presName="rootComposite1" presStyleCnt="0"/>
      <dgm:spPr/>
    </dgm:pt>
    <dgm:pt modelId="{F328287F-AE94-4FFF-AE3A-599102F9DE11}" type="pres">
      <dgm:prSet presAssocID="{956693F5-097D-42ED-A919-E02B987BD4F6}" presName="rootText1" presStyleLbl="node0" presStyleIdx="0" presStyleCnt="1">
        <dgm:presLayoutVars>
          <dgm:chPref val="3"/>
        </dgm:presLayoutVars>
      </dgm:prSet>
      <dgm:spPr/>
      <dgm:t>
        <a:bodyPr/>
        <a:lstStyle/>
        <a:p>
          <a:endParaRPr lang="es-MX"/>
        </a:p>
      </dgm:t>
    </dgm:pt>
    <dgm:pt modelId="{BFD86EFD-F1CB-4A59-A74C-E3EE93C27840}" type="pres">
      <dgm:prSet presAssocID="{956693F5-097D-42ED-A919-E02B987BD4F6}" presName="rootConnector1" presStyleLbl="node1" presStyleIdx="0" presStyleCnt="0"/>
      <dgm:spPr/>
      <dgm:t>
        <a:bodyPr/>
        <a:lstStyle/>
        <a:p>
          <a:endParaRPr lang="es-MX"/>
        </a:p>
      </dgm:t>
    </dgm:pt>
    <dgm:pt modelId="{0F9578ED-BED1-4693-A582-E6E06BD11C99}" type="pres">
      <dgm:prSet presAssocID="{956693F5-097D-42ED-A919-E02B987BD4F6}" presName="hierChild2" presStyleCnt="0"/>
      <dgm:spPr/>
    </dgm:pt>
    <dgm:pt modelId="{61EB803C-977C-4C00-8D26-D6F4B97EF1CA}" type="pres">
      <dgm:prSet presAssocID="{3AE9F11C-0099-4184-A744-B4ABAE3F7E23}" presName="Name37" presStyleLbl="parChTrans1D2" presStyleIdx="0" presStyleCnt="2"/>
      <dgm:spPr/>
      <dgm:t>
        <a:bodyPr/>
        <a:lstStyle/>
        <a:p>
          <a:endParaRPr lang="es-MX"/>
        </a:p>
      </dgm:t>
    </dgm:pt>
    <dgm:pt modelId="{A595560F-695C-400E-BC6B-7EC2F18C1876}" type="pres">
      <dgm:prSet presAssocID="{4F6830DA-246B-48A3-AAEA-54D13215358D}" presName="hierRoot2" presStyleCnt="0">
        <dgm:presLayoutVars>
          <dgm:hierBranch val="init"/>
        </dgm:presLayoutVars>
      </dgm:prSet>
      <dgm:spPr/>
    </dgm:pt>
    <dgm:pt modelId="{A946C190-7EEA-4C2E-8E42-4E0E69983483}" type="pres">
      <dgm:prSet presAssocID="{4F6830DA-246B-48A3-AAEA-54D13215358D}" presName="rootComposite" presStyleCnt="0"/>
      <dgm:spPr/>
    </dgm:pt>
    <dgm:pt modelId="{473E5A8D-127E-4A5A-8039-CE7A79D6680D}" type="pres">
      <dgm:prSet presAssocID="{4F6830DA-246B-48A3-AAEA-54D13215358D}" presName="rootText" presStyleLbl="node2" presStyleIdx="0" presStyleCnt="2">
        <dgm:presLayoutVars>
          <dgm:chPref val="3"/>
        </dgm:presLayoutVars>
      </dgm:prSet>
      <dgm:spPr/>
      <dgm:t>
        <a:bodyPr/>
        <a:lstStyle/>
        <a:p>
          <a:endParaRPr lang="es-MX"/>
        </a:p>
      </dgm:t>
    </dgm:pt>
    <dgm:pt modelId="{16AFA6C5-43E9-428B-8B39-A4BEB3536AF2}" type="pres">
      <dgm:prSet presAssocID="{4F6830DA-246B-48A3-AAEA-54D13215358D}" presName="rootConnector" presStyleLbl="node2" presStyleIdx="0" presStyleCnt="2"/>
      <dgm:spPr/>
      <dgm:t>
        <a:bodyPr/>
        <a:lstStyle/>
        <a:p>
          <a:endParaRPr lang="es-MX"/>
        </a:p>
      </dgm:t>
    </dgm:pt>
    <dgm:pt modelId="{1D23F333-AD52-4C28-A5BD-680B2A864112}" type="pres">
      <dgm:prSet presAssocID="{4F6830DA-246B-48A3-AAEA-54D13215358D}" presName="hierChild4" presStyleCnt="0"/>
      <dgm:spPr/>
    </dgm:pt>
    <dgm:pt modelId="{DC43D60A-4166-4675-A156-B50A2A98C28F}" type="pres">
      <dgm:prSet presAssocID="{4F6830DA-246B-48A3-AAEA-54D13215358D}" presName="hierChild5" presStyleCnt="0"/>
      <dgm:spPr/>
    </dgm:pt>
    <dgm:pt modelId="{7DA0D795-2DC1-40EB-8640-4F5443CEFECF}" type="pres">
      <dgm:prSet presAssocID="{58111861-B881-4488-B4A0-4655F9287250}" presName="Name37" presStyleLbl="parChTrans1D2" presStyleIdx="1" presStyleCnt="2"/>
      <dgm:spPr/>
      <dgm:t>
        <a:bodyPr/>
        <a:lstStyle/>
        <a:p>
          <a:endParaRPr lang="es-MX"/>
        </a:p>
      </dgm:t>
    </dgm:pt>
    <dgm:pt modelId="{0EC4B2DB-8C62-4CB9-889C-9B2E3BAE11A5}" type="pres">
      <dgm:prSet presAssocID="{D764CAE3-E1E9-4361-A5B5-10FF6E464DEA}" presName="hierRoot2" presStyleCnt="0">
        <dgm:presLayoutVars>
          <dgm:hierBranch val="init"/>
        </dgm:presLayoutVars>
      </dgm:prSet>
      <dgm:spPr/>
    </dgm:pt>
    <dgm:pt modelId="{0FFD4DB8-2067-4164-8232-18406A3597B8}" type="pres">
      <dgm:prSet presAssocID="{D764CAE3-E1E9-4361-A5B5-10FF6E464DEA}" presName="rootComposite" presStyleCnt="0"/>
      <dgm:spPr/>
    </dgm:pt>
    <dgm:pt modelId="{71F3ADB0-8A76-49CD-AC79-B7E8885CF506}" type="pres">
      <dgm:prSet presAssocID="{D764CAE3-E1E9-4361-A5B5-10FF6E464DEA}" presName="rootText" presStyleLbl="node2" presStyleIdx="1" presStyleCnt="2">
        <dgm:presLayoutVars>
          <dgm:chPref val="3"/>
        </dgm:presLayoutVars>
      </dgm:prSet>
      <dgm:spPr/>
      <dgm:t>
        <a:bodyPr/>
        <a:lstStyle/>
        <a:p>
          <a:endParaRPr lang="es-MX"/>
        </a:p>
      </dgm:t>
    </dgm:pt>
    <dgm:pt modelId="{91A2ADD8-5913-4A5E-9F7A-951E9B9D57DB}" type="pres">
      <dgm:prSet presAssocID="{D764CAE3-E1E9-4361-A5B5-10FF6E464DEA}" presName="rootConnector" presStyleLbl="node2" presStyleIdx="1" presStyleCnt="2"/>
      <dgm:spPr/>
      <dgm:t>
        <a:bodyPr/>
        <a:lstStyle/>
        <a:p>
          <a:endParaRPr lang="es-MX"/>
        </a:p>
      </dgm:t>
    </dgm:pt>
    <dgm:pt modelId="{731268ED-1D66-4712-82BF-21B869805C51}" type="pres">
      <dgm:prSet presAssocID="{D764CAE3-E1E9-4361-A5B5-10FF6E464DEA}" presName="hierChild4" presStyleCnt="0"/>
      <dgm:spPr/>
    </dgm:pt>
    <dgm:pt modelId="{39DF2177-1170-41B5-81FA-647A2DF19B96}" type="pres">
      <dgm:prSet presAssocID="{D764CAE3-E1E9-4361-A5B5-10FF6E464DEA}" presName="hierChild5" presStyleCnt="0"/>
      <dgm:spPr/>
    </dgm:pt>
    <dgm:pt modelId="{EB2D9AC1-AEF5-4A1B-9ABB-51DBA0356456}" type="pres">
      <dgm:prSet presAssocID="{956693F5-097D-42ED-A919-E02B987BD4F6}" presName="hierChild3" presStyleCnt="0"/>
      <dgm:spPr/>
    </dgm:pt>
  </dgm:ptLst>
  <dgm:cxnLst>
    <dgm:cxn modelId="{F82BD97B-F639-4B0E-9F1B-872CF7BA24ED}" type="presOf" srcId="{4F6830DA-246B-48A3-AAEA-54D13215358D}" destId="{473E5A8D-127E-4A5A-8039-CE7A79D6680D}" srcOrd="0" destOrd="0" presId="urn:microsoft.com/office/officeart/2005/8/layout/orgChart1"/>
    <dgm:cxn modelId="{CDFEAF11-33C6-4B97-B5B4-13E2422473B6}" type="presOf" srcId="{3AE9F11C-0099-4184-A744-B4ABAE3F7E23}" destId="{61EB803C-977C-4C00-8D26-D6F4B97EF1CA}" srcOrd="0" destOrd="0" presId="urn:microsoft.com/office/officeart/2005/8/layout/orgChart1"/>
    <dgm:cxn modelId="{949AF5A1-098E-4E6E-8382-BC2845302AFD}" type="presOf" srcId="{58111861-B881-4488-B4A0-4655F9287250}" destId="{7DA0D795-2DC1-40EB-8640-4F5443CEFECF}" srcOrd="0" destOrd="0" presId="urn:microsoft.com/office/officeart/2005/8/layout/orgChart1"/>
    <dgm:cxn modelId="{E4534E8A-7685-4BA5-B554-3633D7515C55}" srcId="{956693F5-097D-42ED-A919-E02B987BD4F6}" destId="{D764CAE3-E1E9-4361-A5B5-10FF6E464DEA}" srcOrd="1" destOrd="0" parTransId="{58111861-B881-4488-B4A0-4655F9287250}" sibTransId="{8BB53305-8714-4D30-8615-FC26923C5763}"/>
    <dgm:cxn modelId="{5EA050E0-6999-46D3-A972-7367166FB4D4}" srcId="{C4EE933F-F986-43E9-91DF-B77826AD6912}" destId="{956693F5-097D-42ED-A919-E02B987BD4F6}" srcOrd="0" destOrd="0" parTransId="{64F8EB75-C23D-4862-BF4D-8AC1EDBFD3B4}" sibTransId="{DBC68A93-99BC-48C2-BDE1-6CBE7AFE7163}"/>
    <dgm:cxn modelId="{03F3D5B5-8AF6-4E8A-903C-F16A97B2094A}" type="presOf" srcId="{C4EE933F-F986-43E9-91DF-B77826AD6912}" destId="{D01AE266-C1CA-4F6F-9718-33C7C4EA6FFC}" srcOrd="0" destOrd="0" presId="urn:microsoft.com/office/officeart/2005/8/layout/orgChart1"/>
    <dgm:cxn modelId="{5DD839DD-12BE-4CEC-976A-D995CBCB882D}" type="presOf" srcId="{956693F5-097D-42ED-A919-E02B987BD4F6}" destId="{BFD86EFD-F1CB-4A59-A74C-E3EE93C27840}" srcOrd="1" destOrd="0" presId="urn:microsoft.com/office/officeart/2005/8/layout/orgChart1"/>
    <dgm:cxn modelId="{02C35B80-4B74-46B2-B27E-27D4A366B8DE}" type="presOf" srcId="{D764CAE3-E1E9-4361-A5B5-10FF6E464DEA}" destId="{71F3ADB0-8A76-49CD-AC79-B7E8885CF506}" srcOrd="0" destOrd="0" presId="urn:microsoft.com/office/officeart/2005/8/layout/orgChart1"/>
    <dgm:cxn modelId="{4DF4F3D1-86CE-4E4F-AB7F-CEC21CA09B59}" type="presOf" srcId="{956693F5-097D-42ED-A919-E02B987BD4F6}" destId="{F328287F-AE94-4FFF-AE3A-599102F9DE11}" srcOrd="0" destOrd="0" presId="urn:microsoft.com/office/officeart/2005/8/layout/orgChart1"/>
    <dgm:cxn modelId="{97A27F4D-BEAA-4D72-9E70-C0EF5F380E7E}" srcId="{956693F5-097D-42ED-A919-E02B987BD4F6}" destId="{4F6830DA-246B-48A3-AAEA-54D13215358D}" srcOrd="0" destOrd="0" parTransId="{3AE9F11C-0099-4184-A744-B4ABAE3F7E23}" sibTransId="{09263CF8-30A4-4D91-B442-4F3037AEB05B}"/>
    <dgm:cxn modelId="{2716FE88-96F1-4E4C-B428-7C15D86E04F7}" type="presOf" srcId="{4F6830DA-246B-48A3-AAEA-54D13215358D}" destId="{16AFA6C5-43E9-428B-8B39-A4BEB3536AF2}" srcOrd="1" destOrd="0" presId="urn:microsoft.com/office/officeart/2005/8/layout/orgChart1"/>
    <dgm:cxn modelId="{E0574586-6B3B-4B7C-B5CC-5B72EB70DBA8}" type="presOf" srcId="{D764CAE3-E1E9-4361-A5B5-10FF6E464DEA}" destId="{91A2ADD8-5913-4A5E-9F7A-951E9B9D57DB}" srcOrd="1" destOrd="0" presId="urn:microsoft.com/office/officeart/2005/8/layout/orgChart1"/>
    <dgm:cxn modelId="{21392981-9C4E-488A-99C0-70FAE4BD2B62}" type="presParOf" srcId="{D01AE266-C1CA-4F6F-9718-33C7C4EA6FFC}" destId="{83C6B53D-0A85-42AA-AF8A-4112027B3A3F}" srcOrd="0" destOrd="0" presId="urn:microsoft.com/office/officeart/2005/8/layout/orgChart1"/>
    <dgm:cxn modelId="{58A7FFA7-9915-46C4-AEE9-B8F42A8BBE89}" type="presParOf" srcId="{83C6B53D-0A85-42AA-AF8A-4112027B3A3F}" destId="{4A7C91FD-1F15-4CBA-A0A7-0A04140A926E}" srcOrd="0" destOrd="0" presId="urn:microsoft.com/office/officeart/2005/8/layout/orgChart1"/>
    <dgm:cxn modelId="{6B097F80-8400-4BF5-8E68-9C18B89149F8}" type="presParOf" srcId="{4A7C91FD-1F15-4CBA-A0A7-0A04140A926E}" destId="{F328287F-AE94-4FFF-AE3A-599102F9DE11}" srcOrd="0" destOrd="0" presId="urn:microsoft.com/office/officeart/2005/8/layout/orgChart1"/>
    <dgm:cxn modelId="{56650A0F-0F21-458E-9DA0-643846621523}" type="presParOf" srcId="{4A7C91FD-1F15-4CBA-A0A7-0A04140A926E}" destId="{BFD86EFD-F1CB-4A59-A74C-E3EE93C27840}" srcOrd="1" destOrd="0" presId="urn:microsoft.com/office/officeart/2005/8/layout/orgChart1"/>
    <dgm:cxn modelId="{AB3AC09F-F19D-4854-A44B-02D7CA1EA3C4}" type="presParOf" srcId="{83C6B53D-0A85-42AA-AF8A-4112027B3A3F}" destId="{0F9578ED-BED1-4693-A582-E6E06BD11C99}" srcOrd="1" destOrd="0" presId="urn:microsoft.com/office/officeart/2005/8/layout/orgChart1"/>
    <dgm:cxn modelId="{CD57A9E7-0B34-4094-8E75-6C7FD198D72C}" type="presParOf" srcId="{0F9578ED-BED1-4693-A582-E6E06BD11C99}" destId="{61EB803C-977C-4C00-8D26-D6F4B97EF1CA}" srcOrd="0" destOrd="0" presId="urn:microsoft.com/office/officeart/2005/8/layout/orgChart1"/>
    <dgm:cxn modelId="{AC81ED49-60A1-438D-A1FC-8375B55F7BC4}" type="presParOf" srcId="{0F9578ED-BED1-4693-A582-E6E06BD11C99}" destId="{A595560F-695C-400E-BC6B-7EC2F18C1876}" srcOrd="1" destOrd="0" presId="urn:microsoft.com/office/officeart/2005/8/layout/orgChart1"/>
    <dgm:cxn modelId="{05EA07C4-F8CF-4D4D-A836-A50526D38D11}" type="presParOf" srcId="{A595560F-695C-400E-BC6B-7EC2F18C1876}" destId="{A946C190-7EEA-4C2E-8E42-4E0E69983483}" srcOrd="0" destOrd="0" presId="urn:microsoft.com/office/officeart/2005/8/layout/orgChart1"/>
    <dgm:cxn modelId="{6AF98AE8-BE4D-4B7A-B36B-C5C7F9ABC626}" type="presParOf" srcId="{A946C190-7EEA-4C2E-8E42-4E0E69983483}" destId="{473E5A8D-127E-4A5A-8039-CE7A79D6680D}" srcOrd="0" destOrd="0" presId="urn:microsoft.com/office/officeart/2005/8/layout/orgChart1"/>
    <dgm:cxn modelId="{446815EC-B36F-4092-83C2-5B3B510C3A9E}" type="presParOf" srcId="{A946C190-7EEA-4C2E-8E42-4E0E69983483}" destId="{16AFA6C5-43E9-428B-8B39-A4BEB3536AF2}" srcOrd="1" destOrd="0" presId="urn:microsoft.com/office/officeart/2005/8/layout/orgChart1"/>
    <dgm:cxn modelId="{DBE1E5D1-2758-43E0-BE08-B12C82799097}" type="presParOf" srcId="{A595560F-695C-400E-BC6B-7EC2F18C1876}" destId="{1D23F333-AD52-4C28-A5BD-680B2A864112}" srcOrd="1" destOrd="0" presId="urn:microsoft.com/office/officeart/2005/8/layout/orgChart1"/>
    <dgm:cxn modelId="{7394E76A-9EA0-4AFF-8822-9906E883F0C0}" type="presParOf" srcId="{A595560F-695C-400E-BC6B-7EC2F18C1876}" destId="{DC43D60A-4166-4675-A156-B50A2A98C28F}" srcOrd="2" destOrd="0" presId="urn:microsoft.com/office/officeart/2005/8/layout/orgChart1"/>
    <dgm:cxn modelId="{FB2D6B9C-7B77-4215-B03B-FB76AD16E304}" type="presParOf" srcId="{0F9578ED-BED1-4693-A582-E6E06BD11C99}" destId="{7DA0D795-2DC1-40EB-8640-4F5443CEFECF}" srcOrd="2" destOrd="0" presId="urn:microsoft.com/office/officeart/2005/8/layout/orgChart1"/>
    <dgm:cxn modelId="{7806B7C6-0A09-40B2-963E-BF1BB7A40B9E}" type="presParOf" srcId="{0F9578ED-BED1-4693-A582-E6E06BD11C99}" destId="{0EC4B2DB-8C62-4CB9-889C-9B2E3BAE11A5}" srcOrd="3" destOrd="0" presId="urn:microsoft.com/office/officeart/2005/8/layout/orgChart1"/>
    <dgm:cxn modelId="{AC2B816B-34A4-4389-A57E-51FB8F95F642}" type="presParOf" srcId="{0EC4B2DB-8C62-4CB9-889C-9B2E3BAE11A5}" destId="{0FFD4DB8-2067-4164-8232-18406A3597B8}" srcOrd="0" destOrd="0" presId="urn:microsoft.com/office/officeart/2005/8/layout/orgChart1"/>
    <dgm:cxn modelId="{4B83DD84-FF91-4C32-9F4A-5804CB4A7453}" type="presParOf" srcId="{0FFD4DB8-2067-4164-8232-18406A3597B8}" destId="{71F3ADB0-8A76-49CD-AC79-B7E8885CF506}" srcOrd="0" destOrd="0" presId="urn:microsoft.com/office/officeart/2005/8/layout/orgChart1"/>
    <dgm:cxn modelId="{AA67D3F5-61D0-4C0B-B453-1993978BDF45}" type="presParOf" srcId="{0FFD4DB8-2067-4164-8232-18406A3597B8}" destId="{91A2ADD8-5913-4A5E-9F7A-951E9B9D57DB}" srcOrd="1" destOrd="0" presId="urn:microsoft.com/office/officeart/2005/8/layout/orgChart1"/>
    <dgm:cxn modelId="{A4E348B2-308A-4093-B590-1DFE63059679}" type="presParOf" srcId="{0EC4B2DB-8C62-4CB9-889C-9B2E3BAE11A5}" destId="{731268ED-1D66-4712-82BF-21B869805C51}" srcOrd="1" destOrd="0" presId="urn:microsoft.com/office/officeart/2005/8/layout/orgChart1"/>
    <dgm:cxn modelId="{3E74CACF-0163-4B60-B1A9-ADF80CE5DFCB}" type="presParOf" srcId="{0EC4B2DB-8C62-4CB9-889C-9B2E3BAE11A5}" destId="{39DF2177-1170-41B5-81FA-647A2DF19B96}" srcOrd="2" destOrd="0" presId="urn:microsoft.com/office/officeart/2005/8/layout/orgChart1"/>
    <dgm:cxn modelId="{625F41CC-8125-4A8B-A994-BC4252DDA481}" type="presParOf" srcId="{83C6B53D-0A85-42AA-AF8A-4112027B3A3F}" destId="{EB2D9AC1-AEF5-4A1B-9ABB-51DBA0356456}"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821200-A5B2-43F1-B6CD-F7013F32ED3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AR"/>
        </a:p>
      </dgm:t>
    </dgm:pt>
    <dgm:pt modelId="{03AFF9FC-8309-42C6-A590-98B041F3581B}">
      <dgm:prSet phldrT="[Text]"/>
      <dgm:spPr/>
      <dgm:t>
        <a:bodyPr/>
        <a:lstStyle/>
        <a:p>
          <a:r>
            <a:rPr lang="es-AR" dirty="0" smtClean="0"/>
            <a:t>Integrantes</a:t>
          </a:r>
          <a:endParaRPr lang="es-AR" dirty="0"/>
        </a:p>
      </dgm:t>
    </dgm:pt>
    <dgm:pt modelId="{8E1A9641-0A71-47E2-863F-51B579D7B569}" type="parTrans" cxnId="{0440EC89-1D05-4B42-A03B-B2589072DF19}">
      <dgm:prSet/>
      <dgm:spPr/>
      <dgm:t>
        <a:bodyPr/>
        <a:lstStyle/>
        <a:p>
          <a:endParaRPr lang="es-AR"/>
        </a:p>
      </dgm:t>
    </dgm:pt>
    <dgm:pt modelId="{DF93E89F-2B2B-482F-87CE-14ACF3DC5195}" type="sibTrans" cxnId="{0440EC89-1D05-4B42-A03B-B2589072DF19}">
      <dgm:prSet/>
      <dgm:spPr/>
      <dgm:t>
        <a:bodyPr/>
        <a:lstStyle/>
        <a:p>
          <a:endParaRPr lang="es-AR"/>
        </a:p>
      </dgm:t>
    </dgm:pt>
    <dgm:pt modelId="{1241BC51-6ACA-41FA-A410-F520AF146776}">
      <dgm:prSet phldrT="[Text]"/>
      <dgm:spPr/>
      <dgm:t>
        <a:bodyPr/>
        <a:lstStyle/>
        <a:p>
          <a:r>
            <a:rPr lang="es-AR" dirty="0" smtClean="0"/>
            <a:t>Entre 4 y 9 incluyendo al líder</a:t>
          </a:r>
          <a:endParaRPr lang="es-AR" dirty="0"/>
        </a:p>
      </dgm:t>
    </dgm:pt>
    <dgm:pt modelId="{BA060A5B-AE01-4E46-AD2A-318CD274CE55}" type="parTrans" cxnId="{16803A61-A70F-48FF-8708-02B397FEB48C}">
      <dgm:prSet/>
      <dgm:spPr/>
      <dgm:t>
        <a:bodyPr/>
        <a:lstStyle/>
        <a:p>
          <a:endParaRPr lang="es-AR"/>
        </a:p>
      </dgm:t>
    </dgm:pt>
    <dgm:pt modelId="{A3C16B30-CB2F-4FEB-9943-D28F289E6215}" type="sibTrans" cxnId="{16803A61-A70F-48FF-8708-02B397FEB48C}">
      <dgm:prSet/>
      <dgm:spPr/>
      <dgm:t>
        <a:bodyPr/>
        <a:lstStyle/>
        <a:p>
          <a:endParaRPr lang="es-AR"/>
        </a:p>
      </dgm:t>
    </dgm:pt>
    <dgm:pt modelId="{94F7DDCD-9037-484A-BA8A-8B6562ADE940}">
      <dgm:prSet phldrT="[Text]"/>
      <dgm:spPr/>
      <dgm:t>
        <a:bodyPr/>
        <a:lstStyle/>
        <a:p>
          <a:r>
            <a:rPr lang="es-AR" dirty="0" smtClean="0"/>
            <a:t>Requisitos</a:t>
          </a:r>
          <a:endParaRPr lang="es-AR" dirty="0"/>
        </a:p>
      </dgm:t>
    </dgm:pt>
    <dgm:pt modelId="{7216682C-86B2-4EAC-B8DD-846DF79BC40D}" type="parTrans" cxnId="{4CB9B755-0E06-46C4-BA39-D2A32151B5E5}">
      <dgm:prSet/>
      <dgm:spPr/>
      <dgm:t>
        <a:bodyPr/>
        <a:lstStyle/>
        <a:p>
          <a:endParaRPr lang="es-AR"/>
        </a:p>
      </dgm:t>
    </dgm:pt>
    <dgm:pt modelId="{BAB77A40-486E-479C-B54A-391907A136D1}" type="sibTrans" cxnId="{4CB9B755-0E06-46C4-BA39-D2A32151B5E5}">
      <dgm:prSet/>
      <dgm:spPr/>
      <dgm:t>
        <a:bodyPr/>
        <a:lstStyle/>
        <a:p>
          <a:endParaRPr lang="es-AR"/>
        </a:p>
      </dgm:t>
    </dgm:pt>
    <dgm:pt modelId="{CA40C9B2-4DA6-4965-9581-5730A54109FB}">
      <dgm:prSet phldrT="[Text]"/>
      <dgm:spPr/>
      <dgm:t>
        <a:bodyPr/>
        <a:lstStyle/>
        <a:p>
          <a:r>
            <a:rPr lang="en-US" dirty="0" smtClean="0"/>
            <a:t>Introduction to CMMI Version 1.2 y Appraisal Team Member Training ATMT</a:t>
          </a:r>
          <a:endParaRPr lang="es-AR" dirty="0" smtClean="0"/>
        </a:p>
      </dgm:t>
    </dgm:pt>
    <dgm:pt modelId="{98382F0C-FD41-4CA4-A6C6-2F3858AD0012}" type="parTrans" cxnId="{685FE373-2968-4AED-BC40-A75CF49EFB67}">
      <dgm:prSet/>
      <dgm:spPr/>
      <dgm:t>
        <a:bodyPr/>
        <a:lstStyle/>
        <a:p>
          <a:endParaRPr lang="es-AR"/>
        </a:p>
      </dgm:t>
    </dgm:pt>
    <dgm:pt modelId="{D6200EE5-448A-40F2-91DB-97417EA2F975}" type="sibTrans" cxnId="{685FE373-2968-4AED-BC40-A75CF49EFB67}">
      <dgm:prSet/>
      <dgm:spPr/>
      <dgm:t>
        <a:bodyPr/>
        <a:lstStyle/>
        <a:p>
          <a:endParaRPr lang="es-AR"/>
        </a:p>
      </dgm:t>
    </dgm:pt>
    <dgm:pt modelId="{25C456AA-EA0C-4A91-94F2-77BB79B18BEE}">
      <dgm:prSet phldrT="[Text]"/>
      <dgm:spPr/>
      <dgm:t>
        <a:bodyPr/>
        <a:lstStyle/>
        <a:p>
          <a:r>
            <a:rPr lang="es-AR" dirty="0" smtClean="0"/>
            <a:t>Experiencia</a:t>
          </a:r>
          <a:endParaRPr lang="es-AR" dirty="0"/>
        </a:p>
      </dgm:t>
    </dgm:pt>
    <dgm:pt modelId="{9B408E7C-7CF2-45CF-9315-007639F89AAD}" type="parTrans" cxnId="{0E15D787-5CE7-4D16-B24D-BBD154E09CD9}">
      <dgm:prSet/>
      <dgm:spPr/>
      <dgm:t>
        <a:bodyPr/>
        <a:lstStyle/>
        <a:p>
          <a:endParaRPr lang="es-AR"/>
        </a:p>
      </dgm:t>
    </dgm:pt>
    <dgm:pt modelId="{70A42D29-6F4D-4418-8E18-10ECE412D3CB}" type="sibTrans" cxnId="{0E15D787-5CE7-4D16-B24D-BBD154E09CD9}">
      <dgm:prSet/>
      <dgm:spPr/>
      <dgm:t>
        <a:bodyPr/>
        <a:lstStyle/>
        <a:p>
          <a:endParaRPr lang="es-AR"/>
        </a:p>
      </dgm:t>
    </dgm:pt>
    <dgm:pt modelId="{8C9FEBCC-3B49-4C18-A6A1-08A1CF6FA369}">
      <dgm:prSet phldrT="[Text]"/>
      <dgm:spPr/>
      <dgm:t>
        <a:bodyPr/>
        <a:lstStyle/>
        <a:p>
          <a:r>
            <a:rPr lang="en-US" dirty="0" err="1" smtClean="0"/>
            <a:t>Ingeniería</a:t>
          </a:r>
          <a:r>
            <a:rPr lang="en-US" dirty="0" smtClean="0"/>
            <a:t>: 6 </a:t>
          </a:r>
          <a:r>
            <a:rPr lang="en-US" dirty="0" err="1" smtClean="0"/>
            <a:t>años</a:t>
          </a:r>
          <a:r>
            <a:rPr lang="en-US" dirty="0" smtClean="0"/>
            <a:t> </a:t>
          </a:r>
          <a:r>
            <a:rPr lang="en-US" dirty="0" err="1" smtClean="0"/>
            <a:t>promedio</a:t>
          </a:r>
          <a:r>
            <a:rPr lang="en-US" dirty="0" smtClean="0"/>
            <a:t> y total de 25 </a:t>
          </a:r>
          <a:r>
            <a:rPr lang="en-US" dirty="0" err="1" smtClean="0"/>
            <a:t>años</a:t>
          </a:r>
          <a:r>
            <a:rPr lang="en-US" dirty="0" smtClean="0"/>
            <a:t> </a:t>
          </a:r>
          <a:r>
            <a:rPr lang="en-US" dirty="0" err="1" smtClean="0"/>
            <a:t>mínimo</a:t>
          </a:r>
          <a:endParaRPr lang="es-AR" dirty="0"/>
        </a:p>
      </dgm:t>
    </dgm:pt>
    <dgm:pt modelId="{D8EEB172-8626-496D-AA9D-E1E873A87F19}" type="parTrans" cxnId="{7205A04A-1F12-4951-B291-E35C55BCF436}">
      <dgm:prSet/>
      <dgm:spPr/>
      <dgm:t>
        <a:bodyPr/>
        <a:lstStyle/>
        <a:p>
          <a:endParaRPr lang="es-AR"/>
        </a:p>
      </dgm:t>
    </dgm:pt>
    <dgm:pt modelId="{EF1CBCA1-ED46-4D13-A493-46A8B83870E0}" type="sibTrans" cxnId="{7205A04A-1F12-4951-B291-E35C55BCF436}">
      <dgm:prSet/>
      <dgm:spPr/>
      <dgm:t>
        <a:bodyPr/>
        <a:lstStyle/>
        <a:p>
          <a:endParaRPr lang="es-AR"/>
        </a:p>
      </dgm:t>
    </dgm:pt>
    <dgm:pt modelId="{88CB6CC3-5CF9-4D60-BB6C-D92935A0769A}">
      <dgm:prSet phldrT="[Text]"/>
      <dgm:spPr/>
      <dgm:t>
        <a:bodyPr/>
        <a:lstStyle/>
        <a:p>
          <a:r>
            <a:rPr lang="es-AR" dirty="0" smtClean="0"/>
            <a:t>Management: 10 años en total, 6 años un </a:t>
          </a:r>
          <a:r>
            <a:rPr lang="es-AR" dirty="0" err="1" smtClean="0"/>
            <a:t>team</a:t>
          </a:r>
          <a:r>
            <a:rPr lang="es-AR" dirty="0" smtClean="0"/>
            <a:t> </a:t>
          </a:r>
          <a:r>
            <a:rPr lang="es-AR" dirty="0" err="1" smtClean="0"/>
            <a:t>member</a:t>
          </a:r>
          <a:r>
            <a:rPr lang="es-AR" dirty="0" smtClean="0"/>
            <a:t> al menos</a:t>
          </a:r>
          <a:endParaRPr lang="es-AR" dirty="0"/>
        </a:p>
      </dgm:t>
    </dgm:pt>
    <dgm:pt modelId="{0E33BFB2-BC16-4707-B8DC-4BE39BE0EB4B}" type="parTrans" cxnId="{5C7148A6-2BEC-4CAF-9027-467E146660B9}">
      <dgm:prSet/>
      <dgm:spPr/>
      <dgm:t>
        <a:bodyPr/>
        <a:lstStyle/>
        <a:p>
          <a:endParaRPr lang="es-AR"/>
        </a:p>
      </dgm:t>
    </dgm:pt>
    <dgm:pt modelId="{AB54E1A1-CFB2-4F58-8CB9-DF3559BF3DD2}" type="sibTrans" cxnId="{5C7148A6-2BEC-4CAF-9027-467E146660B9}">
      <dgm:prSet/>
      <dgm:spPr/>
      <dgm:t>
        <a:bodyPr/>
        <a:lstStyle/>
        <a:p>
          <a:endParaRPr lang="es-AR"/>
        </a:p>
      </dgm:t>
    </dgm:pt>
    <dgm:pt modelId="{2662437A-38F4-4FE5-91AC-BD2D506E0D33}">
      <dgm:prSet phldrT="[Text]"/>
      <dgm:spPr/>
      <dgm:t>
        <a:bodyPr/>
        <a:lstStyle/>
        <a:p>
          <a:r>
            <a:rPr lang="es-AR" dirty="0" smtClean="0"/>
            <a:t>Pueden ser internos y externos</a:t>
          </a:r>
          <a:endParaRPr lang="es-AR" dirty="0"/>
        </a:p>
      </dgm:t>
    </dgm:pt>
    <dgm:pt modelId="{F845483F-2228-4D1D-B024-7370C05E7E65}" type="parTrans" cxnId="{3FFAC5C4-470C-4764-96A3-26F24AE3F8FC}">
      <dgm:prSet/>
      <dgm:spPr/>
      <dgm:t>
        <a:bodyPr/>
        <a:lstStyle/>
        <a:p>
          <a:endParaRPr lang="es-AR"/>
        </a:p>
      </dgm:t>
    </dgm:pt>
    <dgm:pt modelId="{8F96D0E2-3376-4472-926F-AE5FCC27B89E}" type="sibTrans" cxnId="{3FFAC5C4-470C-4764-96A3-26F24AE3F8FC}">
      <dgm:prSet/>
      <dgm:spPr/>
      <dgm:t>
        <a:bodyPr/>
        <a:lstStyle/>
        <a:p>
          <a:endParaRPr lang="es-AR"/>
        </a:p>
      </dgm:t>
    </dgm:pt>
    <dgm:pt modelId="{235C8386-1187-450E-8DC4-54DCC41AF887}" type="pres">
      <dgm:prSet presAssocID="{B9821200-A5B2-43F1-B6CD-F7013F32ED33}" presName="Name0" presStyleCnt="0">
        <dgm:presLayoutVars>
          <dgm:dir/>
          <dgm:animLvl val="lvl"/>
          <dgm:resizeHandles val="exact"/>
        </dgm:presLayoutVars>
      </dgm:prSet>
      <dgm:spPr/>
      <dgm:t>
        <a:bodyPr/>
        <a:lstStyle/>
        <a:p>
          <a:endParaRPr lang="es-AR"/>
        </a:p>
      </dgm:t>
    </dgm:pt>
    <dgm:pt modelId="{3657982D-4E06-49AA-A4F7-6444556466CE}" type="pres">
      <dgm:prSet presAssocID="{03AFF9FC-8309-42C6-A590-98B041F3581B}" presName="linNode" presStyleCnt="0"/>
      <dgm:spPr/>
    </dgm:pt>
    <dgm:pt modelId="{12828B6B-183E-44EF-A918-6A08FEA68385}" type="pres">
      <dgm:prSet presAssocID="{03AFF9FC-8309-42C6-A590-98B041F3581B}" presName="parentText" presStyleLbl="node1" presStyleIdx="0" presStyleCnt="3">
        <dgm:presLayoutVars>
          <dgm:chMax val="1"/>
          <dgm:bulletEnabled val="1"/>
        </dgm:presLayoutVars>
      </dgm:prSet>
      <dgm:spPr/>
      <dgm:t>
        <a:bodyPr/>
        <a:lstStyle/>
        <a:p>
          <a:endParaRPr lang="es-AR"/>
        </a:p>
      </dgm:t>
    </dgm:pt>
    <dgm:pt modelId="{ACD5175A-B114-437F-9226-682A01C8686D}" type="pres">
      <dgm:prSet presAssocID="{03AFF9FC-8309-42C6-A590-98B041F3581B}" presName="descendantText" presStyleLbl="alignAccFollowNode1" presStyleIdx="0" presStyleCnt="3">
        <dgm:presLayoutVars>
          <dgm:bulletEnabled val="1"/>
        </dgm:presLayoutVars>
      </dgm:prSet>
      <dgm:spPr/>
      <dgm:t>
        <a:bodyPr/>
        <a:lstStyle/>
        <a:p>
          <a:endParaRPr lang="es-AR"/>
        </a:p>
      </dgm:t>
    </dgm:pt>
    <dgm:pt modelId="{B5DFA147-2A13-4C57-892C-720C9388C8B9}" type="pres">
      <dgm:prSet presAssocID="{DF93E89F-2B2B-482F-87CE-14ACF3DC5195}" presName="sp" presStyleCnt="0"/>
      <dgm:spPr/>
    </dgm:pt>
    <dgm:pt modelId="{0F64E4A7-13E0-4F09-A858-B687BC7F3871}" type="pres">
      <dgm:prSet presAssocID="{94F7DDCD-9037-484A-BA8A-8B6562ADE940}" presName="linNode" presStyleCnt="0"/>
      <dgm:spPr/>
    </dgm:pt>
    <dgm:pt modelId="{65490F50-365B-4933-91D9-9F4EB777E1FB}" type="pres">
      <dgm:prSet presAssocID="{94F7DDCD-9037-484A-BA8A-8B6562ADE940}" presName="parentText" presStyleLbl="node1" presStyleIdx="1" presStyleCnt="3">
        <dgm:presLayoutVars>
          <dgm:chMax val="1"/>
          <dgm:bulletEnabled val="1"/>
        </dgm:presLayoutVars>
      </dgm:prSet>
      <dgm:spPr/>
      <dgm:t>
        <a:bodyPr/>
        <a:lstStyle/>
        <a:p>
          <a:endParaRPr lang="es-AR"/>
        </a:p>
      </dgm:t>
    </dgm:pt>
    <dgm:pt modelId="{FECA4B52-8BC6-483B-B635-6A673C1A355B}" type="pres">
      <dgm:prSet presAssocID="{94F7DDCD-9037-484A-BA8A-8B6562ADE940}" presName="descendantText" presStyleLbl="alignAccFollowNode1" presStyleIdx="1" presStyleCnt="3">
        <dgm:presLayoutVars>
          <dgm:bulletEnabled val="1"/>
        </dgm:presLayoutVars>
      </dgm:prSet>
      <dgm:spPr/>
      <dgm:t>
        <a:bodyPr/>
        <a:lstStyle/>
        <a:p>
          <a:endParaRPr lang="es-AR"/>
        </a:p>
      </dgm:t>
    </dgm:pt>
    <dgm:pt modelId="{B5B0896C-9AF1-4AD5-961E-753FAD89273D}" type="pres">
      <dgm:prSet presAssocID="{BAB77A40-486E-479C-B54A-391907A136D1}" presName="sp" presStyleCnt="0"/>
      <dgm:spPr/>
    </dgm:pt>
    <dgm:pt modelId="{346DEC5F-6D74-42DF-AC01-C557468A561D}" type="pres">
      <dgm:prSet presAssocID="{25C456AA-EA0C-4A91-94F2-77BB79B18BEE}" presName="linNode" presStyleCnt="0"/>
      <dgm:spPr/>
    </dgm:pt>
    <dgm:pt modelId="{48B82DD6-BF35-4B02-A121-798B9B295C1C}" type="pres">
      <dgm:prSet presAssocID="{25C456AA-EA0C-4A91-94F2-77BB79B18BEE}" presName="parentText" presStyleLbl="node1" presStyleIdx="2" presStyleCnt="3">
        <dgm:presLayoutVars>
          <dgm:chMax val="1"/>
          <dgm:bulletEnabled val="1"/>
        </dgm:presLayoutVars>
      </dgm:prSet>
      <dgm:spPr/>
      <dgm:t>
        <a:bodyPr/>
        <a:lstStyle/>
        <a:p>
          <a:endParaRPr lang="es-AR"/>
        </a:p>
      </dgm:t>
    </dgm:pt>
    <dgm:pt modelId="{77C7DEEB-5A06-4899-98E3-C8C7A18A518B}" type="pres">
      <dgm:prSet presAssocID="{25C456AA-EA0C-4A91-94F2-77BB79B18BEE}" presName="descendantText" presStyleLbl="alignAccFollowNode1" presStyleIdx="2" presStyleCnt="3">
        <dgm:presLayoutVars>
          <dgm:bulletEnabled val="1"/>
        </dgm:presLayoutVars>
      </dgm:prSet>
      <dgm:spPr/>
      <dgm:t>
        <a:bodyPr/>
        <a:lstStyle/>
        <a:p>
          <a:endParaRPr lang="es-AR"/>
        </a:p>
      </dgm:t>
    </dgm:pt>
  </dgm:ptLst>
  <dgm:cxnLst>
    <dgm:cxn modelId="{A5A9FCF6-C32E-41E8-BA32-C2C01F5066F5}" type="presOf" srcId="{2662437A-38F4-4FE5-91AC-BD2D506E0D33}" destId="{ACD5175A-B114-437F-9226-682A01C8686D}" srcOrd="0" destOrd="1" presId="urn:microsoft.com/office/officeart/2005/8/layout/vList5"/>
    <dgm:cxn modelId="{BA62044D-210D-4257-BF97-B06DC8424AB4}" type="presOf" srcId="{03AFF9FC-8309-42C6-A590-98B041F3581B}" destId="{12828B6B-183E-44EF-A918-6A08FEA68385}" srcOrd="0" destOrd="0" presId="urn:microsoft.com/office/officeart/2005/8/layout/vList5"/>
    <dgm:cxn modelId="{C3F75FA8-21E1-4E41-B40D-37957897F3BE}" type="presOf" srcId="{8C9FEBCC-3B49-4C18-A6A1-08A1CF6FA369}" destId="{77C7DEEB-5A06-4899-98E3-C8C7A18A518B}" srcOrd="0" destOrd="0" presId="urn:microsoft.com/office/officeart/2005/8/layout/vList5"/>
    <dgm:cxn modelId="{7BFEA32D-0CF8-43F7-8C73-3267D286C5C2}" type="presOf" srcId="{25C456AA-EA0C-4A91-94F2-77BB79B18BEE}" destId="{48B82DD6-BF35-4B02-A121-798B9B295C1C}" srcOrd="0" destOrd="0" presId="urn:microsoft.com/office/officeart/2005/8/layout/vList5"/>
    <dgm:cxn modelId="{67ABDBCB-DA4C-46EE-9593-896C6954F67D}" type="presOf" srcId="{94F7DDCD-9037-484A-BA8A-8B6562ADE940}" destId="{65490F50-365B-4933-91D9-9F4EB777E1FB}" srcOrd="0" destOrd="0" presId="urn:microsoft.com/office/officeart/2005/8/layout/vList5"/>
    <dgm:cxn modelId="{16803A61-A70F-48FF-8708-02B397FEB48C}" srcId="{03AFF9FC-8309-42C6-A590-98B041F3581B}" destId="{1241BC51-6ACA-41FA-A410-F520AF146776}" srcOrd="0" destOrd="0" parTransId="{BA060A5B-AE01-4E46-AD2A-318CD274CE55}" sibTransId="{A3C16B30-CB2F-4FEB-9943-D28F289E6215}"/>
    <dgm:cxn modelId="{06A1E35A-781D-4681-A0F4-49FFBF27981D}" type="presOf" srcId="{88CB6CC3-5CF9-4D60-BB6C-D92935A0769A}" destId="{77C7DEEB-5A06-4899-98E3-C8C7A18A518B}" srcOrd="0" destOrd="1" presId="urn:microsoft.com/office/officeart/2005/8/layout/vList5"/>
    <dgm:cxn modelId="{0440EC89-1D05-4B42-A03B-B2589072DF19}" srcId="{B9821200-A5B2-43F1-B6CD-F7013F32ED33}" destId="{03AFF9FC-8309-42C6-A590-98B041F3581B}" srcOrd="0" destOrd="0" parTransId="{8E1A9641-0A71-47E2-863F-51B579D7B569}" sibTransId="{DF93E89F-2B2B-482F-87CE-14ACF3DC5195}"/>
    <dgm:cxn modelId="{0E15D787-5CE7-4D16-B24D-BBD154E09CD9}" srcId="{B9821200-A5B2-43F1-B6CD-F7013F32ED33}" destId="{25C456AA-EA0C-4A91-94F2-77BB79B18BEE}" srcOrd="2" destOrd="0" parTransId="{9B408E7C-7CF2-45CF-9315-007639F89AAD}" sibTransId="{70A42D29-6F4D-4418-8E18-10ECE412D3CB}"/>
    <dgm:cxn modelId="{21E80767-8790-4E61-BC98-4920311D7572}" type="presOf" srcId="{CA40C9B2-4DA6-4965-9581-5730A54109FB}" destId="{FECA4B52-8BC6-483B-B635-6A673C1A355B}" srcOrd="0" destOrd="0" presId="urn:microsoft.com/office/officeart/2005/8/layout/vList5"/>
    <dgm:cxn modelId="{4CB9B755-0E06-46C4-BA39-D2A32151B5E5}" srcId="{B9821200-A5B2-43F1-B6CD-F7013F32ED33}" destId="{94F7DDCD-9037-484A-BA8A-8B6562ADE940}" srcOrd="1" destOrd="0" parTransId="{7216682C-86B2-4EAC-B8DD-846DF79BC40D}" sibTransId="{BAB77A40-486E-479C-B54A-391907A136D1}"/>
    <dgm:cxn modelId="{7205A04A-1F12-4951-B291-E35C55BCF436}" srcId="{25C456AA-EA0C-4A91-94F2-77BB79B18BEE}" destId="{8C9FEBCC-3B49-4C18-A6A1-08A1CF6FA369}" srcOrd="0" destOrd="0" parTransId="{D8EEB172-8626-496D-AA9D-E1E873A87F19}" sibTransId="{EF1CBCA1-ED46-4D13-A493-46A8B83870E0}"/>
    <dgm:cxn modelId="{685FE373-2968-4AED-BC40-A75CF49EFB67}" srcId="{94F7DDCD-9037-484A-BA8A-8B6562ADE940}" destId="{CA40C9B2-4DA6-4965-9581-5730A54109FB}" srcOrd="0" destOrd="0" parTransId="{98382F0C-FD41-4CA4-A6C6-2F3858AD0012}" sibTransId="{D6200EE5-448A-40F2-91DB-97417EA2F975}"/>
    <dgm:cxn modelId="{5C7148A6-2BEC-4CAF-9027-467E146660B9}" srcId="{25C456AA-EA0C-4A91-94F2-77BB79B18BEE}" destId="{88CB6CC3-5CF9-4D60-BB6C-D92935A0769A}" srcOrd="1" destOrd="0" parTransId="{0E33BFB2-BC16-4707-B8DC-4BE39BE0EB4B}" sibTransId="{AB54E1A1-CFB2-4F58-8CB9-DF3559BF3DD2}"/>
    <dgm:cxn modelId="{DCD49CE8-4A32-41A3-ACC0-08BF5AF306F8}" type="presOf" srcId="{B9821200-A5B2-43F1-B6CD-F7013F32ED33}" destId="{235C8386-1187-450E-8DC4-54DCC41AF887}" srcOrd="0" destOrd="0" presId="urn:microsoft.com/office/officeart/2005/8/layout/vList5"/>
    <dgm:cxn modelId="{3FFAC5C4-470C-4764-96A3-26F24AE3F8FC}" srcId="{03AFF9FC-8309-42C6-A590-98B041F3581B}" destId="{2662437A-38F4-4FE5-91AC-BD2D506E0D33}" srcOrd="1" destOrd="0" parTransId="{F845483F-2228-4D1D-B024-7370C05E7E65}" sibTransId="{8F96D0E2-3376-4472-926F-AE5FCC27B89E}"/>
    <dgm:cxn modelId="{65724D75-2136-4FE9-AF2B-2C2B568E6150}" type="presOf" srcId="{1241BC51-6ACA-41FA-A410-F520AF146776}" destId="{ACD5175A-B114-437F-9226-682A01C8686D}" srcOrd="0" destOrd="0" presId="urn:microsoft.com/office/officeart/2005/8/layout/vList5"/>
    <dgm:cxn modelId="{6D94753F-2A23-4B6C-B141-1F2B218CAA20}" type="presParOf" srcId="{235C8386-1187-450E-8DC4-54DCC41AF887}" destId="{3657982D-4E06-49AA-A4F7-6444556466CE}" srcOrd="0" destOrd="0" presId="urn:microsoft.com/office/officeart/2005/8/layout/vList5"/>
    <dgm:cxn modelId="{2BF76FCB-4E1E-4515-9D9F-88E83B9D1BD3}" type="presParOf" srcId="{3657982D-4E06-49AA-A4F7-6444556466CE}" destId="{12828B6B-183E-44EF-A918-6A08FEA68385}" srcOrd="0" destOrd="0" presId="urn:microsoft.com/office/officeart/2005/8/layout/vList5"/>
    <dgm:cxn modelId="{7C61BAAB-49A3-4019-9F10-CE9F9347A0A3}" type="presParOf" srcId="{3657982D-4E06-49AA-A4F7-6444556466CE}" destId="{ACD5175A-B114-437F-9226-682A01C8686D}" srcOrd="1" destOrd="0" presId="urn:microsoft.com/office/officeart/2005/8/layout/vList5"/>
    <dgm:cxn modelId="{FF00ACDB-653E-479E-BB79-E478DBB0364C}" type="presParOf" srcId="{235C8386-1187-450E-8DC4-54DCC41AF887}" destId="{B5DFA147-2A13-4C57-892C-720C9388C8B9}" srcOrd="1" destOrd="0" presId="urn:microsoft.com/office/officeart/2005/8/layout/vList5"/>
    <dgm:cxn modelId="{67D7C748-7EE8-4459-8905-A1E4E82F8D00}" type="presParOf" srcId="{235C8386-1187-450E-8DC4-54DCC41AF887}" destId="{0F64E4A7-13E0-4F09-A858-B687BC7F3871}" srcOrd="2" destOrd="0" presId="urn:microsoft.com/office/officeart/2005/8/layout/vList5"/>
    <dgm:cxn modelId="{BBE49004-11E5-4002-BCF9-BF490841AB16}" type="presParOf" srcId="{0F64E4A7-13E0-4F09-A858-B687BC7F3871}" destId="{65490F50-365B-4933-91D9-9F4EB777E1FB}" srcOrd="0" destOrd="0" presId="urn:microsoft.com/office/officeart/2005/8/layout/vList5"/>
    <dgm:cxn modelId="{7329AC49-C7B6-4316-9104-7C8ACD26D616}" type="presParOf" srcId="{0F64E4A7-13E0-4F09-A858-B687BC7F3871}" destId="{FECA4B52-8BC6-483B-B635-6A673C1A355B}" srcOrd="1" destOrd="0" presId="urn:microsoft.com/office/officeart/2005/8/layout/vList5"/>
    <dgm:cxn modelId="{60DB8A75-7046-4ED2-B33A-A87AE5B69F5D}" type="presParOf" srcId="{235C8386-1187-450E-8DC4-54DCC41AF887}" destId="{B5B0896C-9AF1-4AD5-961E-753FAD89273D}" srcOrd="3" destOrd="0" presId="urn:microsoft.com/office/officeart/2005/8/layout/vList5"/>
    <dgm:cxn modelId="{0CAF1A7D-3E7F-4185-8BE8-464F6A7BAF84}" type="presParOf" srcId="{235C8386-1187-450E-8DC4-54DCC41AF887}" destId="{346DEC5F-6D74-42DF-AC01-C557468A561D}" srcOrd="4" destOrd="0" presId="urn:microsoft.com/office/officeart/2005/8/layout/vList5"/>
    <dgm:cxn modelId="{B5A6C11E-D250-4468-A369-82F6161418F1}" type="presParOf" srcId="{346DEC5F-6D74-42DF-AC01-C557468A561D}" destId="{48B82DD6-BF35-4B02-A121-798B9B295C1C}" srcOrd="0" destOrd="0" presId="urn:microsoft.com/office/officeart/2005/8/layout/vList5"/>
    <dgm:cxn modelId="{B5F7A28F-D47B-4E17-82F5-352FEBA8CCA7}" type="presParOf" srcId="{346DEC5F-6D74-42DF-AC01-C557468A561D}" destId="{77C7DEEB-5A06-4899-98E3-C8C7A18A518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0F017C-9BF2-4581-8FF6-2DCC4C14CB1C}"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s-AR"/>
        </a:p>
      </dgm:t>
    </dgm:pt>
    <dgm:pt modelId="{01720C05-B95F-4C8B-9235-F2288AEABB84}">
      <dgm:prSet phldrT="[Text]"/>
      <dgm:spPr/>
      <dgm:t>
        <a:bodyPr/>
        <a:lstStyle/>
        <a:p>
          <a:r>
            <a:rPr lang="es-AR" dirty="0" smtClean="0"/>
            <a:t>SCAMPIA</a:t>
          </a:r>
          <a:endParaRPr lang="es-AR" dirty="0"/>
        </a:p>
      </dgm:t>
    </dgm:pt>
    <dgm:pt modelId="{A97181C9-4466-44E7-948B-47276DEBEC8E}" type="parTrans" cxnId="{F4CC6F49-E7AF-407D-8ED4-D30A58B6E2E4}">
      <dgm:prSet/>
      <dgm:spPr/>
      <dgm:t>
        <a:bodyPr/>
        <a:lstStyle/>
        <a:p>
          <a:endParaRPr lang="es-AR"/>
        </a:p>
      </dgm:t>
    </dgm:pt>
    <dgm:pt modelId="{90424527-3119-41A4-AA97-B8338201C6BE}" type="sibTrans" cxnId="{F4CC6F49-E7AF-407D-8ED4-D30A58B6E2E4}">
      <dgm:prSet/>
      <dgm:spPr/>
      <dgm:t>
        <a:bodyPr/>
        <a:lstStyle/>
        <a:p>
          <a:endParaRPr lang="es-AR"/>
        </a:p>
      </dgm:t>
    </dgm:pt>
    <dgm:pt modelId="{F2E80A2A-2759-4239-93F7-ED2EE743A369}">
      <dgm:prSet phldrT="[Text]" custT="1"/>
      <dgm:spPr/>
      <dgm:t>
        <a:bodyPr/>
        <a:lstStyle/>
        <a:p>
          <a:r>
            <a:rPr lang="es-AR" sz="2400" dirty="0" err="1" smtClean="0">
              <a:latin typeface="+mj-lt"/>
            </a:rPr>
            <a:t>Readiness</a:t>
          </a:r>
          <a:r>
            <a:rPr lang="es-AR" sz="2400" dirty="0" smtClean="0">
              <a:latin typeface="+mj-lt"/>
            </a:rPr>
            <a:t> </a:t>
          </a:r>
          <a:r>
            <a:rPr lang="es-AR" sz="2400" dirty="0" err="1" smtClean="0">
              <a:latin typeface="+mj-lt"/>
            </a:rPr>
            <a:t>Review</a:t>
          </a:r>
          <a:endParaRPr lang="es-AR" sz="2400" dirty="0">
            <a:latin typeface="+mj-lt"/>
          </a:endParaRPr>
        </a:p>
      </dgm:t>
    </dgm:pt>
    <dgm:pt modelId="{1B2104C0-EBFE-4E7B-8E5D-E36F3A0B6E7D}" type="parTrans" cxnId="{BABC7F67-16CD-4BC4-BD4A-1EB9E06A06D1}">
      <dgm:prSet/>
      <dgm:spPr/>
      <dgm:t>
        <a:bodyPr/>
        <a:lstStyle/>
        <a:p>
          <a:endParaRPr lang="es-AR"/>
        </a:p>
      </dgm:t>
    </dgm:pt>
    <dgm:pt modelId="{23E7FF9D-7192-4ADD-B074-EF46DB6EF041}" type="sibTrans" cxnId="{BABC7F67-16CD-4BC4-BD4A-1EB9E06A06D1}">
      <dgm:prSet/>
      <dgm:spPr/>
      <dgm:t>
        <a:bodyPr/>
        <a:lstStyle/>
        <a:p>
          <a:endParaRPr lang="es-AR"/>
        </a:p>
      </dgm:t>
    </dgm:pt>
    <dgm:pt modelId="{242CC165-0519-40F9-8D93-094FB9B187DA}">
      <dgm:prSet phldrT="[Text]" custT="1"/>
      <dgm:spPr/>
      <dgm:t>
        <a:bodyPr/>
        <a:lstStyle/>
        <a:p>
          <a:r>
            <a:rPr lang="es-AR" sz="2400" dirty="0" err="1" smtClean="0">
              <a:latin typeface="+mj-lt"/>
            </a:rPr>
            <a:t>On</a:t>
          </a:r>
          <a:r>
            <a:rPr lang="es-AR" sz="2400" dirty="0" smtClean="0">
              <a:latin typeface="+mj-lt"/>
            </a:rPr>
            <a:t> </a:t>
          </a:r>
          <a:r>
            <a:rPr lang="es-AR" sz="2400" dirty="0" err="1" smtClean="0">
              <a:latin typeface="+mj-lt"/>
            </a:rPr>
            <a:t>Site</a:t>
          </a:r>
          <a:endParaRPr lang="es-AR" sz="2400" dirty="0">
            <a:latin typeface="+mj-lt"/>
          </a:endParaRPr>
        </a:p>
      </dgm:t>
    </dgm:pt>
    <dgm:pt modelId="{E55D5D11-160C-47EC-8B02-8121534F0998}" type="parTrans" cxnId="{D4897CF4-503B-41D2-B801-86F2BECAEEA3}">
      <dgm:prSet/>
      <dgm:spPr/>
      <dgm:t>
        <a:bodyPr/>
        <a:lstStyle/>
        <a:p>
          <a:endParaRPr lang="es-AR"/>
        </a:p>
      </dgm:t>
    </dgm:pt>
    <dgm:pt modelId="{D2546818-430D-4EF4-ACC7-0E1D6823F01F}" type="sibTrans" cxnId="{D4897CF4-503B-41D2-B801-86F2BECAEEA3}">
      <dgm:prSet/>
      <dgm:spPr/>
      <dgm:t>
        <a:bodyPr/>
        <a:lstStyle/>
        <a:p>
          <a:endParaRPr lang="es-AR"/>
        </a:p>
      </dgm:t>
    </dgm:pt>
    <dgm:pt modelId="{478B4FEE-14A2-47E5-BC2C-C8149D6CE88B}">
      <dgm:prSet phldrT="[Text]"/>
      <dgm:spPr/>
      <dgm:t>
        <a:bodyPr/>
        <a:lstStyle/>
        <a:p>
          <a:r>
            <a:rPr lang="es-AR" sz="1500" dirty="0" smtClean="0">
              <a:latin typeface="+mj-lt"/>
            </a:rPr>
            <a:t>Revisar Evidencia</a:t>
          </a:r>
          <a:endParaRPr lang="es-AR" sz="1500" dirty="0">
            <a:latin typeface="+mj-lt"/>
          </a:endParaRPr>
        </a:p>
      </dgm:t>
    </dgm:pt>
    <dgm:pt modelId="{740FAD4E-96C4-4AC3-A270-9059BE2211E2}" type="parTrans" cxnId="{8BABBD02-26B4-4ED4-A365-2E5682FD7CD4}">
      <dgm:prSet/>
      <dgm:spPr/>
      <dgm:t>
        <a:bodyPr/>
        <a:lstStyle/>
        <a:p>
          <a:endParaRPr lang="es-AR"/>
        </a:p>
      </dgm:t>
    </dgm:pt>
    <dgm:pt modelId="{0DFAF15F-EB4C-4FE3-AB0C-7EA5289B5298}" type="sibTrans" cxnId="{8BABBD02-26B4-4ED4-A365-2E5682FD7CD4}">
      <dgm:prSet/>
      <dgm:spPr/>
      <dgm:t>
        <a:bodyPr/>
        <a:lstStyle/>
        <a:p>
          <a:endParaRPr lang="es-AR"/>
        </a:p>
      </dgm:t>
    </dgm:pt>
    <dgm:pt modelId="{75858933-AD82-4106-A01B-0364E6A4CE06}">
      <dgm:prSet phldrT="[Text]"/>
      <dgm:spPr/>
      <dgm:t>
        <a:bodyPr/>
        <a:lstStyle/>
        <a:p>
          <a:r>
            <a:rPr lang="es-AR" sz="1500" dirty="0" smtClean="0">
              <a:latin typeface="+mj-lt"/>
            </a:rPr>
            <a:t>Establecer Objetivos de cumplimiento</a:t>
          </a:r>
          <a:endParaRPr lang="es-AR" sz="1500" dirty="0">
            <a:latin typeface="+mj-lt"/>
          </a:endParaRPr>
        </a:p>
      </dgm:t>
    </dgm:pt>
    <dgm:pt modelId="{7593211F-A0D8-4653-B1E2-2DE5F134E30D}" type="parTrans" cxnId="{85B99EC2-2448-4E9C-A423-35B4AEE96347}">
      <dgm:prSet/>
      <dgm:spPr/>
      <dgm:t>
        <a:bodyPr/>
        <a:lstStyle/>
        <a:p>
          <a:endParaRPr lang="es-AR"/>
        </a:p>
      </dgm:t>
    </dgm:pt>
    <dgm:pt modelId="{54E5836D-9B53-4739-8B81-76AA163899F1}" type="sibTrans" cxnId="{85B99EC2-2448-4E9C-A423-35B4AEE96347}">
      <dgm:prSet/>
      <dgm:spPr/>
      <dgm:t>
        <a:bodyPr/>
        <a:lstStyle/>
        <a:p>
          <a:endParaRPr lang="es-AR"/>
        </a:p>
      </dgm:t>
    </dgm:pt>
    <dgm:pt modelId="{65F2640E-34CA-4AEE-A5EF-0A7947AC837A}">
      <dgm:prSet phldrT="[Text]"/>
      <dgm:spPr/>
      <dgm:t>
        <a:bodyPr/>
        <a:lstStyle/>
        <a:p>
          <a:r>
            <a:rPr lang="es-AR" sz="1600" dirty="0" smtClean="0">
              <a:latin typeface="+mj-lt"/>
            </a:rPr>
            <a:t>Revisar Evidencia</a:t>
          </a:r>
          <a:endParaRPr lang="es-AR" sz="1600" dirty="0">
            <a:latin typeface="+mj-lt"/>
          </a:endParaRPr>
        </a:p>
      </dgm:t>
    </dgm:pt>
    <dgm:pt modelId="{DA7530C0-ED40-4BED-BFBE-827FBFBF850E}" type="parTrans" cxnId="{114A829D-ACA3-475E-A4F2-480A7C907FC1}">
      <dgm:prSet/>
      <dgm:spPr/>
      <dgm:t>
        <a:bodyPr/>
        <a:lstStyle/>
        <a:p>
          <a:endParaRPr lang="es-AR"/>
        </a:p>
      </dgm:t>
    </dgm:pt>
    <dgm:pt modelId="{65575B8B-CE33-4909-8234-E16289D0D026}" type="sibTrans" cxnId="{114A829D-ACA3-475E-A4F2-480A7C907FC1}">
      <dgm:prSet/>
      <dgm:spPr/>
      <dgm:t>
        <a:bodyPr/>
        <a:lstStyle/>
        <a:p>
          <a:endParaRPr lang="es-AR"/>
        </a:p>
      </dgm:t>
    </dgm:pt>
    <dgm:pt modelId="{BCC4DB21-6F39-415A-AFF7-458BA94CB744}">
      <dgm:prSet phldrT="[Text]"/>
      <dgm:spPr/>
      <dgm:t>
        <a:bodyPr/>
        <a:lstStyle/>
        <a:p>
          <a:r>
            <a:rPr lang="es-AR" sz="1600" dirty="0" smtClean="0">
              <a:latin typeface="+mj-lt"/>
            </a:rPr>
            <a:t>Realizar Entrevistas</a:t>
          </a:r>
          <a:endParaRPr lang="es-AR" sz="1600" dirty="0">
            <a:latin typeface="+mj-lt"/>
          </a:endParaRPr>
        </a:p>
      </dgm:t>
    </dgm:pt>
    <dgm:pt modelId="{C98BF691-F9AE-4A6C-89A9-657AA7498C29}" type="parTrans" cxnId="{D41F475F-DCBD-48A7-956E-B427EEC2D9AC}">
      <dgm:prSet/>
      <dgm:spPr/>
      <dgm:t>
        <a:bodyPr/>
        <a:lstStyle/>
        <a:p>
          <a:endParaRPr lang="es-AR"/>
        </a:p>
      </dgm:t>
    </dgm:pt>
    <dgm:pt modelId="{0025405F-1C0D-4BAA-BFAF-DAE443CDF26D}" type="sibTrans" cxnId="{D41F475F-DCBD-48A7-956E-B427EEC2D9AC}">
      <dgm:prSet/>
      <dgm:spPr/>
      <dgm:t>
        <a:bodyPr/>
        <a:lstStyle/>
        <a:p>
          <a:endParaRPr lang="es-AR"/>
        </a:p>
      </dgm:t>
    </dgm:pt>
    <dgm:pt modelId="{4E88DF40-1F5F-462B-80FA-589ABFB061CD}">
      <dgm:prSet phldrT="[Text]"/>
      <dgm:spPr/>
      <dgm:t>
        <a:bodyPr/>
        <a:lstStyle/>
        <a:p>
          <a:r>
            <a:rPr lang="es-AR" sz="1600" dirty="0" smtClean="0">
              <a:latin typeface="+mj-lt"/>
            </a:rPr>
            <a:t>Generar Ratings</a:t>
          </a:r>
          <a:endParaRPr lang="es-AR" sz="1600" dirty="0">
            <a:latin typeface="+mj-lt"/>
          </a:endParaRPr>
        </a:p>
      </dgm:t>
    </dgm:pt>
    <dgm:pt modelId="{AFD47383-68AC-434A-8221-CE1FA4BDB8C8}" type="parTrans" cxnId="{7D25D8CD-F318-41DC-8B88-DA99265C99B4}">
      <dgm:prSet/>
      <dgm:spPr/>
      <dgm:t>
        <a:bodyPr/>
        <a:lstStyle/>
        <a:p>
          <a:endParaRPr lang="es-AR"/>
        </a:p>
      </dgm:t>
    </dgm:pt>
    <dgm:pt modelId="{2DD61490-60ED-4350-9058-C4C5F442056D}" type="sibTrans" cxnId="{7D25D8CD-F318-41DC-8B88-DA99265C99B4}">
      <dgm:prSet/>
      <dgm:spPr/>
      <dgm:t>
        <a:bodyPr/>
        <a:lstStyle/>
        <a:p>
          <a:endParaRPr lang="es-AR"/>
        </a:p>
      </dgm:t>
    </dgm:pt>
    <dgm:pt modelId="{BA5C4307-56B3-49F9-871A-300E7ED443CB}">
      <dgm:prSet phldrT="[Text]"/>
      <dgm:spPr/>
      <dgm:t>
        <a:bodyPr/>
        <a:lstStyle/>
        <a:p>
          <a:r>
            <a:rPr lang="es-AR" sz="1500" dirty="0" smtClean="0">
              <a:latin typeface="+mj-lt"/>
            </a:rPr>
            <a:t>Definir Continuidad</a:t>
          </a:r>
          <a:endParaRPr lang="es-AR" sz="1500" dirty="0">
            <a:latin typeface="+mj-lt"/>
          </a:endParaRPr>
        </a:p>
      </dgm:t>
    </dgm:pt>
    <dgm:pt modelId="{9877721C-C3D7-45DF-AD74-A0397E053602}" type="parTrans" cxnId="{1620B86D-664D-456F-ADAC-2D813758C853}">
      <dgm:prSet/>
      <dgm:spPr/>
      <dgm:t>
        <a:bodyPr/>
        <a:lstStyle/>
        <a:p>
          <a:endParaRPr lang="es-AR"/>
        </a:p>
      </dgm:t>
    </dgm:pt>
    <dgm:pt modelId="{2A1546A3-C3E2-4052-AF58-90E70EB5E73A}" type="sibTrans" cxnId="{1620B86D-664D-456F-ADAC-2D813758C853}">
      <dgm:prSet/>
      <dgm:spPr/>
      <dgm:t>
        <a:bodyPr/>
        <a:lstStyle/>
        <a:p>
          <a:endParaRPr lang="es-AR"/>
        </a:p>
      </dgm:t>
    </dgm:pt>
    <dgm:pt modelId="{408FF5EA-61CF-4D10-B1BB-2AC3579DF4E6}" type="pres">
      <dgm:prSet presAssocID="{010F017C-9BF2-4581-8FF6-2DCC4C14CB1C}" presName="diagram" presStyleCnt="0">
        <dgm:presLayoutVars>
          <dgm:chPref val="1"/>
          <dgm:dir/>
          <dgm:animOne val="branch"/>
          <dgm:animLvl val="lvl"/>
          <dgm:resizeHandles/>
        </dgm:presLayoutVars>
      </dgm:prSet>
      <dgm:spPr/>
      <dgm:t>
        <a:bodyPr/>
        <a:lstStyle/>
        <a:p>
          <a:endParaRPr lang="es-AR"/>
        </a:p>
      </dgm:t>
    </dgm:pt>
    <dgm:pt modelId="{F595C722-553A-4771-8EA0-59520611CE02}" type="pres">
      <dgm:prSet presAssocID="{01720C05-B95F-4C8B-9235-F2288AEABB84}" presName="root" presStyleCnt="0"/>
      <dgm:spPr/>
    </dgm:pt>
    <dgm:pt modelId="{6B356436-76B5-455E-AA20-89CA1ADCBC7C}" type="pres">
      <dgm:prSet presAssocID="{01720C05-B95F-4C8B-9235-F2288AEABB84}" presName="rootComposite" presStyleCnt="0"/>
      <dgm:spPr/>
    </dgm:pt>
    <dgm:pt modelId="{FB20613B-5C10-4B42-95E3-74FE22027349}" type="pres">
      <dgm:prSet presAssocID="{01720C05-B95F-4C8B-9235-F2288AEABB84}" presName="rootText" presStyleLbl="node1" presStyleIdx="0" presStyleCnt="1"/>
      <dgm:spPr/>
      <dgm:t>
        <a:bodyPr/>
        <a:lstStyle/>
        <a:p>
          <a:endParaRPr lang="es-AR"/>
        </a:p>
      </dgm:t>
    </dgm:pt>
    <dgm:pt modelId="{E5E778D3-6E2B-4066-A125-7D0966FE586B}" type="pres">
      <dgm:prSet presAssocID="{01720C05-B95F-4C8B-9235-F2288AEABB84}" presName="rootConnector" presStyleLbl="node1" presStyleIdx="0" presStyleCnt="1"/>
      <dgm:spPr/>
      <dgm:t>
        <a:bodyPr/>
        <a:lstStyle/>
        <a:p>
          <a:endParaRPr lang="es-AR"/>
        </a:p>
      </dgm:t>
    </dgm:pt>
    <dgm:pt modelId="{3EEFE1F3-1027-41A6-A4DB-B764F22656DD}" type="pres">
      <dgm:prSet presAssocID="{01720C05-B95F-4C8B-9235-F2288AEABB84}" presName="childShape" presStyleCnt="0"/>
      <dgm:spPr/>
    </dgm:pt>
    <dgm:pt modelId="{80124A86-4FC0-43D1-BC4F-B44D928E8528}" type="pres">
      <dgm:prSet presAssocID="{1B2104C0-EBFE-4E7B-8E5D-E36F3A0B6E7D}" presName="Name13" presStyleLbl="parChTrans1D2" presStyleIdx="0" presStyleCnt="2"/>
      <dgm:spPr/>
      <dgm:t>
        <a:bodyPr/>
        <a:lstStyle/>
        <a:p>
          <a:endParaRPr lang="es-AR"/>
        </a:p>
      </dgm:t>
    </dgm:pt>
    <dgm:pt modelId="{843C9ED5-8FB0-450D-A720-8C8E4626A3C2}" type="pres">
      <dgm:prSet presAssocID="{F2E80A2A-2759-4239-93F7-ED2EE743A369}" presName="childText" presStyleLbl="bgAcc1" presStyleIdx="0" presStyleCnt="2" custScaleX="175118">
        <dgm:presLayoutVars>
          <dgm:bulletEnabled val="1"/>
        </dgm:presLayoutVars>
      </dgm:prSet>
      <dgm:spPr/>
      <dgm:t>
        <a:bodyPr/>
        <a:lstStyle/>
        <a:p>
          <a:endParaRPr lang="es-AR"/>
        </a:p>
      </dgm:t>
    </dgm:pt>
    <dgm:pt modelId="{2C2A30BB-93D8-4B02-9E0F-BEB5889AD936}" type="pres">
      <dgm:prSet presAssocID="{E55D5D11-160C-47EC-8B02-8121534F0998}" presName="Name13" presStyleLbl="parChTrans1D2" presStyleIdx="1" presStyleCnt="2"/>
      <dgm:spPr/>
      <dgm:t>
        <a:bodyPr/>
        <a:lstStyle/>
        <a:p>
          <a:endParaRPr lang="es-AR"/>
        </a:p>
      </dgm:t>
    </dgm:pt>
    <dgm:pt modelId="{C670FB96-4589-4A10-BFBD-56F01E9E8BDB}" type="pres">
      <dgm:prSet presAssocID="{242CC165-0519-40F9-8D93-094FB9B187DA}" presName="childText" presStyleLbl="bgAcc1" presStyleIdx="1" presStyleCnt="2" custScaleX="175118">
        <dgm:presLayoutVars>
          <dgm:bulletEnabled val="1"/>
        </dgm:presLayoutVars>
      </dgm:prSet>
      <dgm:spPr/>
      <dgm:t>
        <a:bodyPr/>
        <a:lstStyle/>
        <a:p>
          <a:endParaRPr lang="es-AR"/>
        </a:p>
      </dgm:t>
    </dgm:pt>
  </dgm:ptLst>
  <dgm:cxnLst>
    <dgm:cxn modelId="{03B623E3-9399-4825-9EC5-9C5FDE5493D2}" type="presOf" srcId="{1B2104C0-EBFE-4E7B-8E5D-E36F3A0B6E7D}" destId="{80124A86-4FC0-43D1-BC4F-B44D928E8528}" srcOrd="0" destOrd="0" presId="urn:microsoft.com/office/officeart/2005/8/layout/hierarchy3"/>
    <dgm:cxn modelId="{35C2BDF6-83F7-4FAE-A536-BE5F24C8EB94}" type="presOf" srcId="{010F017C-9BF2-4581-8FF6-2DCC4C14CB1C}" destId="{408FF5EA-61CF-4D10-B1BB-2AC3579DF4E6}" srcOrd="0" destOrd="0" presId="urn:microsoft.com/office/officeart/2005/8/layout/hierarchy3"/>
    <dgm:cxn modelId="{F4CC6F49-E7AF-407D-8ED4-D30A58B6E2E4}" srcId="{010F017C-9BF2-4581-8FF6-2DCC4C14CB1C}" destId="{01720C05-B95F-4C8B-9235-F2288AEABB84}" srcOrd="0" destOrd="0" parTransId="{A97181C9-4466-44E7-948B-47276DEBEC8E}" sibTransId="{90424527-3119-41A4-AA97-B8338201C6BE}"/>
    <dgm:cxn modelId="{BA5AAF16-7BDA-459D-8D9C-6FCF7184D7AE}" type="presOf" srcId="{BA5C4307-56B3-49F9-871A-300E7ED443CB}" destId="{843C9ED5-8FB0-450D-A720-8C8E4626A3C2}" srcOrd="0" destOrd="3" presId="urn:microsoft.com/office/officeart/2005/8/layout/hierarchy3"/>
    <dgm:cxn modelId="{D4897CF4-503B-41D2-B801-86F2BECAEEA3}" srcId="{01720C05-B95F-4C8B-9235-F2288AEABB84}" destId="{242CC165-0519-40F9-8D93-094FB9B187DA}" srcOrd="1" destOrd="0" parTransId="{E55D5D11-160C-47EC-8B02-8121534F0998}" sibTransId="{D2546818-430D-4EF4-ACC7-0E1D6823F01F}"/>
    <dgm:cxn modelId="{9B8655EF-8779-458D-A8F9-42CA1445DE07}" type="presOf" srcId="{242CC165-0519-40F9-8D93-094FB9B187DA}" destId="{C670FB96-4589-4A10-BFBD-56F01E9E8BDB}" srcOrd="0" destOrd="0" presId="urn:microsoft.com/office/officeart/2005/8/layout/hierarchy3"/>
    <dgm:cxn modelId="{8BABBD02-26B4-4ED4-A365-2E5682FD7CD4}" srcId="{F2E80A2A-2759-4239-93F7-ED2EE743A369}" destId="{478B4FEE-14A2-47E5-BC2C-C8149D6CE88B}" srcOrd="1" destOrd="0" parTransId="{740FAD4E-96C4-4AC3-A270-9059BE2211E2}" sibTransId="{0DFAF15F-EB4C-4FE3-AB0C-7EA5289B5298}"/>
    <dgm:cxn modelId="{114A829D-ACA3-475E-A4F2-480A7C907FC1}" srcId="{242CC165-0519-40F9-8D93-094FB9B187DA}" destId="{65F2640E-34CA-4AEE-A5EF-0A7947AC837A}" srcOrd="0" destOrd="0" parTransId="{DA7530C0-ED40-4BED-BFBE-827FBFBF850E}" sibTransId="{65575B8B-CE33-4909-8234-E16289D0D026}"/>
    <dgm:cxn modelId="{D41F475F-DCBD-48A7-956E-B427EEC2D9AC}" srcId="{242CC165-0519-40F9-8D93-094FB9B187DA}" destId="{BCC4DB21-6F39-415A-AFF7-458BA94CB744}" srcOrd="1" destOrd="0" parTransId="{C98BF691-F9AE-4A6C-89A9-657AA7498C29}" sibTransId="{0025405F-1C0D-4BAA-BFAF-DAE443CDF26D}"/>
    <dgm:cxn modelId="{6266277E-6CB9-4EA5-AB36-E6490A218FA3}" type="presOf" srcId="{01720C05-B95F-4C8B-9235-F2288AEABB84}" destId="{E5E778D3-6E2B-4066-A125-7D0966FE586B}" srcOrd="1" destOrd="0" presId="urn:microsoft.com/office/officeart/2005/8/layout/hierarchy3"/>
    <dgm:cxn modelId="{BABC7F67-16CD-4BC4-BD4A-1EB9E06A06D1}" srcId="{01720C05-B95F-4C8B-9235-F2288AEABB84}" destId="{F2E80A2A-2759-4239-93F7-ED2EE743A369}" srcOrd="0" destOrd="0" parTransId="{1B2104C0-EBFE-4E7B-8E5D-E36F3A0B6E7D}" sibTransId="{23E7FF9D-7192-4ADD-B074-EF46DB6EF041}"/>
    <dgm:cxn modelId="{12DD2C3A-5880-49FE-8A5A-7FA639420E07}" type="presOf" srcId="{4E88DF40-1F5F-462B-80FA-589ABFB061CD}" destId="{C670FB96-4589-4A10-BFBD-56F01E9E8BDB}" srcOrd="0" destOrd="3" presId="urn:microsoft.com/office/officeart/2005/8/layout/hierarchy3"/>
    <dgm:cxn modelId="{E46D0C91-FB01-4E7F-A7D0-43C2803CD891}" type="presOf" srcId="{75858933-AD82-4106-A01B-0364E6A4CE06}" destId="{843C9ED5-8FB0-450D-A720-8C8E4626A3C2}" srcOrd="0" destOrd="1" presId="urn:microsoft.com/office/officeart/2005/8/layout/hierarchy3"/>
    <dgm:cxn modelId="{85B99EC2-2448-4E9C-A423-35B4AEE96347}" srcId="{F2E80A2A-2759-4239-93F7-ED2EE743A369}" destId="{75858933-AD82-4106-A01B-0364E6A4CE06}" srcOrd="0" destOrd="0" parTransId="{7593211F-A0D8-4653-B1E2-2DE5F134E30D}" sibTransId="{54E5836D-9B53-4739-8B81-76AA163899F1}"/>
    <dgm:cxn modelId="{E6A69BB7-656C-49F3-970B-518CFF142258}" type="presOf" srcId="{65F2640E-34CA-4AEE-A5EF-0A7947AC837A}" destId="{C670FB96-4589-4A10-BFBD-56F01E9E8BDB}" srcOrd="0" destOrd="1" presId="urn:microsoft.com/office/officeart/2005/8/layout/hierarchy3"/>
    <dgm:cxn modelId="{C624102B-929F-4915-8C53-20B135D53034}" type="presOf" srcId="{478B4FEE-14A2-47E5-BC2C-C8149D6CE88B}" destId="{843C9ED5-8FB0-450D-A720-8C8E4626A3C2}" srcOrd="0" destOrd="2" presId="urn:microsoft.com/office/officeart/2005/8/layout/hierarchy3"/>
    <dgm:cxn modelId="{6CCD98FC-4099-472C-890E-C11848C67310}" type="presOf" srcId="{01720C05-B95F-4C8B-9235-F2288AEABB84}" destId="{FB20613B-5C10-4B42-95E3-74FE22027349}" srcOrd="0" destOrd="0" presId="urn:microsoft.com/office/officeart/2005/8/layout/hierarchy3"/>
    <dgm:cxn modelId="{83C573DF-8EEA-4ABD-806E-275457AAE513}" type="presOf" srcId="{E55D5D11-160C-47EC-8B02-8121534F0998}" destId="{2C2A30BB-93D8-4B02-9E0F-BEB5889AD936}" srcOrd="0" destOrd="0" presId="urn:microsoft.com/office/officeart/2005/8/layout/hierarchy3"/>
    <dgm:cxn modelId="{1620B86D-664D-456F-ADAC-2D813758C853}" srcId="{F2E80A2A-2759-4239-93F7-ED2EE743A369}" destId="{BA5C4307-56B3-49F9-871A-300E7ED443CB}" srcOrd="2" destOrd="0" parTransId="{9877721C-C3D7-45DF-AD74-A0397E053602}" sibTransId="{2A1546A3-C3E2-4052-AF58-90E70EB5E73A}"/>
    <dgm:cxn modelId="{F7B094BA-C51A-4AD4-8BFC-A43F7B21CE9E}" type="presOf" srcId="{F2E80A2A-2759-4239-93F7-ED2EE743A369}" destId="{843C9ED5-8FB0-450D-A720-8C8E4626A3C2}" srcOrd="0" destOrd="0" presId="urn:microsoft.com/office/officeart/2005/8/layout/hierarchy3"/>
    <dgm:cxn modelId="{7D25D8CD-F318-41DC-8B88-DA99265C99B4}" srcId="{242CC165-0519-40F9-8D93-094FB9B187DA}" destId="{4E88DF40-1F5F-462B-80FA-589ABFB061CD}" srcOrd="2" destOrd="0" parTransId="{AFD47383-68AC-434A-8221-CE1FA4BDB8C8}" sibTransId="{2DD61490-60ED-4350-9058-C4C5F442056D}"/>
    <dgm:cxn modelId="{30DE7141-7F1A-4A21-8C87-02574D05D72E}" type="presOf" srcId="{BCC4DB21-6F39-415A-AFF7-458BA94CB744}" destId="{C670FB96-4589-4A10-BFBD-56F01E9E8BDB}" srcOrd="0" destOrd="2" presId="urn:microsoft.com/office/officeart/2005/8/layout/hierarchy3"/>
    <dgm:cxn modelId="{2A54E668-9158-4595-9076-79900131337A}" type="presParOf" srcId="{408FF5EA-61CF-4D10-B1BB-2AC3579DF4E6}" destId="{F595C722-553A-4771-8EA0-59520611CE02}" srcOrd="0" destOrd="0" presId="urn:microsoft.com/office/officeart/2005/8/layout/hierarchy3"/>
    <dgm:cxn modelId="{4163F450-0B6F-4982-89CB-F2F3047325D6}" type="presParOf" srcId="{F595C722-553A-4771-8EA0-59520611CE02}" destId="{6B356436-76B5-455E-AA20-89CA1ADCBC7C}" srcOrd="0" destOrd="0" presId="urn:microsoft.com/office/officeart/2005/8/layout/hierarchy3"/>
    <dgm:cxn modelId="{682485E4-B5B2-4B82-AC0B-8F9E8CABD83B}" type="presParOf" srcId="{6B356436-76B5-455E-AA20-89CA1ADCBC7C}" destId="{FB20613B-5C10-4B42-95E3-74FE22027349}" srcOrd="0" destOrd="0" presId="urn:microsoft.com/office/officeart/2005/8/layout/hierarchy3"/>
    <dgm:cxn modelId="{A361AB8D-357A-48BF-AAC2-A6D9DF9FD8E4}" type="presParOf" srcId="{6B356436-76B5-455E-AA20-89CA1ADCBC7C}" destId="{E5E778D3-6E2B-4066-A125-7D0966FE586B}" srcOrd="1" destOrd="0" presId="urn:microsoft.com/office/officeart/2005/8/layout/hierarchy3"/>
    <dgm:cxn modelId="{9599587A-C655-467E-90AA-8B50C0CB2528}" type="presParOf" srcId="{F595C722-553A-4771-8EA0-59520611CE02}" destId="{3EEFE1F3-1027-41A6-A4DB-B764F22656DD}" srcOrd="1" destOrd="0" presId="urn:microsoft.com/office/officeart/2005/8/layout/hierarchy3"/>
    <dgm:cxn modelId="{2EDA8AB3-FA16-4D79-91C8-B97425D549CA}" type="presParOf" srcId="{3EEFE1F3-1027-41A6-A4DB-B764F22656DD}" destId="{80124A86-4FC0-43D1-BC4F-B44D928E8528}" srcOrd="0" destOrd="0" presId="urn:microsoft.com/office/officeart/2005/8/layout/hierarchy3"/>
    <dgm:cxn modelId="{72A9BBC7-EF0F-427E-B360-EC7EABC22C59}" type="presParOf" srcId="{3EEFE1F3-1027-41A6-A4DB-B764F22656DD}" destId="{843C9ED5-8FB0-450D-A720-8C8E4626A3C2}" srcOrd="1" destOrd="0" presId="urn:microsoft.com/office/officeart/2005/8/layout/hierarchy3"/>
    <dgm:cxn modelId="{198DFE2D-B777-4795-92E2-285ADA47E086}" type="presParOf" srcId="{3EEFE1F3-1027-41A6-A4DB-B764F22656DD}" destId="{2C2A30BB-93D8-4B02-9E0F-BEB5889AD936}" srcOrd="2" destOrd="0" presId="urn:microsoft.com/office/officeart/2005/8/layout/hierarchy3"/>
    <dgm:cxn modelId="{5412F75F-89D0-4A98-8A57-D0A0547BF835}" type="presParOf" srcId="{3EEFE1F3-1027-41A6-A4DB-B764F22656DD}" destId="{C670FB96-4589-4A10-BFBD-56F01E9E8BDB}"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7A68C-9AD3-44E5-BF21-04BD9F23D346}">
      <dsp:nvSpPr>
        <dsp:cNvPr id="0" name=""/>
        <dsp:cNvSpPr/>
      </dsp:nvSpPr>
      <dsp:spPr>
        <a:xfrm>
          <a:off x="2190" y="1500"/>
          <a:ext cx="6091618" cy="1948656"/>
        </a:xfrm>
        <a:prstGeom prst="roundRect">
          <a:avLst>
            <a:gd name="adj" fmla="val 10000"/>
          </a:avLst>
        </a:prstGeom>
        <a:solidFill>
          <a:schemeClr val="accent2">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AR" sz="3300" kern="1200" dirty="0" smtClean="0"/>
            <a:t>CMMI</a:t>
          </a:r>
        </a:p>
        <a:p>
          <a:pPr lvl="0" algn="ctr" defTabSz="1466850">
            <a:lnSpc>
              <a:spcPct val="90000"/>
            </a:lnSpc>
            <a:spcBef>
              <a:spcPct val="0"/>
            </a:spcBef>
            <a:spcAft>
              <a:spcPct val="35000"/>
            </a:spcAft>
          </a:pPr>
          <a:r>
            <a:rPr lang="es-AR" sz="3300" kern="1200" dirty="0" smtClean="0"/>
            <a:t> </a:t>
          </a:r>
          <a:r>
            <a:rPr lang="es-AR" sz="3300" kern="1200" dirty="0" err="1" smtClean="0"/>
            <a:t>Capability</a:t>
          </a:r>
          <a:r>
            <a:rPr lang="es-AR" sz="3300" kern="1200" dirty="0" smtClean="0"/>
            <a:t> </a:t>
          </a:r>
          <a:r>
            <a:rPr lang="es-AR" sz="3300" kern="1200" dirty="0" err="1" smtClean="0"/>
            <a:t>Maturity</a:t>
          </a:r>
          <a:r>
            <a:rPr lang="es-AR" sz="3300" kern="1200" dirty="0" smtClean="0"/>
            <a:t> </a:t>
          </a:r>
          <a:r>
            <a:rPr lang="es-AR" sz="3300" kern="1200" dirty="0" err="1" smtClean="0"/>
            <a:t>Model</a:t>
          </a:r>
          <a:r>
            <a:rPr lang="es-AR" sz="3300" kern="1200" dirty="0" smtClean="0"/>
            <a:t> </a:t>
          </a:r>
          <a:r>
            <a:rPr lang="es-AR" sz="3300" kern="1200" dirty="0" err="1" smtClean="0"/>
            <a:t>Integration</a:t>
          </a:r>
          <a:endParaRPr lang="es-AR" sz="3300" kern="1200" dirty="0"/>
        </a:p>
      </dsp:txBody>
      <dsp:txXfrm>
        <a:off x="59264" y="58574"/>
        <a:ext cx="5977470" cy="1834508"/>
      </dsp:txXfrm>
    </dsp:sp>
    <dsp:sp modelId="{92E1D975-4A27-4B0A-8A7E-12F0BCD251E5}">
      <dsp:nvSpPr>
        <dsp:cNvPr id="0" name=""/>
        <dsp:cNvSpPr/>
      </dsp:nvSpPr>
      <dsp:spPr>
        <a:xfrm>
          <a:off x="2190" y="2113843"/>
          <a:ext cx="1922859" cy="1948656"/>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AR" sz="2100" kern="1200" dirty="0" smtClean="0"/>
            <a:t>Modelos</a:t>
          </a:r>
          <a:endParaRPr lang="es-AR" sz="2100" kern="1200" dirty="0"/>
        </a:p>
      </dsp:txBody>
      <dsp:txXfrm>
        <a:off x="58509" y="2170162"/>
        <a:ext cx="1810221" cy="1836018"/>
      </dsp:txXfrm>
    </dsp:sp>
    <dsp:sp modelId="{0507162C-993D-4FCA-9F2C-37205616B54C}">
      <dsp:nvSpPr>
        <dsp:cNvPr id="0" name=""/>
        <dsp:cNvSpPr/>
      </dsp:nvSpPr>
      <dsp:spPr>
        <a:xfrm>
          <a:off x="2086570" y="2113843"/>
          <a:ext cx="1922859" cy="1948656"/>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AR" sz="2100" kern="1200" dirty="0" smtClean="0"/>
            <a:t>Métodos de Evaluación</a:t>
          </a:r>
          <a:endParaRPr lang="es-AR" sz="2100" kern="1200" dirty="0"/>
        </a:p>
      </dsp:txBody>
      <dsp:txXfrm>
        <a:off x="2142889" y="2170162"/>
        <a:ext cx="1810221" cy="1836018"/>
      </dsp:txXfrm>
    </dsp:sp>
    <dsp:sp modelId="{E2801A42-1665-4F80-97A2-EA6267DBD292}">
      <dsp:nvSpPr>
        <dsp:cNvPr id="0" name=""/>
        <dsp:cNvSpPr/>
      </dsp:nvSpPr>
      <dsp:spPr>
        <a:xfrm>
          <a:off x="4170949" y="2113843"/>
          <a:ext cx="1922859" cy="1948656"/>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AR" sz="2100" kern="1200" dirty="0" smtClean="0"/>
            <a:t>Material de Entrenamiento</a:t>
          </a:r>
          <a:endParaRPr lang="es-AR" sz="2100" kern="1200" dirty="0"/>
        </a:p>
      </dsp:txBody>
      <dsp:txXfrm>
        <a:off x="4227268" y="2170162"/>
        <a:ext cx="1810221" cy="18360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4C400-7F58-4B57-B7A5-36312734206B}">
      <dsp:nvSpPr>
        <dsp:cNvPr id="0" name=""/>
        <dsp:cNvSpPr/>
      </dsp:nvSpPr>
      <dsp:spPr>
        <a:xfrm>
          <a:off x="0" y="11880"/>
          <a:ext cx="7772400" cy="575639"/>
        </a:xfrm>
        <a:prstGeom prst="round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AR" sz="2400" kern="1200" dirty="0" smtClean="0"/>
            <a:t>Modelo</a:t>
          </a:r>
          <a:endParaRPr lang="es-AR" sz="2400" kern="1200" dirty="0"/>
        </a:p>
      </dsp:txBody>
      <dsp:txXfrm>
        <a:off x="28100" y="39980"/>
        <a:ext cx="7716200" cy="519439"/>
      </dsp:txXfrm>
    </dsp:sp>
    <dsp:sp modelId="{A314B3F5-8EE6-4CF0-9764-6611E2585035}">
      <dsp:nvSpPr>
        <dsp:cNvPr id="0" name=""/>
        <dsp:cNvSpPr/>
      </dsp:nvSpPr>
      <dsp:spPr>
        <a:xfrm>
          <a:off x="0" y="587520"/>
          <a:ext cx="77724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AR" sz="1900" kern="1200" dirty="0" smtClean="0"/>
            <a:t>Mejora Organizacional</a:t>
          </a:r>
          <a:endParaRPr lang="es-AR" sz="1900" kern="1200" dirty="0"/>
        </a:p>
      </dsp:txBody>
      <dsp:txXfrm>
        <a:off x="0" y="587520"/>
        <a:ext cx="7772400" cy="397440"/>
      </dsp:txXfrm>
    </dsp:sp>
    <dsp:sp modelId="{49E27267-2A5A-4C80-AFD5-20A02728AC8A}">
      <dsp:nvSpPr>
        <dsp:cNvPr id="0" name=""/>
        <dsp:cNvSpPr/>
      </dsp:nvSpPr>
      <dsp:spPr>
        <a:xfrm>
          <a:off x="0" y="984960"/>
          <a:ext cx="7772400" cy="575639"/>
        </a:xfrm>
        <a:prstGeom prst="roundRect">
          <a:avLst/>
        </a:prstGeom>
        <a:solidFill>
          <a:schemeClr val="accent2">
            <a:shade val="80000"/>
            <a:hueOff val="71164"/>
            <a:satOff val="8507"/>
            <a:lumOff val="656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AR" sz="2400" kern="1200" dirty="0" smtClean="0"/>
            <a:t>Marco</a:t>
          </a:r>
          <a:endParaRPr lang="es-AR" sz="2400" kern="1200" dirty="0"/>
        </a:p>
      </dsp:txBody>
      <dsp:txXfrm>
        <a:off x="28100" y="1013060"/>
        <a:ext cx="7716200" cy="519439"/>
      </dsp:txXfrm>
    </dsp:sp>
    <dsp:sp modelId="{314907C1-FA26-48B0-9571-48FFB7B76D8B}">
      <dsp:nvSpPr>
        <dsp:cNvPr id="0" name=""/>
        <dsp:cNvSpPr/>
      </dsp:nvSpPr>
      <dsp:spPr>
        <a:xfrm>
          <a:off x="0" y="1560599"/>
          <a:ext cx="77724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AR" sz="1900" kern="1200" dirty="0" smtClean="0"/>
            <a:t>Elementos clave para procesos efectivos</a:t>
          </a:r>
          <a:endParaRPr lang="es-AR" sz="1900" kern="1200" dirty="0"/>
        </a:p>
      </dsp:txBody>
      <dsp:txXfrm>
        <a:off x="0" y="1560599"/>
        <a:ext cx="7772400" cy="397440"/>
      </dsp:txXfrm>
    </dsp:sp>
    <dsp:sp modelId="{4374655D-7870-4A87-BC51-AB44F3CD4D27}">
      <dsp:nvSpPr>
        <dsp:cNvPr id="0" name=""/>
        <dsp:cNvSpPr/>
      </dsp:nvSpPr>
      <dsp:spPr>
        <a:xfrm>
          <a:off x="0" y="1958039"/>
          <a:ext cx="7772400" cy="575639"/>
        </a:xfrm>
        <a:prstGeom prst="roundRect">
          <a:avLst/>
        </a:prstGeom>
        <a:solidFill>
          <a:schemeClr val="accent2">
            <a:shade val="80000"/>
            <a:hueOff val="142328"/>
            <a:satOff val="17014"/>
            <a:lumOff val="131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AR" sz="2400" kern="1200" dirty="0" smtClean="0"/>
            <a:t>Guía</a:t>
          </a:r>
          <a:endParaRPr lang="es-AR" sz="2400" kern="1200" dirty="0"/>
        </a:p>
      </dsp:txBody>
      <dsp:txXfrm>
        <a:off x="28100" y="1986139"/>
        <a:ext cx="7716200" cy="519439"/>
      </dsp:txXfrm>
    </dsp:sp>
    <dsp:sp modelId="{637A42D4-D642-4B5C-B90B-9F042D98F67A}">
      <dsp:nvSpPr>
        <dsp:cNvPr id="0" name=""/>
        <dsp:cNvSpPr/>
      </dsp:nvSpPr>
      <dsp:spPr>
        <a:xfrm>
          <a:off x="0" y="2533680"/>
          <a:ext cx="77724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AR" sz="1900" kern="1200" dirty="0" smtClean="0"/>
            <a:t>Evaluar y mejorar capacidades</a:t>
          </a:r>
          <a:endParaRPr lang="es-AR" sz="1900" kern="1200" dirty="0"/>
        </a:p>
      </dsp:txBody>
      <dsp:txXfrm>
        <a:off x="0" y="2533680"/>
        <a:ext cx="7772400" cy="397440"/>
      </dsp:txXfrm>
    </dsp:sp>
    <dsp:sp modelId="{C7EE4056-A7B2-4D2C-BB30-823EF3B82D56}">
      <dsp:nvSpPr>
        <dsp:cNvPr id="0" name=""/>
        <dsp:cNvSpPr/>
      </dsp:nvSpPr>
      <dsp:spPr>
        <a:xfrm>
          <a:off x="0" y="2931119"/>
          <a:ext cx="7772400" cy="575639"/>
        </a:xfrm>
        <a:prstGeom prst="roundRect">
          <a:avLst/>
        </a:prstGeom>
        <a:solidFill>
          <a:schemeClr val="accent2">
            <a:shade val="80000"/>
            <a:hueOff val="213492"/>
            <a:satOff val="25521"/>
            <a:lumOff val="19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AR" sz="2400" kern="1200" dirty="0" smtClean="0"/>
            <a:t>Buenas prácticas</a:t>
          </a:r>
          <a:endParaRPr lang="es-AR" sz="2400" kern="1200" dirty="0"/>
        </a:p>
      </dsp:txBody>
      <dsp:txXfrm>
        <a:off x="28100" y="2959219"/>
        <a:ext cx="7716200" cy="519439"/>
      </dsp:txXfrm>
    </dsp:sp>
    <dsp:sp modelId="{505235BE-75E8-45D2-B753-BF9232F2FEBC}">
      <dsp:nvSpPr>
        <dsp:cNvPr id="0" name=""/>
        <dsp:cNvSpPr/>
      </dsp:nvSpPr>
      <dsp:spPr>
        <a:xfrm>
          <a:off x="0" y="3506760"/>
          <a:ext cx="77724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AR" sz="1900" kern="1200" dirty="0" smtClean="0"/>
            <a:t>Planificación, ingeniería y administración que pueden contribuir a alcanzar objetivos de negocio.</a:t>
          </a:r>
          <a:endParaRPr lang="es-AR" sz="1900" kern="1200" dirty="0"/>
        </a:p>
      </dsp:txBody>
      <dsp:txXfrm>
        <a:off x="0" y="3506760"/>
        <a:ext cx="7772400" cy="596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0D795-2DC1-40EB-8640-4F5443CEFECF}">
      <dsp:nvSpPr>
        <dsp:cNvPr id="0" name=""/>
        <dsp:cNvSpPr/>
      </dsp:nvSpPr>
      <dsp:spPr>
        <a:xfrm>
          <a:off x="2131223" y="1385087"/>
          <a:ext cx="1166306" cy="404833"/>
        </a:xfrm>
        <a:custGeom>
          <a:avLst/>
          <a:gdLst/>
          <a:ahLst/>
          <a:cxnLst/>
          <a:rect l="0" t="0" r="0" b="0"/>
          <a:pathLst>
            <a:path>
              <a:moveTo>
                <a:pt x="0" y="0"/>
              </a:moveTo>
              <a:lnTo>
                <a:pt x="0" y="202416"/>
              </a:lnTo>
              <a:lnTo>
                <a:pt x="1166306" y="202416"/>
              </a:lnTo>
              <a:lnTo>
                <a:pt x="1166306" y="404833"/>
              </a:lnTo>
            </a:path>
          </a:pathLst>
        </a:custGeom>
        <a:noFill/>
        <a:ln w="25400"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1EB803C-977C-4C00-8D26-D6F4B97EF1CA}">
      <dsp:nvSpPr>
        <dsp:cNvPr id="0" name=""/>
        <dsp:cNvSpPr/>
      </dsp:nvSpPr>
      <dsp:spPr>
        <a:xfrm>
          <a:off x="964916" y="1385087"/>
          <a:ext cx="1166306" cy="404833"/>
        </a:xfrm>
        <a:custGeom>
          <a:avLst/>
          <a:gdLst/>
          <a:ahLst/>
          <a:cxnLst/>
          <a:rect l="0" t="0" r="0" b="0"/>
          <a:pathLst>
            <a:path>
              <a:moveTo>
                <a:pt x="1166306" y="0"/>
              </a:moveTo>
              <a:lnTo>
                <a:pt x="1166306" y="202416"/>
              </a:lnTo>
              <a:lnTo>
                <a:pt x="0" y="202416"/>
              </a:lnTo>
              <a:lnTo>
                <a:pt x="0" y="404833"/>
              </a:lnTo>
            </a:path>
          </a:pathLst>
        </a:custGeom>
        <a:noFill/>
        <a:ln w="25400"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328287F-AE94-4FFF-AE3A-599102F9DE11}">
      <dsp:nvSpPr>
        <dsp:cNvPr id="0" name=""/>
        <dsp:cNvSpPr/>
      </dsp:nvSpPr>
      <dsp:spPr>
        <a:xfrm>
          <a:off x="1167333" y="421197"/>
          <a:ext cx="1927778" cy="96388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s-ES" sz="2300" kern="1200" dirty="0" smtClean="0"/>
            <a:t>Representación</a:t>
          </a:r>
          <a:endParaRPr lang="es-MX" sz="2300" kern="1200" dirty="0"/>
        </a:p>
      </dsp:txBody>
      <dsp:txXfrm>
        <a:off x="1167333" y="421197"/>
        <a:ext cx="1927778" cy="963889"/>
      </dsp:txXfrm>
    </dsp:sp>
    <dsp:sp modelId="{473E5A8D-127E-4A5A-8039-CE7A79D6680D}">
      <dsp:nvSpPr>
        <dsp:cNvPr id="0" name=""/>
        <dsp:cNvSpPr/>
      </dsp:nvSpPr>
      <dsp:spPr>
        <a:xfrm>
          <a:off x="1027" y="1789920"/>
          <a:ext cx="1927778" cy="963889"/>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s-ES" sz="2300" kern="1200" dirty="0" smtClean="0"/>
            <a:t>Continua</a:t>
          </a:r>
          <a:endParaRPr lang="es-MX" sz="2300" kern="1200" dirty="0"/>
        </a:p>
      </dsp:txBody>
      <dsp:txXfrm>
        <a:off x="1027" y="1789920"/>
        <a:ext cx="1927778" cy="963889"/>
      </dsp:txXfrm>
    </dsp:sp>
    <dsp:sp modelId="{71F3ADB0-8A76-49CD-AC79-B7E8885CF506}">
      <dsp:nvSpPr>
        <dsp:cNvPr id="0" name=""/>
        <dsp:cNvSpPr/>
      </dsp:nvSpPr>
      <dsp:spPr>
        <a:xfrm>
          <a:off x="2333639" y="1789920"/>
          <a:ext cx="1927778" cy="963889"/>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s-ES" sz="2300" kern="1200" dirty="0" smtClean="0"/>
            <a:t>Por Niveles</a:t>
          </a:r>
          <a:endParaRPr lang="es-MX" sz="2300" kern="1200" dirty="0"/>
        </a:p>
      </dsp:txBody>
      <dsp:txXfrm>
        <a:off x="2333639" y="1789920"/>
        <a:ext cx="1927778" cy="9638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5175A-B114-437F-9226-682A01C8686D}">
      <dsp:nvSpPr>
        <dsp:cNvPr id="0" name=""/>
        <dsp:cNvSpPr/>
      </dsp:nvSpPr>
      <dsp:spPr>
        <a:xfrm rot="5400000">
          <a:off x="4714829" y="-1764366"/>
          <a:ext cx="1160309" cy="498351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s-AR" sz="1600" kern="1200" dirty="0" smtClean="0"/>
            <a:t>Entre 4 y 9 incluyendo al líder</a:t>
          </a:r>
          <a:endParaRPr lang="es-AR" sz="1600" kern="1200" dirty="0"/>
        </a:p>
        <a:p>
          <a:pPr marL="171450" lvl="1" indent="-171450" algn="l" defTabSz="711200">
            <a:lnSpc>
              <a:spcPct val="90000"/>
            </a:lnSpc>
            <a:spcBef>
              <a:spcPct val="0"/>
            </a:spcBef>
            <a:spcAft>
              <a:spcPct val="15000"/>
            </a:spcAft>
            <a:buChar char="••"/>
          </a:pPr>
          <a:r>
            <a:rPr lang="es-AR" sz="1600" kern="1200" dirty="0" smtClean="0"/>
            <a:t>Pueden ser internos y externos</a:t>
          </a:r>
          <a:endParaRPr lang="es-AR" sz="1600" kern="1200" dirty="0"/>
        </a:p>
      </dsp:txBody>
      <dsp:txXfrm rot="-5400000">
        <a:off x="2803227" y="203878"/>
        <a:ext cx="4926872" cy="1047025"/>
      </dsp:txXfrm>
    </dsp:sp>
    <dsp:sp modelId="{12828B6B-183E-44EF-A918-6A08FEA68385}">
      <dsp:nvSpPr>
        <dsp:cNvPr id="0" name=""/>
        <dsp:cNvSpPr/>
      </dsp:nvSpPr>
      <dsp:spPr>
        <a:xfrm>
          <a:off x="0" y="2197"/>
          <a:ext cx="2803227" cy="14503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s-AR" sz="3700" kern="1200" dirty="0" smtClean="0"/>
            <a:t>Integrantes</a:t>
          </a:r>
          <a:endParaRPr lang="es-AR" sz="3700" kern="1200" dirty="0"/>
        </a:p>
      </dsp:txBody>
      <dsp:txXfrm>
        <a:off x="70802" y="72999"/>
        <a:ext cx="2661623" cy="1308782"/>
      </dsp:txXfrm>
    </dsp:sp>
    <dsp:sp modelId="{FECA4B52-8BC6-483B-B635-6A673C1A355B}">
      <dsp:nvSpPr>
        <dsp:cNvPr id="0" name=""/>
        <dsp:cNvSpPr/>
      </dsp:nvSpPr>
      <dsp:spPr>
        <a:xfrm rot="5400000">
          <a:off x="4714829" y="-241460"/>
          <a:ext cx="1160309" cy="498351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Introduction to CMMI Version 1.2 y Appraisal Team Member Training ATMT</a:t>
          </a:r>
          <a:endParaRPr lang="es-AR" sz="1600" kern="1200" dirty="0" smtClean="0"/>
        </a:p>
      </dsp:txBody>
      <dsp:txXfrm rot="-5400000">
        <a:off x="2803227" y="1726784"/>
        <a:ext cx="4926872" cy="1047025"/>
      </dsp:txXfrm>
    </dsp:sp>
    <dsp:sp modelId="{65490F50-365B-4933-91D9-9F4EB777E1FB}">
      <dsp:nvSpPr>
        <dsp:cNvPr id="0" name=""/>
        <dsp:cNvSpPr/>
      </dsp:nvSpPr>
      <dsp:spPr>
        <a:xfrm>
          <a:off x="0" y="1525103"/>
          <a:ext cx="2803227" cy="14503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s-AR" sz="3700" kern="1200" dirty="0" smtClean="0"/>
            <a:t>Requisitos</a:t>
          </a:r>
          <a:endParaRPr lang="es-AR" sz="3700" kern="1200" dirty="0"/>
        </a:p>
      </dsp:txBody>
      <dsp:txXfrm>
        <a:off x="70802" y="1595905"/>
        <a:ext cx="2661623" cy="1308782"/>
      </dsp:txXfrm>
    </dsp:sp>
    <dsp:sp modelId="{77C7DEEB-5A06-4899-98E3-C8C7A18A518B}">
      <dsp:nvSpPr>
        <dsp:cNvPr id="0" name=""/>
        <dsp:cNvSpPr/>
      </dsp:nvSpPr>
      <dsp:spPr>
        <a:xfrm rot="5400000">
          <a:off x="4714829" y="1281445"/>
          <a:ext cx="1160309" cy="498351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err="1" smtClean="0"/>
            <a:t>Ingeniería</a:t>
          </a:r>
          <a:r>
            <a:rPr lang="en-US" sz="1600" kern="1200" dirty="0" smtClean="0"/>
            <a:t>: 6 </a:t>
          </a:r>
          <a:r>
            <a:rPr lang="en-US" sz="1600" kern="1200" dirty="0" err="1" smtClean="0"/>
            <a:t>años</a:t>
          </a:r>
          <a:r>
            <a:rPr lang="en-US" sz="1600" kern="1200" dirty="0" smtClean="0"/>
            <a:t> </a:t>
          </a:r>
          <a:r>
            <a:rPr lang="en-US" sz="1600" kern="1200" dirty="0" err="1" smtClean="0"/>
            <a:t>promedio</a:t>
          </a:r>
          <a:r>
            <a:rPr lang="en-US" sz="1600" kern="1200" dirty="0" smtClean="0"/>
            <a:t> y total de 25 </a:t>
          </a:r>
          <a:r>
            <a:rPr lang="en-US" sz="1600" kern="1200" dirty="0" err="1" smtClean="0"/>
            <a:t>años</a:t>
          </a:r>
          <a:r>
            <a:rPr lang="en-US" sz="1600" kern="1200" dirty="0" smtClean="0"/>
            <a:t> </a:t>
          </a:r>
          <a:r>
            <a:rPr lang="en-US" sz="1600" kern="1200" dirty="0" err="1" smtClean="0"/>
            <a:t>mínimo</a:t>
          </a:r>
          <a:endParaRPr lang="es-AR" sz="1600" kern="1200" dirty="0"/>
        </a:p>
        <a:p>
          <a:pPr marL="171450" lvl="1" indent="-171450" algn="l" defTabSz="711200">
            <a:lnSpc>
              <a:spcPct val="90000"/>
            </a:lnSpc>
            <a:spcBef>
              <a:spcPct val="0"/>
            </a:spcBef>
            <a:spcAft>
              <a:spcPct val="15000"/>
            </a:spcAft>
            <a:buChar char="••"/>
          </a:pPr>
          <a:r>
            <a:rPr lang="es-AR" sz="1600" kern="1200" dirty="0" smtClean="0"/>
            <a:t>Management: 10 años en total, 6 años un </a:t>
          </a:r>
          <a:r>
            <a:rPr lang="es-AR" sz="1600" kern="1200" dirty="0" err="1" smtClean="0"/>
            <a:t>team</a:t>
          </a:r>
          <a:r>
            <a:rPr lang="es-AR" sz="1600" kern="1200" dirty="0" smtClean="0"/>
            <a:t> </a:t>
          </a:r>
          <a:r>
            <a:rPr lang="es-AR" sz="1600" kern="1200" dirty="0" err="1" smtClean="0"/>
            <a:t>member</a:t>
          </a:r>
          <a:r>
            <a:rPr lang="es-AR" sz="1600" kern="1200" dirty="0" smtClean="0"/>
            <a:t> al menos</a:t>
          </a:r>
          <a:endParaRPr lang="es-AR" sz="1600" kern="1200" dirty="0"/>
        </a:p>
      </dsp:txBody>
      <dsp:txXfrm rot="-5400000">
        <a:off x="2803227" y="3249689"/>
        <a:ext cx="4926872" cy="1047025"/>
      </dsp:txXfrm>
    </dsp:sp>
    <dsp:sp modelId="{48B82DD6-BF35-4B02-A121-798B9B295C1C}">
      <dsp:nvSpPr>
        <dsp:cNvPr id="0" name=""/>
        <dsp:cNvSpPr/>
      </dsp:nvSpPr>
      <dsp:spPr>
        <a:xfrm>
          <a:off x="0" y="3048009"/>
          <a:ext cx="2803227" cy="14503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s-AR" sz="3700" kern="1200" dirty="0" smtClean="0"/>
            <a:t>Experiencia</a:t>
          </a:r>
          <a:endParaRPr lang="es-AR" sz="3700" kern="1200" dirty="0"/>
        </a:p>
      </dsp:txBody>
      <dsp:txXfrm>
        <a:off x="70802" y="3118811"/>
        <a:ext cx="2661623" cy="13087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0613B-5C10-4B42-95E3-74FE22027349}">
      <dsp:nvSpPr>
        <dsp:cNvPr id="0" name=""/>
        <dsp:cNvSpPr/>
      </dsp:nvSpPr>
      <dsp:spPr>
        <a:xfrm>
          <a:off x="1908536" y="2763"/>
          <a:ext cx="2470621" cy="12353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58420" rIns="87630" bIns="58420" numCol="1" spcCol="1270" anchor="ctr" anchorCtr="0">
          <a:noAutofit/>
        </a:bodyPr>
        <a:lstStyle/>
        <a:p>
          <a:pPr lvl="0" algn="ctr" defTabSz="2044700">
            <a:lnSpc>
              <a:spcPct val="90000"/>
            </a:lnSpc>
            <a:spcBef>
              <a:spcPct val="0"/>
            </a:spcBef>
            <a:spcAft>
              <a:spcPct val="35000"/>
            </a:spcAft>
          </a:pPr>
          <a:r>
            <a:rPr lang="es-AR" sz="4600" kern="1200" dirty="0" smtClean="0"/>
            <a:t>SCAMPIA</a:t>
          </a:r>
          <a:endParaRPr lang="es-AR" sz="4600" kern="1200" dirty="0"/>
        </a:p>
      </dsp:txBody>
      <dsp:txXfrm>
        <a:off x="1944717" y="38944"/>
        <a:ext cx="2398259" cy="1162948"/>
      </dsp:txXfrm>
    </dsp:sp>
    <dsp:sp modelId="{80124A86-4FC0-43D1-BC4F-B44D928E8528}">
      <dsp:nvSpPr>
        <dsp:cNvPr id="0" name=""/>
        <dsp:cNvSpPr/>
      </dsp:nvSpPr>
      <dsp:spPr>
        <a:xfrm>
          <a:off x="2155598" y="1238074"/>
          <a:ext cx="247062" cy="926482"/>
        </a:xfrm>
        <a:custGeom>
          <a:avLst/>
          <a:gdLst/>
          <a:ahLst/>
          <a:cxnLst/>
          <a:rect l="0" t="0" r="0" b="0"/>
          <a:pathLst>
            <a:path>
              <a:moveTo>
                <a:pt x="0" y="0"/>
              </a:moveTo>
              <a:lnTo>
                <a:pt x="0" y="926482"/>
              </a:lnTo>
              <a:lnTo>
                <a:pt x="247062" y="9264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3C9ED5-8FB0-450D-A720-8C8E4626A3C2}">
      <dsp:nvSpPr>
        <dsp:cNvPr id="0" name=""/>
        <dsp:cNvSpPr/>
      </dsp:nvSpPr>
      <dsp:spPr>
        <a:xfrm>
          <a:off x="2402661" y="1546901"/>
          <a:ext cx="3461202" cy="123531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t" anchorCtr="0">
          <a:noAutofit/>
        </a:bodyPr>
        <a:lstStyle/>
        <a:p>
          <a:pPr lvl="0" algn="l" defTabSz="1066800">
            <a:lnSpc>
              <a:spcPct val="90000"/>
            </a:lnSpc>
            <a:spcBef>
              <a:spcPct val="0"/>
            </a:spcBef>
            <a:spcAft>
              <a:spcPct val="35000"/>
            </a:spcAft>
          </a:pPr>
          <a:r>
            <a:rPr lang="es-AR" sz="2400" kern="1200" dirty="0" err="1" smtClean="0">
              <a:latin typeface="+mj-lt"/>
            </a:rPr>
            <a:t>Readiness</a:t>
          </a:r>
          <a:r>
            <a:rPr lang="es-AR" sz="2400" kern="1200" dirty="0" smtClean="0">
              <a:latin typeface="+mj-lt"/>
            </a:rPr>
            <a:t> </a:t>
          </a:r>
          <a:r>
            <a:rPr lang="es-AR" sz="2400" kern="1200" dirty="0" err="1" smtClean="0">
              <a:latin typeface="+mj-lt"/>
            </a:rPr>
            <a:t>Review</a:t>
          </a:r>
          <a:endParaRPr lang="es-AR" sz="2400" kern="1200" dirty="0">
            <a:latin typeface="+mj-lt"/>
          </a:endParaRPr>
        </a:p>
        <a:p>
          <a:pPr marL="114300" lvl="1" indent="-114300" algn="l" defTabSz="666750">
            <a:lnSpc>
              <a:spcPct val="90000"/>
            </a:lnSpc>
            <a:spcBef>
              <a:spcPct val="0"/>
            </a:spcBef>
            <a:spcAft>
              <a:spcPct val="15000"/>
            </a:spcAft>
            <a:buChar char="••"/>
          </a:pPr>
          <a:r>
            <a:rPr lang="es-AR" sz="1500" kern="1200" dirty="0" smtClean="0">
              <a:latin typeface="+mj-lt"/>
            </a:rPr>
            <a:t>Establecer Objetivos de cumplimiento</a:t>
          </a:r>
          <a:endParaRPr lang="es-AR" sz="1500" kern="1200" dirty="0">
            <a:latin typeface="+mj-lt"/>
          </a:endParaRPr>
        </a:p>
        <a:p>
          <a:pPr marL="114300" lvl="1" indent="-114300" algn="l" defTabSz="666750">
            <a:lnSpc>
              <a:spcPct val="90000"/>
            </a:lnSpc>
            <a:spcBef>
              <a:spcPct val="0"/>
            </a:spcBef>
            <a:spcAft>
              <a:spcPct val="15000"/>
            </a:spcAft>
            <a:buChar char="••"/>
          </a:pPr>
          <a:r>
            <a:rPr lang="es-AR" sz="1500" kern="1200" dirty="0" smtClean="0">
              <a:latin typeface="+mj-lt"/>
            </a:rPr>
            <a:t>Revisar Evidencia</a:t>
          </a:r>
          <a:endParaRPr lang="es-AR" sz="1500" kern="1200" dirty="0">
            <a:latin typeface="+mj-lt"/>
          </a:endParaRPr>
        </a:p>
        <a:p>
          <a:pPr marL="114300" lvl="1" indent="-114300" algn="l" defTabSz="666750">
            <a:lnSpc>
              <a:spcPct val="90000"/>
            </a:lnSpc>
            <a:spcBef>
              <a:spcPct val="0"/>
            </a:spcBef>
            <a:spcAft>
              <a:spcPct val="15000"/>
            </a:spcAft>
            <a:buChar char="••"/>
          </a:pPr>
          <a:r>
            <a:rPr lang="es-AR" sz="1500" kern="1200" dirty="0" smtClean="0">
              <a:latin typeface="+mj-lt"/>
            </a:rPr>
            <a:t>Definir Continuidad</a:t>
          </a:r>
          <a:endParaRPr lang="es-AR" sz="1500" kern="1200" dirty="0">
            <a:latin typeface="+mj-lt"/>
          </a:endParaRPr>
        </a:p>
      </dsp:txBody>
      <dsp:txXfrm>
        <a:off x="2438842" y="1583082"/>
        <a:ext cx="3388840" cy="1162948"/>
      </dsp:txXfrm>
    </dsp:sp>
    <dsp:sp modelId="{2C2A30BB-93D8-4B02-9E0F-BEB5889AD936}">
      <dsp:nvSpPr>
        <dsp:cNvPr id="0" name=""/>
        <dsp:cNvSpPr/>
      </dsp:nvSpPr>
      <dsp:spPr>
        <a:xfrm>
          <a:off x="2155598" y="1238074"/>
          <a:ext cx="247062" cy="2470621"/>
        </a:xfrm>
        <a:custGeom>
          <a:avLst/>
          <a:gdLst/>
          <a:ahLst/>
          <a:cxnLst/>
          <a:rect l="0" t="0" r="0" b="0"/>
          <a:pathLst>
            <a:path>
              <a:moveTo>
                <a:pt x="0" y="0"/>
              </a:moveTo>
              <a:lnTo>
                <a:pt x="0" y="2470621"/>
              </a:lnTo>
              <a:lnTo>
                <a:pt x="247062" y="24706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70FB96-4589-4A10-BFBD-56F01E9E8BDB}">
      <dsp:nvSpPr>
        <dsp:cNvPr id="0" name=""/>
        <dsp:cNvSpPr/>
      </dsp:nvSpPr>
      <dsp:spPr>
        <a:xfrm>
          <a:off x="2402661" y="3091039"/>
          <a:ext cx="3461202" cy="123531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t" anchorCtr="0">
          <a:noAutofit/>
        </a:bodyPr>
        <a:lstStyle/>
        <a:p>
          <a:pPr lvl="0" algn="l" defTabSz="1066800">
            <a:lnSpc>
              <a:spcPct val="90000"/>
            </a:lnSpc>
            <a:spcBef>
              <a:spcPct val="0"/>
            </a:spcBef>
            <a:spcAft>
              <a:spcPct val="35000"/>
            </a:spcAft>
          </a:pPr>
          <a:r>
            <a:rPr lang="es-AR" sz="2400" kern="1200" dirty="0" err="1" smtClean="0">
              <a:latin typeface="+mj-lt"/>
            </a:rPr>
            <a:t>On</a:t>
          </a:r>
          <a:r>
            <a:rPr lang="es-AR" sz="2400" kern="1200" dirty="0" smtClean="0">
              <a:latin typeface="+mj-lt"/>
            </a:rPr>
            <a:t> </a:t>
          </a:r>
          <a:r>
            <a:rPr lang="es-AR" sz="2400" kern="1200" dirty="0" err="1" smtClean="0">
              <a:latin typeface="+mj-lt"/>
            </a:rPr>
            <a:t>Site</a:t>
          </a:r>
          <a:endParaRPr lang="es-AR" sz="2400" kern="1200" dirty="0">
            <a:latin typeface="+mj-lt"/>
          </a:endParaRPr>
        </a:p>
        <a:p>
          <a:pPr marL="171450" lvl="1" indent="-171450" algn="l" defTabSz="711200">
            <a:lnSpc>
              <a:spcPct val="90000"/>
            </a:lnSpc>
            <a:spcBef>
              <a:spcPct val="0"/>
            </a:spcBef>
            <a:spcAft>
              <a:spcPct val="15000"/>
            </a:spcAft>
            <a:buChar char="••"/>
          </a:pPr>
          <a:r>
            <a:rPr lang="es-AR" sz="1600" kern="1200" dirty="0" smtClean="0">
              <a:latin typeface="+mj-lt"/>
            </a:rPr>
            <a:t>Revisar Evidencia</a:t>
          </a:r>
          <a:endParaRPr lang="es-AR" sz="1600" kern="1200" dirty="0">
            <a:latin typeface="+mj-lt"/>
          </a:endParaRPr>
        </a:p>
        <a:p>
          <a:pPr marL="171450" lvl="1" indent="-171450" algn="l" defTabSz="711200">
            <a:lnSpc>
              <a:spcPct val="90000"/>
            </a:lnSpc>
            <a:spcBef>
              <a:spcPct val="0"/>
            </a:spcBef>
            <a:spcAft>
              <a:spcPct val="15000"/>
            </a:spcAft>
            <a:buChar char="••"/>
          </a:pPr>
          <a:r>
            <a:rPr lang="es-AR" sz="1600" kern="1200" dirty="0" smtClean="0">
              <a:latin typeface="+mj-lt"/>
            </a:rPr>
            <a:t>Realizar Entrevistas</a:t>
          </a:r>
          <a:endParaRPr lang="es-AR" sz="1600" kern="1200" dirty="0">
            <a:latin typeface="+mj-lt"/>
          </a:endParaRPr>
        </a:p>
        <a:p>
          <a:pPr marL="171450" lvl="1" indent="-171450" algn="l" defTabSz="711200">
            <a:lnSpc>
              <a:spcPct val="90000"/>
            </a:lnSpc>
            <a:spcBef>
              <a:spcPct val="0"/>
            </a:spcBef>
            <a:spcAft>
              <a:spcPct val="15000"/>
            </a:spcAft>
            <a:buChar char="••"/>
          </a:pPr>
          <a:r>
            <a:rPr lang="es-AR" sz="1600" kern="1200" dirty="0" smtClean="0">
              <a:latin typeface="+mj-lt"/>
            </a:rPr>
            <a:t>Generar Ratings</a:t>
          </a:r>
          <a:endParaRPr lang="es-AR" sz="1600" kern="1200" dirty="0">
            <a:latin typeface="+mj-lt"/>
          </a:endParaRPr>
        </a:p>
      </dsp:txBody>
      <dsp:txXfrm>
        <a:off x="2438842" y="3127220"/>
        <a:ext cx="3388840" cy="11629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r>
              <a:rPr lang="es-ES"/>
              <a:t>NEG</a:t>
            </a:r>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s-ES"/>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2FEC802-7AA4-4792-8382-6278CA8F2365}" type="slidenum">
              <a:rPr lang="es-ES"/>
              <a:pPr>
                <a:defRPr/>
              </a:pPr>
              <a:t>‹Nº›</a:t>
            </a:fld>
            <a:endParaRPr lang="es-ES"/>
          </a:p>
        </p:txBody>
      </p:sp>
    </p:spTree>
    <p:extLst>
      <p:ext uri="{BB962C8B-B14F-4D97-AF65-F5344CB8AC3E}">
        <p14:creationId xmlns:p14="http://schemas.microsoft.com/office/powerpoint/2010/main" val="2617232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50000"/>
              </a:spcBef>
              <a:defRPr sz="1200">
                <a:solidFill>
                  <a:schemeClr val="tx2"/>
                </a:solidFill>
                <a:latin typeface="Times New Roman" pitchFamily="18" charset="0"/>
              </a:defRPr>
            </a:lvl1pPr>
          </a:lstStyle>
          <a:p>
            <a:pPr>
              <a:defRPr/>
            </a:pPr>
            <a:r>
              <a:rPr lang="es-ES"/>
              <a:t>NEG</a:t>
            </a:r>
          </a:p>
        </p:txBody>
      </p:sp>
      <p:sp>
        <p:nvSpPr>
          <p:cNvPr id="12291"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50000"/>
              </a:spcBef>
              <a:defRPr sz="1200">
                <a:solidFill>
                  <a:schemeClr val="tx2"/>
                </a:solidFill>
                <a:latin typeface="Times New Roman" pitchFamily="18" charset="0"/>
              </a:defRPr>
            </a:lvl1pPr>
          </a:lstStyle>
          <a:p>
            <a:pPr>
              <a:defRPr/>
            </a:pPr>
            <a:endParaRPr lang="es-ES"/>
          </a:p>
        </p:txBody>
      </p:sp>
      <p:sp>
        <p:nvSpPr>
          <p:cNvPr id="2253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93"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12294"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50000"/>
              </a:spcBef>
              <a:defRPr sz="1200">
                <a:solidFill>
                  <a:schemeClr val="tx2"/>
                </a:solidFill>
                <a:latin typeface="Times New Roman" pitchFamily="18" charset="0"/>
              </a:defRPr>
            </a:lvl1pPr>
          </a:lstStyle>
          <a:p>
            <a:pPr>
              <a:defRPr/>
            </a:pPr>
            <a:endParaRPr lang="es-ES"/>
          </a:p>
        </p:txBody>
      </p:sp>
      <p:sp>
        <p:nvSpPr>
          <p:cNvPr id="12295"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50000"/>
              </a:spcBef>
              <a:defRPr sz="1200">
                <a:solidFill>
                  <a:schemeClr val="tx2"/>
                </a:solidFill>
                <a:latin typeface="Times New Roman" pitchFamily="18" charset="0"/>
              </a:defRPr>
            </a:lvl1pPr>
          </a:lstStyle>
          <a:p>
            <a:pPr>
              <a:defRPr/>
            </a:pPr>
            <a:fld id="{FC08DAB5-6F1D-456B-86AF-974F5C93B8D8}" type="slidenum">
              <a:rPr lang="es-ES"/>
              <a:pPr>
                <a:defRPr/>
              </a:pPr>
              <a:t>‹Nº›</a:t>
            </a:fld>
            <a:endParaRPr lang="es-ES"/>
          </a:p>
        </p:txBody>
      </p:sp>
    </p:spTree>
    <p:extLst>
      <p:ext uri="{BB962C8B-B14F-4D97-AF65-F5344CB8AC3E}">
        <p14:creationId xmlns:p14="http://schemas.microsoft.com/office/powerpoint/2010/main" val="807912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2D0B2CF5-27CA-4690-998F-8D32CAA508D6}" type="slidenum">
              <a:rPr lang="es-ES" smtClean="0"/>
              <a:pPr/>
              <a:t>3</a:t>
            </a:fld>
            <a:endParaRPr lang="es-E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b="1" smtClean="0"/>
              <a:t>Producto:</a:t>
            </a:r>
            <a:r>
              <a:rPr lang="en-US" smtClean="0"/>
              <a:t>  ¿qué atributos de calidad debe tener el producto?</a:t>
            </a:r>
          </a:p>
          <a:p>
            <a:r>
              <a:rPr lang="en-US" b="1" smtClean="0"/>
              <a:t>Proceso</a:t>
            </a:r>
          </a:p>
          <a:p>
            <a:pPr>
              <a:lnSpc>
                <a:spcPct val="95000"/>
              </a:lnSpc>
            </a:pPr>
            <a:r>
              <a:rPr lang="es-MX" smtClean="0"/>
              <a:t>Un proceso  no definido no puede ser controlado (o medido)</a:t>
            </a:r>
          </a:p>
          <a:p>
            <a:pPr>
              <a:lnSpc>
                <a:spcPct val="95000"/>
              </a:lnSpc>
            </a:pPr>
            <a:r>
              <a:rPr lang="es-MX" smtClean="0"/>
              <a:t>Un proceso no controlado no puede ser mejorado</a:t>
            </a:r>
          </a:p>
          <a:p>
            <a:pPr>
              <a:lnSpc>
                <a:spcPct val="95000"/>
              </a:lnSpc>
            </a:pPr>
            <a:r>
              <a:rPr lang="es-MX" smtClean="0"/>
              <a:t>Intentar mejorar un proceso inestable puede producir mas inestabilidad</a:t>
            </a:r>
            <a:r>
              <a:rPr lang="en-US" smtClean="0"/>
              <a:t> </a:t>
            </a:r>
          </a:p>
          <a:p>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b="1" kern="1200" dirty="0" smtClean="0">
                <a:effectLst>
                  <a:outerShdw blurRad="38100" dist="38100" dir="2700000" algn="tl">
                    <a:srgbClr val="000000"/>
                  </a:outerShdw>
                </a:effectLst>
                <a:latin typeface="Verdana" pitchFamily="34" charset="0"/>
                <a:ea typeface="+mn-ea"/>
                <a:cs typeface="+mn-cs"/>
              </a:rPr>
              <a:t>SISTEMA DE GESTIÓN para </a:t>
            </a:r>
            <a:r>
              <a:rPr lang="es-ES" sz="1200" kern="1200" dirty="0" smtClean="0">
                <a:effectLst>
                  <a:outerShdw blurRad="38100" dist="38100" dir="2700000" algn="tl">
                    <a:srgbClr val="000000"/>
                  </a:outerShdw>
                </a:effectLst>
                <a:latin typeface="Arial Black" pitchFamily="34" charset="0"/>
                <a:ea typeface="+mn-ea"/>
                <a:cs typeface="+mn-cs"/>
              </a:rPr>
              <a:t>dirigir</a:t>
            </a:r>
            <a:r>
              <a:rPr lang="es-ES" b="1" kern="1200" dirty="0" smtClean="0">
                <a:effectLst>
                  <a:outerShdw blurRad="38100" dist="38100" dir="2700000" algn="tl">
                    <a:srgbClr val="000000"/>
                  </a:outerShdw>
                </a:effectLst>
                <a:latin typeface="Verdana" pitchFamily="34" charset="0"/>
                <a:ea typeface="+mn-ea"/>
                <a:cs typeface="+mn-cs"/>
              </a:rPr>
              <a:t> y </a:t>
            </a:r>
            <a:r>
              <a:rPr lang="es-ES" sz="1200" kern="1200" dirty="0" smtClean="0">
                <a:effectLst>
                  <a:outerShdw blurRad="38100" dist="38100" dir="2700000" algn="tl">
                    <a:srgbClr val="000000"/>
                  </a:outerShdw>
                </a:effectLst>
                <a:latin typeface="Arial Black" pitchFamily="34" charset="0"/>
                <a:ea typeface="+mn-ea"/>
                <a:cs typeface="+mn-cs"/>
              </a:rPr>
              <a:t>controlar</a:t>
            </a:r>
            <a:r>
              <a:rPr lang="es-ES" b="1" kern="1200" dirty="0" smtClean="0">
                <a:effectLst>
                  <a:outerShdw blurRad="38100" dist="38100" dir="2700000" algn="tl">
                    <a:srgbClr val="000000"/>
                  </a:outerShdw>
                </a:effectLst>
                <a:latin typeface="Verdana" pitchFamily="34" charset="0"/>
                <a:ea typeface="+mn-ea"/>
                <a:cs typeface="+mn-cs"/>
              </a:rPr>
              <a:t> una organización con respecto a la CALIDAD”</a:t>
            </a:r>
          </a:p>
          <a:p>
            <a:pPr marL="0" marR="0" indent="0" algn="l" defTabSz="914400" rtl="0" eaLnBrk="0" fontAlgn="base" latinLnBrk="0" hangingPunct="0">
              <a:lnSpc>
                <a:spcPct val="100000"/>
              </a:lnSpc>
              <a:spcBef>
                <a:spcPct val="30000"/>
              </a:spcBef>
              <a:spcAft>
                <a:spcPct val="0"/>
              </a:spcAft>
              <a:buClrTx/>
              <a:buSzTx/>
              <a:buFontTx/>
              <a:buNone/>
              <a:tabLst/>
              <a:defRPr/>
            </a:pPr>
            <a:r>
              <a:rPr lang="es-ES" b="1" kern="1200" dirty="0" smtClean="0">
                <a:effectLst>
                  <a:outerShdw blurRad="38100" dist="38100" dir="2700000" algn="tl">
                    <a:srgbClr val="000000"/>
                  </a:outerShdw>
                </a:effectLst>
                <a:latin typeface="Verdana" pitchFamily="34" charset="0"/>
                <a:ea typeface="+mn-ea"/>
                <a:cs typeface="+mn-cs"/>
              </a:rPr>
              <a:t>	“Parte del Sistema General de Gestión de una organización que pretende </a:t>
            </a:r>
            <a:r>
              <a:rPr lang="es-ES" sz="1200" kern="1200" dirty="0" smtClean="0">
                <a:effectLst>
                  <a:outerShdw blurRad="38100" dist="38100" dir="2700000" algn="tl">
                    <a:srgbClr val="000000"/>
                  </a:outerShdw>
                </a:effectLst>
                <a:latin typeface="Arial Black" pitchFamily="34" charset="0"/>
                <a:ea typeface="+mn-ea"/>
                <a:cs typeface="+mn-cs"/>
              </a:rPr>
              <a:t>garantizar</a:t>
            </a:r>
            <a:r>
              <a:rPr lang="es-ES" b="1" kern="1200" dirty="0" smtClean="0">
                <a:effectLst>
                  <a:outerShdw blurRad="38100" dist="38100" dir="2700000" algn="tl">
                    <a:srgbClr val="000000"/>
                  </a:outerShdw>
                </a:effectLst>
                <a:latin typeface="Verdana" pitchFamily="34" charset="0"/>
                <a:ea typeface="+mn-ea"/>
                <a:cs typeface="+mn-cs"/>
              </a:rPr>
              <a:t> la CALIDAD de los </a:t>
            </a:r>
            <a:r>
              <a:rPr lang="es-ES" sz="1200" kern="1200" dirty="0" smtClean="0">
                <a:effectLst>
                  <a:outerShdw blurRad="38100" dist="38100" dir="2700000" algn="tl">
                    <a:srgbClr val="000000"/>
                  </a:outerShdw>
                </a:effectLst>
                <a:latin typeface="Arial Black" pitchFamily="34" charset="0"/>
                <a:ea typeface="+mn-ea"/>
                <a:cs typeface="+mn-cs"/>
              </a:rPr>
              <a:t>productos</a:t>
            </a:r>
            <a:r>
              <a:rPr lang="es-ES" b="1" kern="1200" dirty="0" smtClean="0">
                <a:effectLst>
                  <a:outerShdw blurRad="38100" dist="38100" dir="2700000" algn="tl">
                    <a:srgbClr val="000000"/>
                  </a:outerShdw>
                </a:effectLst>
                <a:latin typeface="Verdana" pitchFamily="34" charset="0"/>
                <a:ea typeface="+mn-ea"/>
                <a:cs typeface="+mn-cs"/>
              </a:rPr>
              <a:t> y/o </a:t>
            </a:r>
            <a:r>
              <a:rPr lang="es-ES" sz="1200" kern="1200" dirty="0" smtClean="0">
                <a:effectLst>
                  <a:outerShdw blurRad="38100" dist="38100" dir="2700000" algn="tl">
                    <a:srgbClr val="000000"/>
                  </a:outerShdw>
                </a:effectLst>
                <a:latin typeface="Arial Black" pitchFamily="34" charset="0"/>
                <a:ea typeface="+mn-ea"/>
                <a:cs typeface="+mn-cs"/>
              </a:rPr>
              <a:t>servicios</a:t>
            </a:r>
            <a:r>
              <a:rPr lang="es-ES" b="1" kern="1200" dirty="0" smtClean="0">
                <a:effectLst>
                  <a:outerShdw blurRad="38100" dist="38100" dir="2700000" algn="tl">
                    <a:srgbClr val="000000"/>
                  </a:outerShdw>
                </a:effectLst>
                <a:latin typeface="Verdana" pitchFamily="34" charset="0"/>
                <a:ea typeface="+mn-ea"/>
                <a:cs typeface="+mn-cs"/>
              </a:rPr>
              <a:t> suministrados”</a:t>
            </a:r>
          </a:p>
          <a:p>
            <a:endParaRPr lang="es-AR" dirty="0"/>
          </a:p>
        </p:txBody>
      </p:sp>
      <p:sp>
        <p:nvSpPr>
          <p:cNvPr id="4" name="Header Placeholder 3"/>
          <p:cNvSpPr>
            <a:spLocks noGrp="1"/>
          </p:cNvSpPr>
          <p:nvPr>
            <p:ph type="hdr" sz="quarter" idx="10"/>
          </p:nvPr>
        </p:nvSpPr>
        <p:spPr/>
        <p:txBody>
          <a:bodyPr/>
          <a:lstStyle/>
          <a:p>
            <a:pPr>
              <a:defRPr/>
            </a:pPr>
            <a:r>
              <a:rPr lang="es-ES" smtClean="0"/>
              <a:t>NEG</a:t>
            </a:r>
            <a:endParaRPr lang="es-ES"/>
          </a:p>
        </p:txBody>
      </p:sp>
      <p:sp>
        <p:nvSpPr>
          <p:cNvPr id="5" name="Slide Number Placeholder 4"/>
          <p:cNvSpPr>
            <a:spLocks noGrp="1"/>
          </p:cNvSpPr>
          <p:nvPr>
            <p:ph type="sldNum" sz="quarter" idx="11"/>
          </p:nvPr>
        </p:nvSpPr>
        <p:spPr/>
        <p:txBody>
          <a:bodyPr/>
          <a:lstStyle/>
          <a:p>
            <a:pPr>
              <a:defRPr/>
            </a:pPr>
            <a:fld id="{FC08DAB5-6F1D-456B-86AF-974F5C93B8D8}" type="slidenum">
              <a:rPr lang="es-ES" smtClean="0"/>
              <a:pPr>
                <a:defRPr/>
              </a:pPr>
              <a:t>24</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B69426-AD98-4B82-ADEA-72BC4381CE5A}" type="slidenum">
              <a:rPr lang="es-ES"/>
              <a:pPr/>
              <a:t>27</a:t>
            </a:fld>
            <a:endParaRPr lang="es-ES"/>
          </a:p>
        </p:txBody>
      </p:sp>
      <p:sp>
        <p:nvSpPr>
          <p:cNvPr id="1925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2515" name="Rectangle 3"/>
          <p:cNvSpPr>
            <a:spLocks noGrp="1" noChangeArrowheads="1"/>
          </p:cNvSpPr>
          <p:nvPr>
            <p:ph type="body" idx="1"/>
          </p:nvPr>
        </p:nvSpPr>
        <p:spPr bwMode="auto">
          <a:xfrm>
            <a:off x="914400" y="4343919"/>
            <a:ext cx="5029200" cy="4114356"/>
          </a:xfrm>
          <a:prstGeom prst="rect">
            <a:avLst/>
          </a:prstGeom>
          <a:solidFill>
            <a:srgbClr val="FFFFFF"/>
          </a:solidFill>
          <a:ln>
            <a:solidFill>
              <a:srgbClr val="000000"/>
            </a:solidFill>
            <a:miter lim="800000"/>
            <a:headEnd/>
            <a:tailEnd/>
          </a:ln>
        </p:spPr>
        <p:txBody>
          <a:bodyPr/>
          <a:lstStyle/>
          <a:p>
            <a:pPr marL="228600" indent="-228600">
              <a:buFontTx/>
              <a:buAutoNum type="arabicParen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0D4986-726B-4F7F-A5D0-5675A1728557}" type="slidenum">
              <a:rPr lang="es-ES"/>
              <a:pPr/>
              <a:t>28</a:t>
            </a:fld>
            <a:endParaRPr lang="es-ES"/>
          </a:p>
        </p:txBody>
      </p:sp>
      <p:sp>
        <p:nvSpPr>
          <p:cNvPr id="1945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63" name="Rectangle 3"/>
          <p:cNvSpPr>
            <a:spLocks noGrp="1" noChangeArrowheads="1"/>
          </p:cNvSpPr>
          <p:nvPr>
            <p:ph type="body" idx="1"/>
          </p:nvPr>
        </p:nvSpPr>
        <p:spPr bwMode="auto">
          <a:xfrm>
            <a:off x="914400" y="4343919"/>
            <a:ext cx="5029200" cy="4114356"/>
          </a:xfrm>
          <a:prstGeom prst="rect">
            <a:avLst/>
          </a:prstGeom>
          <a:solidFill>
            <a:srgbClr val="FFFFFF"/>
          </a:solidFill>
          <a:ln>
            <a:solidFill>
              <a:srgbClr val="000000"/>
            </a:solidFill>
            <a:miter lim="800000"/>
            <a:headEnd/>
            <a:tailEnd/>
          </a:ln>
        </p:spPr>
        <p:txBody>
          <a:bodyPr/>
          <a:lstStyle/>
          <a:p>
            <a:pPr marL="228600" indent="-228600">
              <a:buFontTx/>
              <a:buAutoNum type="arabicParenR"/>
            </a:pPr>
            <a:r>
              <a:rPr lang="en-US"/>
              <a:t>Coincide, entre otras cosas, con el Ciclo de vida de desarrollo a aplicar en el proyecto. </a:t>
            </a:r>
          </a:p>
          <a:p>
            <a:pPr marL="228600" indent="-228600">
              <a:buFontTx/>
              <a:buAutoNum type="arabicParenR"/>
            </a:pPr>
            <a:r>
              <a:rPr lang="en-US"/>
              <a:t>It’s one of the most important clauses in ISO9001:2000. Along with 4.1 and 8.1, it’s provides the essence of the use of the process approach. It requires organization to think about and plan all of the processes that, when linked together, will result in the delivery of products that will conform to customer requirements, create customer satisfaction, and foster continual improvement.</a:t>
            </a:r>
          </a:p>
          <a:p>
            <a:pPr marL="228600" indent="-228600">
              <a:buFontTx/>
              <a:buAutoNum type="arabicParenR"/>
            </a:pPr>
            <a:r>
              <a:rPr lang="en-US"/>
              <a:t>No specific format is dictated., but ISO9001:2000 demands that the organization understand the processes needed to deliver conforming products to customers. These processes must be understood not only with respect to the products themselves, but also in the broader context of the objectives of the organization and any other requirements of the QMS. </a:t>
            </a:r>
          </a:p>
          <a:p>
            <a:pPr marL="228600" indent="-228600">
              <a:buFontTx/>
              <a:buAutoNum type="arabicParenR"/>
            </a:pPr>
            <a:r>
              <a:rPr lang="en-US"/>
              <a:t>There is also a note 2, which offers the advice that an organization should consider using the same planning approach when designing product realization processes as it uses to design new hardware or service products. From the viewpoint of operating effectiveness, it is strongly suggested that organizations control the design of their realization processes with the same rigor that they dedicate to products, even though this is not a specific requirements of ISO9001.</a:t>
            </a:r>
          </a:p>
          <a:p>
            <a:pPr marL="228600" indent="-228600">
              <a:buFontTx/>
              <a:buAutoNum type="arabicParenR"/>
            </a:pPr>
            <a:r>
              <a:rPr lang="en-US"/>
              <a:t>This clause also has a specific requirement that the planning define the records required to provide confidence of conformity to requirements.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A70ECF-D95C-4CD0-938E-ED5DE983308D}" type="slidenum">
              <a:rPr lang="es-ES"/>
              <a:pPr/>
              <a:t>29</a:t>
            </a:fld>
            <a:endParaRPr lang="es-ES"/>
          </a:p>
        </p:txBody>
      </p:sp>
      <p:sp>
        <p:nvSpPr>
          <p:cNvPr id="1966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6611" name="Rectangle 3"/>
          <p:cNvSpPr>
            <a:spLocks noGrp="1" noChangeArrowheads="1"/>
          </p:cNvSpPr>
          <p:nvPr>
            <p:ph type="body" idx="1"/>
          </p:nvPr>
        </p:nvSpPr>
        <p:spPr bwMode="auto">
          <a:xfrm>
            <a:off x="914400" y="4343919"/>
            <a:ext cx="5029200" cy="4114356"/>
          </a:xfrm>
          <a:prstGeom prst="rect">
            <a:avLst/>
          </a:prstGeom>
          <a:solidFill>
            <a:srgbClr val="FFFFFF"/>
          </a:solidFill>
          <a:ln>
            <a:solidFill>
              <a:srgbClr val="000000"/>
            </a:solidFill>
            <a:miter lim="800000"/>
            <a:headEnd/>
            <a:tailEnd/>
          </a:ln>
        </p:spPr>
        <p:txBody>
          <a:bodyPr/>
          <a:lstStyle/>
          <a:p>
            <a:pPr marL="228600" indent="-228600">
              <a:buFontTx/>
              <a:buAutoNum type="arabicParenR"/>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37EDEF-D344-4422-9BE8-E659A524812C}" type="slidenum">
              <a:rPr lang="es-ES"/>
              <a:pPr/>
              <a:t>30</a:t>
            </a:fld>
            <a:endParaRPr lang="es-E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0D8C9-533B-4611-A3C9-2D5D2C1D2AAA}" type="slidenum">
              <a:rPr lang="es-ES"/>
              <a:pPr/>
              <a:t>31</a:t>
            </a:fld>
            <a:endParaRPr lang="es-E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defRPr/>
            </a:pPr>
            <a:r>
              <a:rPr lang="es-AR" dirty="0" err="1" smtClean="0"/>
              <a:t>Capability</a:t>
            </a:r>
            <a:r>
              <a:rPr lang="es-AR" dirty="0" smtClean="0"/>
              <a:t> </a:t>
            </a:r>
            <a:r>
              <a:rPr lang="es-AR" dirty="0" err="1" smtClean="0"/>
              <a:t>Maturity</a:t>
            </a:r>
            <a:r>
              <a:rPr lang="es-AR" dirty="0" smtClean="0"/>
              <a:t> </a:t>
            </a:r>
            <a:r>
              <a:rPr lang="es-AR" dirty="0" err="1" smtClean="0"/>
              <a:t>Model</a:t>
            </a:r>
            <a:r>
              <a:rPr lang="es-AR" dirty="0" smtClean="0"/>
              <a:t> </a:t>
            </a:r>
            <a:r>
              <a:rPr lang="es-AR" dirty="0" err="1" smtClean="0"/>
              <a:t>Integration</a:t>
            </a:r>
            <a:r>
              <a:rPr lang="es-AR" dirty="0" smtClean="0"/>
              <a:t> (CMMI) es una suite de productos del Software </a:t>
            </a:r>
            <a:r>
              <a:rPr lang="es-AR" dirty="0" err="1" smtClean="0"/>
              <a:t>Engineering</a:t>
            </a:r>
            <a:r>
              <a:rPr lang="es-AR" dirty="0" smtClean="0"/>
              <a:t> </a:t>
            </a:r>
            <a:r>
              <a:rPr lang="es-AR" dirty="0" err="1" smtClean="0"/>
              <a:t>Institute</a:t>
            </a:r>
            <a:r>
              <a:rPr lang="es-AR" dirty="0" smtClean="0"/>
              <a:t> (SEI) utilizados para la mejora de procesos. </a:t>
            </a:r>
          </a:p>
          <a:p>
            <a:pPr>
              <a:defRPr/>
            </a:pPr>
            <a:r>
              <a:rPr lang="es-MX" dirty="0" smtClean="0"/>
              <a:t>En que consiste el CMM </a:t>
            </a:r>
          </a:p>
          <a:p>
            <a:pPr>
              <a:defRPr/>
            </a:pPr>
            <a:r>
              <a:rPr lang="es-MX" dirty="0" smtClean="0"/>
              <a:t>El Modelo de Madurez de Capacidades (conocido en inglés como "</a:t>
            </a:r>
            <a:r>
              <a:rPr lang="es-MX" dirty="0" err="1" smtClean="0"/>
              <a:t>Capability</a:t>
            </a:r>
            <a:r>
              <a:rPr lang="es-MX" dirty="0" smtClean="0"/>
              <a:t> </a:t>
            </a:r>
            <a:r>
              <a:rPr lang="es-MX" dirty="0" err="1" smtClean="0"/>
              <a:t>Maturity</a:t>
            </a:r>
            <a:r>
              <a:rPr lang="es-MX" dirty="0" smtClean="0"/>
              <a:t> </a:t>
            </a:r>
            <a:r>
              <a:rPr lang="es-MX" dirty="0" err="1" smtClean="0"/>
              <a:t>Model</a:t>
            </a:r>
            <a:r>
              <a:rPr lang="es-MX" dirty="0" smtClean="0"/>
              <a:t>" o por su sigla CMM) es un modelo de prácticas fundamentales que deben ser implementadas por toda organización interesada en desarrollar y mejorar la calidad de sus productos y su productividad. Este modelo está basado en conceptos de calidad total y de mejoramiento continuo; ha sido elaborado por el Software </a:t>
            </a:r>
            <a:r>
              <a:rPr lang="es-MX" dirty="0" err="1" smtClean="0"/>
              <a:t>Engineering</a:t>
            </a:r>
            <a:r>
              <a:rPr lang="es-MX" dirty="0" smtClean="0"/>
              <a:t> </a:t>
            </a:r>
            <a:r>
              <a:rPr lang="es-MX" dirty="0" err="1" smtClean="0"/>
              <a:t>Institute</a:t>
            </a:r>
            <a:r>
              <a:rPr lang="es-MX" dirty="0" smtClean="0"/>
              <a:t> (SEI) de la Universidad Carnegie </a:t>
            </a:r>
            <a:r>
              <a:rPr lang="es-MX" dirty="0" err="1" smtClean="0"/>
              <a:t>Mellon</a:t>
            </a:r>
            <a:r>
              <a:rPr lang="es-MX" dirty="0" smtClean="0"/>
              <a:t> y ha sido ampliamente aceptado por la comunidad de ingeniería de software. </a:t>
            </a:r>
          </a:p>
          <a:p>
            <a:pPr>
              <a:defRPr/>
            </a:pPr>
            <a:r>
              <a:rPr lang="es-MX" dirty="0" smtClean="0"/>
              <a:t>Se ha convertido en el estándar para evaluar la madurez de los procesos dentro de las diferentes organizaciones que producen software en todo el mundo.</a:t>
            </a:r>
          </a:p>
          <a:p>
            <a:pPr>
              <a:defRPr/>
            </a:pPr>
            <a:r>
              <a:rPr lang="es-MX" dirty="0" smtClean="0"/>
              <a:t> La creciente necesidad, sumada a décadas de promesas incumplidas en cuanto a calidad, costos y cumplimiento en el desarrollo de software, condujo al Instituto de Ingeniería de Software de los Estados Unidos a desarrollar el modelo CMM (</a:t>
            </a:r>
            <a:r>
              <a:rPr lang="es-MX" dirty="0" err="1" smtClean="0"/>
              <a:t>Capability</a:t>
            </a:r>
            <a:r>
              <a:rPr lang="es-MX" dirty="0" smtClean="0"/>
              <a:t> </a:t>
            </a:r>
            <a:r>
              <a:rPr lang="es-MX" dirty="0" err="1" smtClean="0"/>
              <a:t>Maturity</a:t>
            </a:r>
            <a:r>
              <a:rPr lang="es-MX" dirty="0" smtClean="0"/>
              <a:t> </a:t>
            </a:r>
            <a:r>
              <a:rPr lang="es-MX" dirty="0" err="1" smtClean="0"/>
              <a:t>Model</a:t>
            </a:r>
            <a:r>
              <a:rPr lang="es-MX" dirty="0" smtClean="0"/>
              <a:t> - Modelo de Madurez de Capacidad). </a:t>
            </a:r>
          </a:p>
          <a:p>
            <a:pPr>
              <a:defRPr/>
            </a:pPr>
            <a:r>
              <a:rPr lang="es-MX" dirty="0" smtClean="0"/>
              <a:t>En principio creado para evaluar y mejorar la capacidad de los contratistas de software del Departamento de Defensa de los Estados Unidos, el modelo CMM se convirtió a través de los años en el más alto estándar de ingeniería en el mundo para todo tipo de compañías. Está fundamentado en prácticas reales de las compañías mas avanzadas del planeta, y refleja el estado del arte en procesos de desarrollo de software.</a:t>
            </a:r>
          </a:p>
          <a:p>
            <a:pPr>
              <a:defRPr/>
            </a:pPr>
            <a:endParaRPr lang="es-MX" dirty="0" smtClean="0"/>
          </a:p>
          <a:p>
            <a:pPr>
              <a:defRPr/>
            </a:pPr>
            <a:r>
              <a:rPr lang="es-AR" i="1" dirty="0" smtClean="0"/>
              <a:t>Un CMM, es un modelo que se toma como referencia para determinar la madurez necesaria para ejecutar las prácticas de una disciplina específica. </a:t>
            </a:r>
          </a:p>
          <a:p>
            <a:pPr>
              <a:defRPr/>
            </a:pPr>
            <a:r>
              <a:rPr lang="es-AR" i="1" dirty="0" smtClean="0"/>
              <a:t>Se lo usa, también,  para evaluar la capacidad de un equipo de personas haciendo su trabajo en el contexto de la disciplina en cuestión.</a:t>
            </a:r>
            <a:endParaRPr lang="es-AR" dirty="0" smtClean="0"/>
          </a:p>
          <a:p>
            <a:pPr defTabSz="762000" eaLnBrk="0" hangingPunct="0">
              <a:lnSpc>
                <a:spcPct val="90000"/>
              </a:lnSpc>
              <a:spcBef>
                <a:spcPct val="50000"/>
              </a:spcBef>
              <a:buClr>
                <a:schemeClr val="accent1"/>
              </a:buClr>
              <a:buFont typeface="Wingdings" pitchFamily="2" charset="2"/>
              <a:buBlip>
                <a:blip r:embed="rId3"/>
              </a:buBlip>
            </a:pPr>
            <a:r>
              <a:rPr lang="es-ES" sz="2200" dirty="0" smtClean="0">
                <a:solidFill>
                  <a:srgbClr val="003366"/>
                </a:solidFill>
                <a:latin typeface="Trebuchet MS" pitchFamily="34" charset="0"/>
              </a:rPr>
              <a:t>Madurez </a:t>
            </a:r>
          </a:p>
          <a:p>
            <a:pPr marL="571500" lvl="1" defTabSz="762000">
              <a:lnSpc>
                <a:spcPct val="90000"/>
              </a:lnSpc>
              <a:spcBef>
                <a:spcPct val="50000"/>
              </a:spcBef>
              <a:buClr>
                <a:schemeClr val="accent1"/>
              </a:buClr>
            </a:pPr>
            <a:r>
              <a:rPr lang="es-ES_tradnl" dirty="0" smtClean="0">
                <a:latin typeface="Trebuchet MS" pitchFamily="34" charset="0"/>
              </a:rPr>
              <a:t>La extensión por la cual un proceso específico es</a:t>
            </a:r>
          </a:p>
          <a:p>
            <a:pPr marL="571500" lvl="1" defTabSz="762000">
              <a:lnSpc>
                <a:spcPct val="90000"/>
              </a:lnSpc>
              <a:spcBef>
                <a:spcPct val="50000"/>
              </a:spcBef>
              <a:buClr>
                <a:schemeClr val="accent1"/>
              </a:buClr>
            </a:pPr>
            <a:r>
              <a:rPr lang="es-ES_tradnl" dirty="0" smtClean="0">
                <a:latin typeface="Trebuchet MS" pitchFamily="34" charset="0"/>
              </a:rPr>
              <a:t>explícitamente definido, administrado, medido,</a:t>
            </a:r>
          </a:p>
          <a:p>
            <a:pPr marL="571500" lvl="1" defTabSz="762000">
              <a:lnSpc>
                <a:spcPct val="90000"/>
              </a:lnSpc>
              <a:spcBef>
                <a:spcPct val="50000"/>
              </a:spcBef>
              <a:buClr>
                <a:schemeClr val="accent1"/>
              </a:buClr>
            </a:pPr>
            <a:r>
              <a:rPr lang="es-ES_tradnl" dirty="0" smtClean="0">
                <a:latin typeface="Trebuchet MS" pitchFamily="34" charset="0"/>
              </a:rPr>
              <a:t>controlado y efectivamente utilizado.</a:t>
            </a:r>
          </a:p>
          <a:p>
            <a:pPr defTabSz="762000" eaLnBrk="0" hangingPunct="0">
              <a:lnSpc>
                <a:spcPct val="90000"/>
              </a:lnSpc>
              <a:spcBef>
                <a:spcPct val="50000"/>
              </a:spcBef>
              <a:buClr>
                <a:schemeClr val="accent1"/>
              </a:buClr>
              <a:buFont typeface="Wingdings" pitchFamily="2" charset="2"/>
              <a:buBlip>
                <a:blip r:embed="rId3"/>
              </a:buBlip>
            </a:pPr>
            <a:r>
              <a:rPr lang="es-ES" sz="2200" dirty="0" smtClean="0">
                <a:solidFill>
                  <a:srgbClr val="003366"/>
                </a:solidFill>
                <a:latin typeface="Trebuchet MS" pitchFamily="34" charset="0"/>
              </a:rPr>
              <a:t>Capacidad</a:t>
            </a:r>
          </a:p>
          <a:p>
            <a:pPr marL="571500" lvl="1" defTabSz="762000">
              <a:lnSpc>
                <a:spcPct val="90000"/>
              </a:lnSpc>
              <a:spcBef>
                <a:spcPct val="50000"/>
              </a:spcBef>
              <a:buClr>
                <a:schemeClr val="accent1"/>
              </a:buClr>
            </a:pPr>
            <a:r>
              <a:rPr lang="es-ES_tradnl" dirty="0" smtClean="0">
                <a:latin typeface="Trebuchet MS" pitchFamily="34" charset="0"/>
              </a:rPr>
              <a:t>El rango de resultados esperados que pueden ser</a:t>
            </a:r>
          </a:p>
          <a:p>
            <a:pPr marL="571500" lvl="1" defTabSz="762000">
              <a:lnSpc>
                <a:spcPct val="90000"/>
              </a:lnSpc>
              <a:spcBef>
                <a:spcPct val="50000"/>
              </a:spcBef>
              <a:buClr>
                <a:schemeClr val="accent1"/>
              </a:buClr>
            </a:pPr>
            <a:r>
              <a:rPr lang="es-ES_tradnl" dirty="0" smtClean="0">
                <a:latin typeface="Trebuchet MS" pitchFamily="34" charset="0"/>
              </a:rPr>
              <a:t>alcanzados por seguir un determinado proceso.</a:t>
            </a:r>
          </a:p>
          <a:p>
            <a:pPr algn="ctr" defTabSz="762000" eaLnBrk="0" hangingPunct="0">
              <a:lnSpc>
                <a:spcPct val="90000"/>
              </a:lnSpc>
              <a:spcBef>
                <a:spcPct val="50000"/>
              </a:spcBef>
              <a:buClr>
                <a:schemeClr val="accent1"/>
              </a:buClr>
              <a:buFont typeface="Wingdings" pitchFamily="2" charset="2"/>
              <a:buBlip>
                <a:blip r:embed="rId3"/>
              </a:buBlip>
            </a:pPr>
            <a:endParaRPr lang="es-ES" sz="2200" dirty="0" smtClean="0">
              <a:solidFill>
                <a:schemeClr val="accent2"/>
              </a:solidFill>
            </a:endParaRPr>
          </a:p>
          <a:p>
            <a:endParaRPr lang="es-AR" dirty="0" smtClean="0"/>
          </a:p>
          <a:p>
            <a:pPr>
              <a:defRPr/>
            </a:pPr>
            <a:endParaRPr lang="es-MX" dirty="0" smtClean="0"/>
          </a:p>
          <a:p>
            <a:pPr lvl="0">
              <a:defRPr/>
            </a:pPr>
            <a:endParaRPr lang="es-AR" dirty="0" smtClean="0"/>
          </a:p>
          <a:p>
            <a:pPr lvl="1">
              <a:defRPr/>
            </a:pPr>
            <a:endParaRPr lang="es-AR" dirty="0" smtClean="0"/>
          </a:p>
          <a:p>
            <a:pPr>
              <a:defRPr/>
            </a:pPr>
            <a:r>
              <a:rPr lang="es-AR" dirty="0" smtClean="0"/>
              <a:t>Arquitectura de Constelaciones</a:t>
            </a:r>
          </a:p>
          <a:p>
            <a:pPr lvl="1">
              <a:defRPr/>
            </a:pPr>
            <a:r>
              <a:rPr lang="es-AR" dirty="0" smtClean="0"/>
              <a:t>CMMI </a:t>
            </a:r>
            <a:r>
              <a:rPr lang="es-AR" dirty="0" err="1" smtClean="0"/>
              <a:t>for</a:t>
            </a:r>
            <a:r>
              <a:rPr lang="es-AR" dirty="0" smtClean="0"/>
              <a:t> </a:t>
            </a:r>
            <a:r>
              <a:rPr lang="es-AR" dirty="0" err="1" smtClean="0"/>
              <a:t>Development</a:t>
            </a:r>
            <a:r>
              <a:rPr lang="es-AR" dirty="0" smtClean="0"/>
              <a:t> (CMMI-DEV)</a:t>
            </a:r>
          </a:p>
          <a:p>
            <a:pPr lvl="1">
              <a:defRPr/>
            </a:pPr>
            <a:r>
              <a:rPr lang="es-AR" dirty="0" smtClean="0"/>
              <a:t>CMMI </a:t>
            </a:r>
            <a:r>
              <a:rPr lang="es-AR" dirty="0" err="1" smtClean="0"/>
              <a:t>for</a:t>
            </a:r>
            <a:r>
              <a:rPr lang="es-AR" dirty="0" smtClean="0"/>
              <a:t> </a:t>
            </a:r>
            <a:r>
              <a:rPr lang="es-AR" dirty="0" err="1" smtClean="0"/>
              <a:t>Services</a:t>
            </a:r>
            <a:r>
              <a:rPr lang="es-AR" dirty="0" smtClean="0"/>
              <a:t> (CMMI-SCV)</a:t>
            </a:r>
          </a:p>
          <a:p>
            <a:pPr lvl="1">
              <a:defRPr/>
            </a:pPr>
            <a:r>
              <a:rPr lang="es-AR" dirty="0" smtClean="0"/>
              <a:t>CMMI </a:t>
            </a:r>
            <a:r>
              <a:rPr lang="es-AR" dirty="0" err="1" smtClean="0"/>
              <a:t>for</a:t>
            </a:r>
            <a:r>
              <a:rPr lang="es-AR" dirty="0" smtClean="0"/>
              <a:t> </a:t>
            </a:r>
            <a:r>
              <a:rPr lang="es-AR" dirty="0" err="1" smtClean="0"/>
              <a:t>Acquisition</a:t>
            </a:r>
            <a:r>
              <a:rPr lang="es-AR" dirty="0" smtClean="0"/>
              <a:t> (CMMI-ACQ)</a:t>
            </a:r>
          </a:p>
          <a:p>
            <a:endParaRPr lang="es-AR" dirty="0"/>
          </a:p>
        </p:txBody>
      </p:sp>
      <p:sp>
        <p:nvSpPr>
          <p:cNvPr id="4" name="Slide Number Placeholder 3"/>
          <p:cNvSpPr>
            <a:spLocks noGrp="1"/>
          </p:cNvSpPr>
          <p:nvPr>
            <p:ph type="sldNum" sz="quarter" idx="10"/>
          </p:nvPr>
        </p:nvSpPr>
        <p:spPr/>
        <p:txBody>
          <a:bodyPr/>
          <a:lstStyle/>
          <a:p>
            <a:pPr algn="r" rtl="0" fontAlgn="base">
              <a:spcBef>
                <a:spcPct val="0"/>
              </a:spcBef>
              <a:spcAft>
                <a:spcPct val="0"/>
              </a:spcAft>
            </a:pPr>
            <a:fld id="{8FA3ACCD-A111-4B66-842E-273B4C4D0821}" type="slidenum">
              <a:rPr lang="en-US" sz="1200" kern="1200">
                <a:solidFill>
                  <a:prstClr val="black"/>
                </a:solidFill>
                <a:latin typeface="Smudger LET" pitchFamily="2" charset="0"/>
                <a:ea typeface="+mn-ea"/>
                <a:cs typeface="Arial" charset="0"/>
              </a:rPr>
              <a:pPr algn="r" rtl="0" fontAlgn="base">
                <a:spcBef>
                  <a:spcPct val="0"/>
                </a:spcBef>
                <a:spcAft>
                  <a:spcPct val="0"/>
                </a:spcAft>
              </a:pPr>
              <a:t>39</a:t>
            </a:fld>
            <a:endParaRPr lang="en-US" sz="1200" kern="1200">
              <a:solidFill>
                <a:prstClr val="black"/>
              </a:solidFill>
              <a:latin typeface="Smudger LET" pitchFamily="2" charset="0"/>
              <a:ea typeface="+mn-ea"/>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dirty="0"/>
          </a:p>
        </p:txBody>
      </p:sp>
      <p:sp>
        <p:nvSpPr>
          <p:cNvPr id="4" name="Slide Number Placeholder 3"/>
          <p:cNvSpPr>
            <a:spLocks noGrp="1"/>
          </p:cNvSpPr>
          <p:nvPr>
            <p:ph type="sldNum" sz="quarter" idx="10"/>
          </p:nvPr>
        </p:nvSpPr>
        <p:spPr/>
        <p:txBody>
          <a:bodyPr/>
          <a:lstStyle/>
          <a:p>
            <a:pPr algn="r" rtl="0" fontAlgn="base">
              <a:spcBef>
                <a:spcPct val="0"/>
              </a:spcBef>
              <a:spcAft>
                <a:spcPct val="0"/>
              </a:spcAft>
            </a:pPr>
            <a:fld id="{8FA3ACCD-A111-4B66-842E-273B4C4D0821}" type="slidenum">
              <a:rPr lang="en-US" sz="1200" kern="1200">
                <a:solidFill>
                  <a:prstClr val="black"/>
                </a:solidFill>
                <a:latin typeface="Smudger LET" pitchFamily="2" charset="0"/>
                <a:ea typeface="+mn-ea"/>
                <a:cs typeface="Arial" charset="0"/>
              </a:rPr>
              <a:pPr algn="r" rtl="0" fontAlgn="base">
                <a:spcBef>
                  <a:spcPct val="0"/>
                </a:spcBef>
                <a:spcAft>
                  <a:spcPct val="0"/>
                </a:spcAft>
              </a:pPr>
              <a:t>40</a:t>
            </a:fld>
            <a:endParaRPr lang="en-US" sz="1200" kern="1200">
              <a:solidFill>
                <a:prstClr val="black"/>
              </a:solidFill>
              <a:latin typeface="Smudger LET" pitchFamily="2" charset="0"/>
              <a:ea typeface="+mn-ea"/>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es-AR" sz="1200" dirty="0" smtClean="0"/>
              <a:t>Un modelo para la mejora organizacional.</a:t>
            </a:r>
          </a:p>
          <a:p>
            <a:pPr>
              <a:defRPr/>
            </a:pPr>
            <a:r>
              <a:rPr lang="es-AR" sz="1200" dirty="0" smtClean="0"/>
              <a:t>Un marco que identifica elementos clave para procesos efectivos.</a:t>
            </a:r>
          </a:p>
          <a:p>
            <a:pPr>
              <a:defRPr/>
            </a:pPr>
            <a:r>
              <a:rPr lang="es-AR" sz="1200" dirty="0" smtClean="0"/>
              <a:t>Una aplicación del sentido común.</a:t>
            </a:r>
          </a:p>
          <a:p>
            <a:pPr>
              <a:defRPr/>
            </a:pPr>
            <a:r>
              <a:rPr lang="es-AR" sz="1200" dirty="0" smtClean="0"/>
              <a:t>Una guía para evaluar y mejorar las capacidades de una organización.</a:t>
            </a:r>
          </a:p>
          <a:p>
            <a:pPr>
              <a:defRPr/>
            </a:pPr>
            <a:r>
              <a:rPr lang="es-AR" sz="1200" dirty="0" smtClean="0"/>
              <a:t>Un conjunto de prácticas de planificación, ingeniería y administración que pueden contribuir a alcanzar objetivos de negocio.</a:t>
            </a:r>
          </a:p>
          <a:p>
            <a:pPr>
              <a:defRPr/>
            </a:pPr>
            <a:r>
              <a:rPr lang="es-MX" sz="1200" dirty="0" smtClean="0"/>
              <a:t>Los procesos incluidos son aquellos que por experiencia han demostrado ser efectivos.</a:t>
            </a:r>
          </a:p>
          <a:p>
            <a:pPr>
              <a:defRPr/>
            </a:pPr>
            <a:r>
              <a:rPr lang="es-MX" sz="1200" dirty="0" smtClean="0"/>
              <a:t>Realizado por profesionales de la industria del Software.</a:t>
            </a:r>
          </a:p>
          <a:p>
            <a:pPr>
              <a:defRPr/>
            </a:pPr>
            <a:r>
              <a:rPr lang="es-MX" sz="1200" dirty="0" smtClean="0"/>
              <a:t>Modelo mundialmente reconocido, “estándar de facto”.</a:t>
            </a:r>
          </a:p>
          <a:p>
            <a:endParaRPr lang="es-AR" dirty="0"/>
          </a:p>
        </p:txBody>
      </p:sp>
      <p:sp>
        <p:nvSpPr>
          <p:cNvPr id="4" name="Slide Number Placeholder 3"/>
          <p:cNvSpPr>
            <a:spLocks noGrp="1"/>
          </p:cNvSpPr>
          <p:nvPr>
            <p:ph type="sldNum" sz="quarter" idx="10"/>
          </p:nvPr>
        </p:nvSpPr>
        <p:spPr/>
        <p:txBody>
          <a:bodyPr/>
          <a:lstStyle/>
          <a:p>
            <a:pPr algn="r" rtl="0" fontAlgn="base">
              <a:spcBef>
                <a:spcPct val="0"/>
              </a:spcBef>
              <a:spcAft>
                <a:spcPct val="0"/>
              </a:spcAft>
            </a:pPr>
            <a:fld id="{8FA3ACCD-A111-4B66-842E-273B4C4D0821}" type="slidenum">
              <a:rPr lang="en-US" sz="1200" kern="1200">
                <a:solidFill>
                  <a:prstClr val="black"/>
                </a:solidFill>
                <a:latin typeface="Smudger LET" pitchFamily="2" charset="0"/>
                <a:ea typeface="+mn-ea"/>
                <a:cs typeface="Arial" charset="0"/>
              </a:rPr>
              <a:pPr algn="r" rtl="0" fontAlgn="base">
                <a:spcBef>
                  <a:spcPct val="0"/>
                </a:spcBef>
                <a:spcAft>
                  <a:spcPct val="0"/>
                </a:spcAft>
              </a:pPr>
              <a:t>41</a:t>
            </a:fld>
            <a:endParaRPr lang="en-US" sz="1200" kern="1200">
              <a:solidFill>
                <a:prstClr val="black"/>
              </a:solidFill>
              <a:latin typeface="Smudger LET" pitchFamily="2" charset="0"/>
              <a:ea typeface="+mn-ea"/>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77500" lnSpcReduction="20000"/>
          </a:bodyPr>
          <a:lstStyle/>
          <a:p>
            <a:pPr>
              <a:defRPr/>
            </a:pPr>
            <a:r>
              <a:rPr lang="es-MX" dirty="0" smtClean="0"/>
              <a:t>En que consiste el CMM </a:t>
            </a:r>
          </a:p>
          <a:p>
            <a:pPr>
              <a:defRPr/>
            </a:pPr>
            <a:r>
              <a:rPr lang="es-MX" dirty="0" smtClean="0"/>
              <a:t>El Modelo de Madurez de Capacidades (conocido en inglés como "</a:t>
            </a:r>
            <a:r>
              <a:rPr lang="es-MX" dirty="0" err="1" smtClean="0"/>
              <a:t>Capability</a:t>
            </a:r>
            <a:r>
              <a:rPr lang="es-MX" dirty="0" smtClean="0"/>
              <a:t> </a:t>
            </a:r>
            <a:r>
              <a:rPr lang="es-MX" dirty="0" err="1" smtClean="0"/>
              <a:t>Maturity</a:t>
            </a:r>
            <a:r>
              <a:rPr lang="es-MX" dirty="0" smtClean="0"/>
              <a:t> </a:t>
            </a:r>
            <a:r>
              <a:rPr lang="es-MX" dirty="0" err="1" smtClean="0"/>
              <a:t>Model</a:t>
            </a:r>
            <a:r>
              <a:rPr lang="es-MX" dirty="0" smtClean="0"/>
              <a:t>" o por su sigla CMM) es un modelo de prácticas fundamentales que deben ser implementadas por toda organización interesada en desarrollar y mejorar la calidad de sus productos y su productividad. Este modelo está basado en conceptos de calidad total y de mejoramiento continuo; ha sido elaborado por el Software </a:t>
            </a:r>
            <a:r>
              <a:rPr lang="es-MX" dirty="0" err="1" smtClean="0"/>
              <a:t>Engineering</a:t>
            </a:r>
            <a:r>
              <a:rPr lang="es-MX" dirty="0" smtClean="0"/>
              <a:t> </a:t>
            </a:r>
            <a:r>
              <a:rPr lang="es-MX" dirty="0" err="1" smtClean="0"/>
              <a:t>Institute</a:t>
            </a:r>
            <a:r>
              <a:rPr lang="es-MX" dirty="0" smtClean="0"/>
              <a:t> (SEI) de la Universidad Carnegie </a:t>
            </a:r>
            <a:r>
              <a:rPr lang="es-MX" dirty="0" err="1" smtClean="0"/>
              <a:t>Mellon</a:t>
            </a:r>
            <a:r>
              <a:rPr lang="es-MX" dirty="0" smtClean="0"/>
              <a:t> y ha sido ampliamente aceptado por la comunidad de ingeniería de software. </a:t>
            </a:r>
          </a:p>
          <a:p>
            <a:pPr>
              <a:defRPr/>
            </a:pPr>
            <a:r>
              <a:rPr lang="es-MX" dirty="0" smtClean="0"/>
              <a:t>Se ha convertido en el estándar para evaluar la madurez de los procesos dentro de las diferentes organizaciones que producen software en todo el mundo.</a:t>
            </a:r>
          </a:p>
          <a:p>
            <a:pPr>
              <a:defRPr/>
            </a:pPr>
            <a:r>
              <a:rPr lang="es-MX" dirty="0" smtClean="0"/>
              <a:t> </a:t>
            </a:r>
          </a:p>
          <a:p>
            <a:pPr>
              <a:defRPr/>
            </a:pPr>
            <a:endParaRPr lang="es-MX" dirty="0" smtClean="0"/>
          </a:p>
          <a:p>
            <a:pPr>
              <a:defRPr/>
            </a:pPr>
            <a:r>
              <a:rPr lang="es-MX" dirty="0" smtClean="0"/>
              <a:t>La creciente necesidad, sumada a décadas de promesas incumplidas en cuanto a calidad, costos y cumplimiento en el desarrollo de software, condujo al Instituto de Ingeniería de Software de los Estados Unidos a desarrollar el modelo CMM (</a:t>
            </a:r>
            <a:r>
              <a:rPr lang="es-MX" dirty="0" err="1" smtClean="0"/>
              <a:t>Capability</a:t>
            </a:r>
            <a:r>
              <a:rPr lang="es-MX" dirty="0" smtClean="0"/>
              <a:t> </a:t>
            </a:r>
            <a:r>
              <a:rPr lang="es-MX" dirty="0" err="1" smtClean="0"/>
              <a:t>Maturity</a:t>
            </a:r>
            <a:r>
              <a:rPr lang="es-MX" dirty="0" smtClean="0"/>
              <a:t> </a:t>
            </a:r>
            <a:r>
              <a:rPr lang="es-MX" dirty="0" err="1" smtClean="0"/>
              <a:t>Model</a:t>
            </a:r>
            <a:r>
              <a:rPr lang="es-MX" dirty="0" smtClean="0"/>
              <a:t> - Modelo de Madurez de Capacidad). </a:t>
            </a:r>
          </a:p>
          <a:p>
            <a:pPr>
              <a:defRPr/>
            </a:pPr>
            <a:endParaRPr lang="es-MX" dirty="0" smtClean="0"/>
          </a:p>
          <a:p>
            <a:pPr>
              <a:defRPr/>
            </a:pPr>
            <a:r>
              <a:rPr lang="es-MX" dirty="0" smtClean="0"/>
              <a:t>En principio creado para evaluar y mejorar la capacidad de los contratistas de software del Departamento de Defensa de los Estados Unidos, el modelo CMM se convirtió a través de los años en el más alto estándar de ingeniería en el mundo para todo tipo de compañías. Está fundamentado en prácticas reales de las compañías mas avanzadas del planeta, y refleja el estado del arte en procesos de desarrollo de software.</a:t>
            </a:r>
          </a:p>
          <a:p>
            <a:pPr>
              <a:defRPr/>
            </a:pPr>
            <a:endParaRPr lang="es-MX" dirty="0" smtClean="0"/>
          </a:p>
          <a:p>
            <a:pPr>
              <a:defRPr/>
            </a:pPr>
            <a:endParaRPr lang="es-MX" dirty="0"/>
          </a:p>
        </p:txBody>
      </p:sp>
      <p:sp>
        <p:nvSpPr>
          <p:cNvPr id="87044" name="3 Marcador de número de diapositiva"/>
          <p:cNvSpPr>
            <a:spLocks noGrp="1"/>
          </p:cNvSpPr>
          <p:nvPr>
            <p:ph type="sldNum" sz="quarter" idx="5"/>
          </p:nvPr>
        </p:nvSpPr>
        <p:spPr/>
        <p:txBody>
          <a:bodyPr/>
          <a:lstStyle/>
          <a:p>
            <a:pPr algn="r" rtl="0" fontAlgn="base">
              <a:spcBef>
                <a:spcPct val="0"/>
              </a:spcBef>
              <a:spcAft>
                <a:spcPct val="0"/>
              </a:spcAft>
              <a:defRPr/>
            </a:pPr>
            <a:fld id="{D0AEFA6B-72B0-49A0-9DC9-944BA20281C0}" type="slidenum">
              <a:rPr lang="en-US" sz="1200" kern="1200">
                <a:solidFill>
                  <a:prstClr val="black"/>
                </a:solidFill>
                <a:latin typeface="Times New Roman" pitchFamily="18" charset="0"/>
                <a:ea typeface="+mn-ea"/>
                <a:cs typeface="Arial" charset="0"/>
              </a:rPr>
              <a:pPr algn="r" rtl="0" fontAlgn="base">
                <a:spcBef>
                  <a:spcPct val="0"/>
                </a:spcBef>
                <a:spcAft>
                  <a:spcPct val="0"/>
                </a:spcAft>
                <a:defRPr/>
              </a:pPr>
              <a:t>42</a:t>
            </a:fld>
            <a:endParaRPr lang="en-US" sz="1200" kern="1200">
              <a:solidFill>
                <a:prstClr val="black"/>
              </a:solidFill>
              <a:latin typeface="Times New Roman" pitchFamily="18" charset="0"/>
              <a:ea typeface="+mn-ea"/>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s-ES"/>
              <a:t>NEG</a:t>
            </a: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pPr algn="just"/>
            <a:r>
              <a:rPr lang="es-ES" sz="1000" b="1" i="1">
                <a:solidFill>
                  <a:srgbClr val="000000"/>
                </a:solidFill>
                <a:latin typeface="Arial" pitchFamily="34" charset="0"/>
                <a:ea typeface="Arial Unicode MS" pitchFamily="34" charset="-128"/>
                <a:cs typeface="Arial Unicode MS" pitchFamily="34" charset="-128"/>
              </a:rPr>
              <a:t>Funcionalidad</a:t>
            </a:r>
            <a:endParaRPr lang="es-ES" sz="1000">
              <a:solidFill>
                <a:srgbClr val="000000"/>
              </a:solidFill>
              <a:latin typeface="Arial" pitchFamily="34" charset="0"/>
              <a:ea typeface="Arial Unicode MS" pitchFamily="34" charset="-128"/>
              <a:cs typeface="Arial Unicode MS" pitchFamily="34" charset="-128"/>
            </a:endParaRPr>
          </a:p>
          <a:p>
            <a:pPr algn="just"/>
            <a:r>
              <a:rPr lang="es-ES" sz="1000" b="1">
                <a:solidFill>
                  <a:srgbClr val="000000"/>
                </a:solidFill>
                <a:latin typeface="Arial" pitchFamily="34" charset="0"/>
                <a:ea typeface="Arial Unicode MS" pitchFamily="34" charset="-128"/>
                <a:cs typeface="Arial Unicode MS" pitchFamily="34" charset="-128"/>
              </a:rPr>
              <a:t>Adecuación </a:t>
            </a:r>
            <a:r>
              <a:rPr lang="es-ES" sz="1000">
                <a:solidFill>
                  <a:srgbClr val="000000"/>
                </a:solidFill>
                <a:latin typeface="Arial" pitchFamily="34" charset="0"/>
                <a:ea typeface="Arial Unicode MS" pitchFamily="34" charset="-128"/>
                <a:cs typeface="Arial Unicode MS" pitchFamily="34" charset="-128"/>
              </a:rPr>
              <a:t>Capacidad del producto software para proporcionar un conjunto apropiado de funciones para tareas y objetivos de usuario especificados. </a:t>
            </a:r>
            <a:r>
              <a:rPr lang="es-MX" sz="1000">
                <a:solidFill>
                  <a:srgbClr val="000000"/>
                </a:solidFill>
                <a:latin typeface="Arial" pitchFamily="34" charset="0"/>
                <a:ea typeface="Arial Unicode MS" pitchFamily="34" charset="-128"/>
                <a:cs typeface="Arial Unicode MS" pitchFamily="34" charset="-128"/>
              </a:rPr>
              <a:t>Las funciones son aquellas que satisfacen necesidades enunciadas (explicitas) o implicitas.</a:t>
            </a:r>
            <a:r>
              <a:rPr lang="es-ES" sz="1000">
                <a:solidFill>
                  <a:srgbClr val="000000"/>
                </a:solidFill>
                <a:latin typeface="Arial" pitchFamily="34" charset="0"/>
                <a:ea typeface="Arial Unicode MS" pitchFamily="34" charset="-128"/>
                <a:cs typeface="Arial Unicode MS" pitchFamily="34" charset="-128"/>
              </a:rPr>
              <a:t> </a:t>
            </a:r>
          </a:p>
          <a:p>
            <a:pPr algn="just"/>
            <a:r>
              <a:rPr lang="es-ES_tradnl" sz="1000" b="1">
                <a:solidFill>
                  <a:srgbClr val="000000"/>
                </a:solidFill>
                <a:latin typeface="Arial" pitchFamily="34" charset="0"/>
                <a:ea typeface="Arial Unicode MS" pitchFamily="34" charset="-128"/>
                <a:cs typeface="Arial Unicode MS" pitchFamily="34" charset="-128"/>
              </a:rPr>
              <a:t>Exactitud </a:t>
            </a:r>
            <a:r>
              <a:rPr lang="es-ES" sz="1000">
                <a:solidFill>
                  <a:srgbClr val="000000"/>
                </a:solidFill>
                <a:latin typeface="Arial" pitchFamily="34" charset="0"/>
                <a:ea typeface="Arial Unicode MS" pitchFamily="34" charset="-128"/>
                <a:cs typeface="Arial Unicode MS" pitchFamily="34" charset="-128"/>
              </a:rPr>
              <a:t>Capacidad del producto software para proporcionar los resultados o efectos correctos o acordados, con el grado necesario de precisión. </a:t>
            </a:r>
          </a:p>
          <a:p>
            <a:pPr algn="just"/>
            <a:r>
              <a:rPr lang="es-ES_tradnl" sz="1000" b="1">
                <a:solidFill>
                  <a:srgbClr val="000000"/>
                </a:solidFill>
                <a:latin typeface="Arial" pitchFamily="34" charset="0"/>
                <a:ea typeface="Arial Unicode MS" pitchFamily="34" charset="-128"/>
                <a:cs typeface="Arial Unicode MS" pitchFamily="34" charset="-128"/>
              </a:rPr>
              <a:t>Interoperabilidad </a:t>
            </a:r>
            <a:r>
              <a:rPr lang="es-ES" sz="1000">
                <a:solidFill>
                  <a:srgbClr val="000000"/>
                </a:solidFill>
                <a:latin typeface="Arial" pitchFamily="34" charset="0"/>
                <a:ea typeface="Arial Unicode MS" pitchFamily="34" charset="-128"/>
                <a:cs typeface="Arial Unicode MS" pitchFamily="34" charset="-128"/>
              </a:rPr>
              <a:t>Capacidad del producto software para interactuar con uno o más sistemas especificados. </a:t>
            </a:r>
          </a:p>
          <a:p>
            <a:pPr algn="just"/>
            <a:r>
              <a:rPr lang="es-ES_tradnl" sz="1000" b="1">
                <a:solidFill>
                  <a:srgbClr val="000000"/>
                </a:solidFill>
                <a:latin typeface="Arial" pitchFamily="34" charset="0"/>
                <a:ea typeface="Arial Unicode MS" pitchFamily="34" charset="-128"/>
                <a:cs typeface="Arial Unicode MS" pitchFamily="34" charset="-128"/>
              </a:rPr>
              <a:t>Seguridad de acceso </a:t>
            </a:r>
            <a:r>
              <a:rPr lang="es-ES" sz="1000">
                <a:solidFill>
                  <a:srgbClr val="000000"/>
                </a:solidFill>
                <a:latin typeface="Arial" pitchFamily="34" charset="0"/>
                <a:ea typeface="Arial Unicode MS" pitchFamily="34" charset="-128"/>
                <a:cs typeface="Arial Unicode MS" pitchFamily="34" charset="-128"/>
              </a:rPr>
              <a:t>Capacidad del producto software para proteger información y datos de manera que las personas o sistemas no autorizados no puedan leerlos o modificarlos, al tiempo que no se deniega el acceso a las personas o sistemas autorizados  </a:t>
            </a:r>
          </a:p>
          <a:p>
            <a:pPr algn="just"/>
            <a:r>
              <a:rPr lang="es-ES_tradnl" sz="1000" b="1">
                <a:solidFill>
                  <a:srgbClr val="000000"/>
                </a:solidFill>
                <a:latin typeface="Arial" pitchFamily="34" charset="0"/>
                <a:ea typeface="Arial Unicode MS" pitchFamily="34" charset="-128"/>
                <a:cs typeface="Arial Unicode MS" pitchFamily="34" charset="-128"/>
              </a:rPr>
              <a:t>Cumplimiento funcional </a:t>
            </a:r>
            <a:r>
              <a:rPr lang="es-ES" sz="1000">
                <a:solidFill>
                  <a:srgbClr val="000000"/>
                </a:solidFill>
                <a:latin typeface="Arial" pitchFamily="34" charset="0"/>
                <a:ea typeface="Arial Unicode MS" pitchFamily="34" charset="-128"/>
                <a:cs typeface="Arial Unicode MS" pitchFamily="34" charset="-128"/>
              </a:rPr>
              <a:t>Capacidad del producto software para adherirse a normas, convenciones o regulaciones en leyes y prescripciones similares relacionadas con funcionalidad.  </a:t>
            </a:r>
          </a:p>
          <a:p>
            <a:pPr algn="just"/>
            <a:r>
              <a:rPr lang="es-ES" sz="1000" b="1">
                <a:solidFill>
                  <a:srgbClr val="000000"/>
                </a:solidFill>
                <a:latin typeface="Arial" pitchFamily="34" charset="0"/>
                <a:ea typeface="Arial Unicode MS" pitchFamily="34" charset="-128"/>
                <a:cs typeface="Arial Unicode MS" pitchFamily="34" charset="-128"/>
              </a:rPr>
              <a:t>F</a:t>
            </a:r>
            <a:r>
              <a:rPr lang="es-ES_tradnl" sz="1000" b="1">
                <a:solidFill>
                  <a:srgbClr val="000000"/>
                </a:solidFill>
                <a:latin typeface="Arial" pitchFamily="34" charset="0"/>
                <a:ea typeface="Arial Unicode MS" pitchFamily="34" charset="-128"/>
                <a:cs typeface="Arial Unicode MS" pitchFamily="34" charset="-128"/>
              </a:rPr>
              <a:t>iabilidad</a:t>
            </a:r>
            <a:r>
              <a:rPr lang="es-ES" sz="1000" b="1">
                <a:solidFill>
                  <a:srgbClr val="000000"/>
                </a:solidFill>
                <a:latin typeface="Arial" pitchFamily="34" charset="0"/>
                <a:ea typeface="Arial Unicode MS" pitchFamily="34" charset="-128"/>
                <a:cs typeface="Arial Unicode MS" pitchFamily="34" charset="-128"/>
              </a:rPr>
              <a:t> </a:t>
            </a:r>
            <a:endParaRPr lang="es-ES" sz="1000">
              <a:solidFill>
                <a:srgbClr val="000000"/>
              </a:solidFill>
              <a:latin typeface="Arial" pitchFamily="34" charset="0"/>
              <a:ea typeface="Arial Unicode MS" pitchFamily="34" charset="-128"/>
              <a:cs typeface="Arial Unicode MS" pitchFamily="34" charset="-128"/>
            </a:endParaRPr>
          </a:p>
          <a:p>
            <a:pPr algn="just"/>
            <a:r>
              <a:rPr lang="es-ES_tradnl" sz="1000" b="1">
                <a:solidFill>
                  <a:srgbClr val="000000"/>
                </a:solidFill>
                <a:latin typeface="Arial" pitchFamily="34" charset="0"/>
                <a:ea typeface="Arial Unicode MS" pitchFamily="34" charset="-128"/>
                <a:cs typeface="Arial Unicode MS" pitchFamily="34" charset="-128"/>
              </a:rPr>
              <a:t>Madurez </a:t>
            </a:r>
            <a:r>
              <a:rPr lang="es-ES" sz="1000">
                <a:solidFill>
                  <a:srgbClr val="000000"/>
                </a:solidFill>
                <a:latin typeface="Arial" pitchFamily="34" charset="0"/>
                <a:ea typeface="Arial Unicode MS" pitchFamily="34" charset="-128"/>
                <a:cs typeface="Arial Unicode MS" pitchFamily="34" charset="-128"/>
              </a:rPr>
              <a:t>Capacidad del producto software para evitar fallar como resultado de fallos en el software.</a:t>
            </a:r>
          </a:p>
          <a:p>
            <a:pPr algn="just"/>
            <a:r>
              <a:rPr lang="es-ES_tradnl" sz="1000" b="1">
                <a:solidFill>
                  <a:srgbClr val="000000"/>
                </a:solidFill>
                <a:latin typeface="Arial" pitchFamily="34" charset="0"/>
                <a:ea typeface="Arial Unicode MS" pitchFamily="34" charset="-128"/>
                <a:cs typeface="Arial Unicode MS" pitchFamily="34" charset="-128"/>
              </a:rPr>
              <a:t>Tolerancia a fallos </a:t>
            </a:r>
            <a:r>
              <a:rPr lang="es-ES" sz="1000">
                <a:solidFill>
                  <a:srgbClr val="000000"/>
                </a:solidFill>
                <a:latin typeface="Arial" pitchFamily="34" charset="0"/>
                <a:ea typeface="Arial Unicode MS" pitchFamily="34" charset="-128"/>
                <a:cs typeface="Arial Unicode MS" pitchFamily="34" charset="-128"/>
              </a:rPr>
              <a:t>Capacidad del software para mantener un nivel especificado de prestaciones en caso de fallos software o de infringir sus interfaces especificados. </a:t>
            </a:r>
          </a:p>
          <a:p>
            <a:pPr algn="just"/>
            <a:r>
              <a:rPr lang="es-ES_tradnl" sz="1000" b="1">
                <a:solidFill>
                  <a:srgbClr val="000000"/>
                </a:solidFill>
                <a:latin typeface="Arial" pitchFamily="34" charset="0"/>
                <a:ea typeface="Arial Unicode MS" pitchFamily="34" charset="-128"/>
                <a:cs typeface="Arial Unicode MS" pitchFamily="34" charset="-128"/>
              </a:rPr>
              <a:t>Facilidad de recuperación </a:t>
            </a:r>
            <a:r>
              <a:rPr lang="es-ES" sz="1000">
                <a:solidFill>
                  <a:srgbClr val="000000"/>
                </a:solidFill>
                <a:latin typeface="Arial" pitchFamily="34" charset="0"/>
                <a:ea typeface="Arial Unicode MS" pitchFamily="34" charset="-128"/>
                <a:cs typeface="Arial Unicode MS" pitchFamily="34" charset="-128"/>
              </a:rPr>
              <a:t>Capacidad del producto software para reestablecer un nivel de prestaciones especificado y de recuperar los datos directamente afectados en caso de fallo. </a:t>
            </a:r>
          </a:p>
          <a:p>
            <a:pPr algn="just"/>
            <a:r>
              <a:rPr lang="es-ES_tradnl" sz="1000" b="1">
                <a:solidFill>
                  <a:srgbClr val="000000"/>
                </a:solidFill>
                <a:latin typeface="Arial" pitchFamily="34" charset="0"/>
                <a:ea typeface="Arial Unicode MS" pitchFamily="34" charset="-128"/>
                <a:cs typeface="Arial Unicode MS" pitchFamily="34" charset="-128"/>
              </a:rPr>
              <a:t>Cumplimiento de la fiabilidad </a:t>
            </a:r>
            <a:r>
              <a:rPr lang="es-ES" sz="1000">
                <a:solidFill>
                  <a:srgbClr val="000000"/>
                </a:solidFill>
                <a:latin typeface="Arial" pitchFamily="34" charset="0"/>
                <a:ea typeface="Arial Unicode MS" pitchFamily="34" charset="-128"/>
                <a:cs typeface="Arial Unicode MS" pitchFamily="34" charset="-128"/>
              </a:rPr>
              <a:t>Capacidad del producto software para adherirse a normas, convenciones o regulaciones relacionadas con al fiabilidad. </a:t>
            </a:r>
          </a:p>
          <a:p>
            <a:pPr algn="just"/>
            <a:r>
              <a:rPr lang="es-ES_tradnl" sz="1000" b="1">
                <a:solidFill>
                  <a:srgbClr val="000000"/>
                </a:solidFill>
                <a:latin typeface="Arial" pitchFamily="34" charset="0"/>
                <a:ea typeface="Arial Unicode MS" pitchFamily="34" charset="-128"/>
                <a:cs typeface="Arial Unicode MS" pitchFamily="34" charset="-128"/>
              </a:rPr>
              <a:t>Usabilidad</a:t>
            </a:r>
            <a:r>
              <a:rPr lang="es-ES" sz="1000" b="1">
                <a:solidFill>
                  <a:srgbClr val="000000"/>
                </a:solidFill>
                <a:latin typeface="Arial" pitchFamily="34" charset="0"/>
                <a:ea typeface="Arial Unicode MS" pitchFamily="34" charset="-128"/>
                <a:cs typeface="Arial Unicode MS" pitchFamily="34" charset="-128"/>
              </a:rPr>
              <a:t> </a:t>
            </a:r>
            <a:endParaRPr lang="es-ES" sz="1000">
              <a:solidFill>
                <a:srgbClr val="000000"/>
              </a:solidFill>
              <a:latin typeface="Arial" pitchFamily="34" charset="0"/>
              <a:ea typeface="Arial Unicode MS" pitchFamily="34" charset="-128"/>
              <a:cs typeface="Arial Unicode MS" pitchFamily="34" charset="-128"/>
            </a:endParaRPr>
          </a:p>
          <a:p>
            <a:pPr algn="just"/>
            <a:r>
              <a:rPr lang="es-ES_tradnl" sz="1000" b="1">
                <a:solidFill>
                  <a:srgbClr val="000000"/>
                </a:solidFill>
                <a:latin typeface="Arial" pitchFamily="34" charset="0"/>
                <a:ea typeface="Arial Unicode MS" pitchFamily="34" charset="-128"/>
                <a:cs typeface="Arial Unicode MS" pitchFamily="34" charset="-128"/>
              </a:rPr>
              <a:t>Capacidad para ser entendido </a:t>
            </a:r>
            <a:r>
              <a:rPr lang="es-ES" sz="1000">
                <a:solidFill>
                  <a:srgbClr val="000000"/>
                </a:solidFill>
                <a:latin typeface="Arial" pitchFamily="34" charset="0"/>
                <a:ea typeface="Arial Unicode MS" pitchFamily="34" charset="-128"/>
                <a:cs typeface="Arial Unicode MS" pitchFamily="34" charset="-128"/>
              </a:rPr>
              <a:t>Capacidad del producto software que permite al usuario entender si el software es </a:t>
            </a:r>
            <a:r>
              <a:rPr lang="es-ES" sz="1000" u="sng">
                <a:solidFill>
                  <a:srgbClr val="000000"/>
                </a:solidFill>
                <a:latin typeface="Arial" pitchFamily="34" charset="0"/>
                <a:ea typeface="Arial Unicode MS" pitchFamily="34" charset="-128"/>
                <a:cs typeface="Arial Unicode MS" pitchFamily="34" charset="-128"/>
              </a:rPr>
              <a:t>adecuado</a:t>
            </a:r>
            <a:r>
              <a:rPr lang="es-ES" sz="1000">
                <a:solidFill>
                  <a:srgbClr val="000000"/>
                </a:solidFill>
                <a:latin typeface="Arial" pitchFamily="34" charset="0"/>
                <a:ea typeface="Arial Unicode MS" pitchFamily="34" charset="-128"/>
                <a:cs typeface="Arial Unicode MS" pitchFamily="34" charset="-128"/>
              </a:rPr>
              <a:t> y cómo puede ser usado para unas tareas o condiciones de uso particulares.  </a:t>
            </a:r>
          </a:p>
          <a:p>
            <a:pPr algn="just"/>
            <a:r>
              <a:rPr lang="es-ES_tradnl" sz="1000" b="1">
                <a:solidFill>
                  <a:srgbClr val="000000"/>
                </a:solidFill>
                <a:latin typeface="Arial" pitchFamily="34" charset="0"/>
                <a:ea typeface="Arial Unicode MS" pitchFamily="34" charset="-128"/>
                <a:cs typeface="Arial Unicode MS" pitchFamily="34" charset="-128"/>
              </a:rPr>
              <a:t>Capacidad para ser aprendido </a:t>
            </a:r>
            <a:r>
              <a:rPr lang="es-ES" sz="1000">
                <a:solidFill>
                  <a:srgbClr val="000000"/>
                </a:solidFill>
                <a:latin typeface="Arial" pitchFamily="34" charset="0"/>
                <a:ea typeface="Arial Unicode MS" pitchFamily="34" charset="-128"/>
                <a:cs typeface="Arial Unicode MS" pitchFamily="34" charset="-128"/>
              </a:rPr>
              <a:t>Capacidad del producto software que permite al usuario aprender sobre su aplicación. </a:t>
            </a:r>
          </a:p>
          <a:p>
            <a:pPr algn="just"/>
            <a:r>
              <a:rPr lang="es-ES_tradnl" sz="1000" b="1">
                <a:solidFill>
                  <a:srgbClr val="000000"/>
                </a:solidFill>
                <a:latin typeface="Arial" pitchFamily="34" charset="0"/>
                <a:ea typeface="Arial Unicode MS" pitchFamily="34" charset="-128"/>
                <a:cs typeface="Arial Unicode MS" pitchFamily="34" charset="-128"/>
              </a:rPr>
              <a:t>Capacidad para ser operado </a:t>
            </a:r>
            <a:r>
              <a:rPr lang="es-ES" sz="1000">
                <a:solidFill>
                  <a:srgbClr val="000000"/>
                </a:solidFill>
                <a:latin typeface="Arial" pitchFamily="34" charset="0"/>
                <a:ea typeface="Arial Unicode MS" pitchFamily="34" charset="-128"/>
                <a:cs typeface="Arial Unicode MS" pitchFamily="34" charset="-128"/>
              </a:rPr>
              <a:t>Capacidad del producto software que permite al usuario operarlo y controlarlo. </a:t>
            </a:r>
          </a:p>
          <a:p>
            <a:pPr algn="just"/>
            <a:r>
              <a:rPr lang="es-ES_tradnl" sz="1000" b="1">
                <a:solidFill>
                  <a:srgbClr val="000000"/>
                </a:solidFill>
                <a:latin typeface="Arial" pitchFamily="34" charset="0"/>
                <a:ea typeface="Arial Unicode MS" pitchFamily="34" charset="-128"/>
                <a:cs typeface="Arial Unicode MS" pitchFamily="34" charset="-128"/>
              </a:rPr>
              <a:t>Capacidad de atracción </a:t>
            </a:r>
            <a:r>
              <a:rPr lang="es-ES" sz="1000">
                <a:solidFill>
                  <a:srgbClr val="000000"/>
                </a:solidFill>
                <a:latin typeface="Arial" pitchFamily="34" charset="0"/>
                <a:ea typeface="Arial Unicode MS" pitchFamily="34" charset="-128"/>
                <a:cs typeface="Arial Unicode MS" pitchFamily="34" charset="-128"/>
              </a:rPr>
              <a:t>Capacidad del producto software para ser atractivo al usuario.</a:t>
            </a:r>
          </a:p>
          <a:p>
            <a:pPr algn="just"/>
            <a:r>
              <a:rPr lang="es-ES" sz="1000" b="1">
                <a:solidFill>
                  <a:srgbClr val="000000"/>
                </a:solidFill>
                <a:latin typeface="Arial" pitchFamily="34" charset="0"/>
                <a:ea typeface="Arial Unicode MS" pitchFamily="34" charset="-128"/>
                <a:cs typeface="Arial Unicode MS" pitchFamily="34" charset="-128"/>
              </a:rPr>
              <a:t>Cumplimiento de la usabilidad </a:t>
            </a:r>
            <a:r>
              <a:rPr lang="es-ES" sz="1000">
                <a:solidFill>
                  <a:srgbClr val="000000"/>
                </a:solidFill>
                <a:latin typeface="Arial" pitchFamily="34" charset="0"/>
                <a:ea typeface="Arial Unicode MS" pitchFamily="34" charset="-128"/>
                <a:cs typeface="Arial Unicode MS" pitchFamily="34" charset="-128"/>
              </a:rPr>
              <a:t>Capacidad del producto software para adherirse a normas, convenciones, guías de estilo o regulaciones relacionadas con la usabilidad.  </a:t>
            </a:r>
          </a:p>
          <a:p>
            <a:pPr algn="just"/>
            <a:r>
              <a:rPr lang="es-ES_tradnl" sz="1000" b="1">
                <a:solidFill>
                  <a:srgbClr val="000000"/>
                </a:solidFill>
                <a:latin typeface="Arial" pitchFamily="34" charset="0"/>
                <a:ea typeface="Arial Unicode MS" pitchFamily="34" charset="-128"/>
                <a:cs typeface="Arial Unicode MS" pitchFamily="34" charset="-128"/>
              </a:rPr>
              <a:t>Eficiencia</a:t>
            </a:r>
            <a:r>
              <a:rPr lang="es-ES" sz="1000" b="1">
                <a:solidFill>
                  <a:srgbClr val="000000"/>
                </a:solidFill>
                <a:latin typeface="Arial" pitchFamily="34" charset="0"/>
                <a:ea typeface="Arial Unicode MS" pitchFamily="34" charset="-128"/>
                <a:cs typeface="Arial Unicode MS" pitchFamily="34" charset="-128"/>
              </a:rPr>
              <a:t> </a:t>
            </a:r>
            <a:endParaRPr lang="es-ES" sz="1000">
              <a:solidFill>
                <a:srgbClr val="000000"/>
              </a:solidFill>
              <a:latin typeface="Arial" pitchFamily="34" charset="0"/>
              <a:ea typeface="Arial Unicode MS" pitchFamily="34" charset="-128"/>
              <a:cs typeface="Arial Unicode MS" pitchFamily="34" charset="-128"/>
            </a:endParaRPr>
          </a:p>
          <a:p>
            <a:pPr algn="just"/>
            <a:r>
              <a:rPr lang="es-ES_tradnl" sz="1000" b="1">
                <a:solidFill>
                  <a:srgbClr val="000000"/>
                </a:solidFill>
                <a:latin typeface="Arial" pitchFamily="34" charset="0"/>
                <a:ea typeface="Arial Unicode MS" pitchFamily="34" charset="-128"/>
                <a:cs typeface="Arial Unicode MS" pitchFamily="34" charset="-128"/>
              </a:rPr>
              <a:t>Comportamiento temporal </a:t>
            </a:r>
            <a:r>
              <a:rPr lang="es-ES" sz="1000">
                <a:solidFill>
                  <a:srgbClr val="000000"/>
                </a:solidFill>
                <a:latin typeface="Arial" pitchFamily="34" charset="0"/>
                <a:ea typeface="Arial Unicode MS" pitchFamily="34" charset="-128"/>
                <a:cs typeface="Arial Unicode MS" pitchFamily="34" charset="-128"/>
              </a:rPr>
              <a:t>Capacidad del producto software para proporcionar tiempos de respuesta, tiempos de proceso y potencia apropiados, bajo condiciones determinadas.  </a:t>
            </a:r>
          </a:p>
          <a:p>
            <a:pPr algn="just"/>
            <a:r>
              <a:rPr lang="es-ES_tradnl" sz="1000" b="1">
                <a:solidFill>
                  <a:srgbClr val="000000"/>
                </a:solidFill>
                <a:latin typeface="Arial" pitchFamily="34" charset="0"/>
                <a:ea typeface="Arial Unicode MS" pitchFamily="34" charset="-128"/>
                <a:cs typeface="Arial Unicode MS" pitchFamily="34" charset="-128"/>
              </a:rPr>
              <a:t>Utilización de recursos </a:t>
            </a:r>
            <a:r>
              <a:rPr lang="es-ES" sz="1000">
                <a:solidFill>
                  <a:srgbClr val="000000"/>
                </a:solidFill>
                <a:latin typeface="Arial" pitchFamily="34" charset="0"/>
                <a:ea typeface="Arial Unicode MS" pitchFamily="34" charset="-128"/>
                <a:cs typeface="Arial Unicode MS" pitchFamily="34" charset="-128"/>
              </a:rPr>
              <a:t>Capacidad del producto software para usar las cantidades y tipos de recursos adecuados cuando el software lleva a cabo su función bajo condiciones determinadas. </a:t>
            </a:r>
          </a:p>
          <a:p>
            <a:pPr algn="just"/>
            <a:r>
              <a:rPr lang="es-ES_tradnl" sz="1000" b="1">
                <a:solidFill>
                  <a:srgbClr val="000000"/>
                </a:solidFill>
                <a:latin typeface="Arial" pitchFamily="34" charset="0"/>
                <a:ea typeface="Arial Unicode MS" pitchFamily="34" charset="-128"/>
                <a:cs typeface="Arial Unicode MS" pitchFamily="34" charset="-128"/>
              </a:rPr>
              <a:t>Cumplimiento de la eficiencia </a:t>
            </a:r>
            <a:r>
              <a:rPr lang="es-ES" sz="1000">
                <a:solidFill>
                  <a:srgbClr val="000000"/>
                </a:solidFill>
                <a:latin typeface="Arial" pitchFamily="34" charset="0"/>
                <a:ea typeface="Arial Unicode MS" pitchFamily="34" charset="-128"/>
                <a:cs typeface="Arial Unicode MS" pitchFamily="34" charset="-128"/>
              </a:rPr>
              <a:t>Capacidad del producto software para adherirse a normas o convenciones relacionadas con la eficiencia.  </a:t>
            </a:r>
          </a:p>
          <a:p>
            <a:pPr algn="just"/>
            <a:r>
              <a:rPr lang="es-ES_tradnl" sz="1000" b="1">
                <a:solidFill>
                  <a:srgbClr val="000000"/>
                </a:solidFill>
                <a:latin typeface="Arial" pitchFamily="34" charset="0"/>
                <a:ea typeface="Arial Unicode MS" pitchFamily="34" charset="-128"/>
                <a:cs typeface="Arial Unicode MS" pitchFamily="34" charset="-128"/>
              </a:rPr>
              <a:t>Mantenibilidad </a:t>
            </a:r>
            <a:endParaRPr lang="es-ES" sz="1000">
              <a:solidFill>
                <a:srgbClr val="000000"/>
              </a:solidFill>
              <a:latin typeface="Arial" pitchFamily="34" charset="0"/>
              <a:ea typeface="Arial Unicode MS" pitchFamily="34" charset="-128"/>
              <a:cs typeface="Arial Unicode MS" pitchFamily="34" charset="-128"/>
            </a:endParaRPr>
          </a:p>
          <a:p>
            <a:pPr algn="just"/>
            <a:r>
              <a:rPr lang="es-ES_tradnl" sz="1000" b="1">
                <a:solidFill>
                  <a:srgbClr val="000000"/>
                </a:solidFill>
                <a:latin typeface="Arial" pitchFamily="34" charset="0"/>
                <a:ea typeface="Arial Unicode MS" pitchFamily="34" charset="-128"/>
                <a:cs typeface="Arial Unicode MS" pitchFamily="34" charset="-128"/>
              </a:rPr>
              <a:t>Capacidad para ser analizado </a:t>
            </a:r>
            <a:r>
              <a:rPr lang="es-ES" sz="1000">
                <a:solidFill>
                  <a:srgbClr val="000000"/>
                </a:solidFill>
                <a:latin typeface="Arial" pitchFamily="34" charset="0"/>
                <a:ea typeface="Arial Unicode MS" pitchFamily="34" charset="-128"/>
                <a:cs typeface="Arial Unicode MS" pitchFamily="34" charset="-128"/>
              </a:rPr>
              <a:t>Es la capacidad del producto software para serle diagnosticadas deficiencias o causas de los fallos en el software, o para identificar las partes que han de ser modificadas. </a:t>
            </a:r>
          </a:p>
          <a:p>
            <a:pPr algn="just"/>
            <a:r>
              <a:rPr lang="es-ES_tradnl" sz="1000" b="1">
                <a:solidFill>
                  <a:srgbClr val="000000"/>
                </a:solidFill>
                <a:latin typeface="Arial" pitchFamily="34" charset="0"/>
                <a:ea typeface="Arial Unicode MS" pitchFamily="34" charset="-128"/>
                <a:cs typeface="Arial Unicode MS" pitchFamily="34" charset="-128"/>
              </a:rPr>
              <a:t>Capacidad para ser cambiado </a:t>
            </a:r>
            <a:r>
              <a:rPr lang="es-ES" sz="1000">
                <a:solidFill>
                  <a:srgbClr val="000000"/>
                </a:solidFill>
                <a:latin typeface="Arial" pitchFamily="34" charset="0"/>
                <a:ea typeface="Arial Unicode MS" pitchFamily="34" charset="-128"/>
                <a:cs typeface="Arial Unicode MS" pitchFamily="34" charset="-128"/>
              </a:rPr>
              <a:t>Capacidad del producto software que permite que una determinada modificación sea implementada.  </a:t>
            </a:r>
          </a:p>
          <a:p>
            <a:pPr algn="just"/>
            <a:r>
              <a:rPr lang="es-ES_tradnl" sz="1000" b="1">
                <a:solidFill>
                  <a:srgbClr val="000000"/>
                </a:solidFill>
                <a:latin typeface="Arial" pitchFamily="34" charset="0"/>
                <a:ea typeface="Arial Unicode MS" pitchFamily="34" charset="-128"/>
                <a:cs typeface="Arial Unicode MS" pitchFamily="34" charset="-128"/>
              </a:rPr>
              <a:t>Estabilidad </a:t>
            </a:r>
            <a:r>
              <a:rPr lang="es-ES" sz="1000">
                <a:solidFill>
                  <a:srgbClr val="000000"/>
                </a:solidFill>
                <a:latin typeface="Arial" pitchFamily="34" charset="0"/>
                <a:ea typeface="Arial Unicode MS" pitchFamily="34" charset="-128"/>
                <a:cs typeface="Arial Unicode MS" pitchFamily="34" charset="-128"/>
              </a:rPr>
              <a:t>Capacidad del producto software para evitar efectos inesperados debidos a modificaciones del software. </a:t>
            </a:r>
          </a:p>
          <a:p>
            <a:pPr algn="just"/>
            <a:r>
              <a:rPr lang="es-ES_tradnl" sz="1000" b="1">
                <a:solidFill>
                  <a:srgbClr val="000000"/>
                </a:solidFill>
                <a:latin typeface="Arial" pitchFamily="34" charset="0"/>
                <a:ea typeface="Arial Unicode MS" pitchFamily="34" charset="-128"/>
                <a:cs typeface="Arial Unicode MS" pitchFamily="34" charset="-128"/>
              </a:rPr>
              <a:t>Capacidad para ser probado </a:t>
            </a:r>
            <a:r>
              <a:rPr lang="es-ES" sz="1000">
                <a:solidFill>
                  <a:srgbClr val="000000"/>
                </a:solidFill>
                <a:latin typeface="Arial" pitchFamily="34" charset="0"/>
                <a:ea typeface="Arial Unicode MS" pitchFamily="34" charset="-128"/>
                <a:cs typeface="Arial Unicode MS" pitchFamily="34" charset="-128"/>
              </a:rPr>
              <a:t>Capacidad del producto software que permite que el software modificado sea validado.</a:t>
            </a:r>
          </a:p>
          <a:p>
            <a:pPr algn="just"/>
            <a:r>
              <a:rPr lang="es-ES" sz="1000" b="1">
                <a:solidFill>
                  <a:srgbClr val="000000"/>
                </a:solidFill>
                <a:latin typeface="Arial" pitchFamily="34" charset="0"/>
                <a:ea typeface="Arial Unicode MS" pitchFamily="34" charset="-128"/>
                <a:cs typeface="Arial Unicode MS" pitchFamily="34" charset="-128"/>
              </a:rPr>
              <a:t>Cumplimiento de la mantenibilidad </a:t>
            </a:r>
            <a:r>
              <a:rPr lang="es-ES" sz="1000">
                <a:solidFill>
                  <a:srgbClr val="000000"/>
                </a:solidFill>
                <a:latin typeface="Arial" pitchFamily="34" charset="0"/>
                <a:ea typeface="Arial Unicode MS" pitchFamily="34" charset="-128"/>
                <a:cs typeface="Arial Unicode MS" pitchFamily="34" charset="-128"/>
              </a:rPr>
              <a:t>Capacidad del producto software para adherirse a normas o convenciones relacionadas con la mantenibilidad.  </a:t>
            </a:r>
          </a:p>
          <a:p>
            <a:pPr algn="just"/>
            <a:r>
              <a:rPr lang="es-ES_tradnl" sz="1000" b="1">
                <a:solidFill>
                  <a:srgbClr val="000000"/>
                </a:solidFill>
                <a:latin typeface="Arial" pitchFamily="34" charset="0"/>
                <a:ea typeface="Arial Unicode MS" pitchFamily="34" charset="-128"/>
                <a:cs typeface="Arial Unicode MS" pitchFamily="34" charset="-128"/>
              </a:rPr>
              <a:t>Portabilidad </a:t>
            </a:r>
            <a:endParaRPr lang="es-ES" sz="1000">
              <a:solidFill>
                <a:srgbClr val="000000"/>
              </a:solidFill>
              <a:latin typeface="Arial" pitchFamily="34" charset="0"/>
              <a:ea typeface="Arial Unicode MS" pitchFamily="34" charset="-128"/>
              <a:cs typeface="Arial Unicode MS" pitchFamily="34" charset="-128"/>
            </a:endParaRPr>
          </a:p>
          <a:p>
            <a:pPr algn="just"/>
            <a:r>
              <a:rPr lang="es-ES_tradnl" sz="1000" b="1">
                <a:solidFill>
                  <a:srgbClr val="000000"/>
                </a:solidFill>
                <a:latin typeface="Arial" pitchFamily="34" charset="0"/>
                <a:ea typeface="Arial Unicode MS" pitchFamily="34" charset="-128"/>
                <a:cs typeface="Arial Unicode MS" pitchFamily="34" charset="-128"/>
              </a:rPr>
              <a:t>Adaptabilidad </a:t>
            </a:r>
            <a:r>
              <a:rPr lang="es-ES" sz="1000">
                <a:solidFill>
                  <a:srgbClr val="000000"/>
                </a:solidFill>
                <a:latin typeface="Arial" pitchFamily="34" charset="0"/>
                <a:ea typeface="Arial Unicode MS" pitchFamily="34" charset="-128"/>
                <a:cs typeface="Arial Unicode MS" pitchFamily="34" charset="-128"/>
              </a:rPr>
              <a:t>Capacidad del producto software para ser adaptado a diferentes entornos especificados, sin aplicar acciones o mecanismos distintos de aquellos proporcionados para este propósito por el propio software considerado.</a:t>
            </a:r>
            <a:r>
              <a:rPr lang="es-ES" sz="1000" b="1">
                <a:solidFill>
                  <a:srgbClr val="000000"/>
                </a:solidFill>
                <a:latin typeface="Arial" pitchFamily="34" charset="0"/>
                <a:ea typeface="Arial Unicode MS" pitchFamily="34" charset="-128"/>
                <a:cs typeface="Arial Unicode MS" pitchFamily="34" charset="-128"/>
              </a:rPr>
              <a:t> </a:t>
            </a:r>
            <a:r>
              <a:rPr lang="es-ES" sz="1000">
                <a:solidFill>
                  <a:srgbClr val="000000"/>
                </a:solidFill>
                <a:latin typeface="Arial" pitchFamily="34" charset="0"/>
                <a:ea typeface="Arial Unicode MS" pitchFamily="34" charset="-128"/>
                <a:cs typeface="Arial Unicode MS" pitchFamily="34" charset="-128"/>
              </a:rPr>
              <a:t> </a:t>
            </a:r>
          </a:p>
          <a:p>
            <a:pPr algn="just"/>
            <a:r>
              <a:rPr lang="es-ES_tradnl" sz="1000" b="1">
                <a:solidFill>
                  <a:srgbClr val="000000"/>
                </a:solidFill>
                <a:latin typeface="Arial" pitchFamily="34" charset="0"/>
                <a:ea typeface="Arial Unicode MS" pitchFamily="34" charset="-128"/>
                <a:cs typeface="Arial Unicode MS" pitchFamily="34" charset="-128"/>
              </a:rPr>
              <a:t>Facilidad de Instalación </a:t>
            </a:r>
            <a:r>
              <a:rPr lang="es-ES" sz="1000">
                <a:solidFill>
                  <a:srgbClr val="000000"/>
                </a:solidFill>
                <a:latin typeface="Arial" pitchFamily="34" charset="0"/>
                <a:ea typeface="Arial Unicode MS" pitchFamily="34" charset="-128"/>
                <a:cs typeface="Arial Unicode MS" pitchFamily="34" charset="-128"/>
              </a:rPr>
              <a:t>Capacidad del producto software para ser instalado en un entorno especificado. </a:t>
            </a:r>
          </a:p>
          <a:p>
            <a:pPr algn="just"/>
            <a:r>
              <a:rPr lang="es-ES_tradnl" sz="1000" b="1">
                <a:solidFill>
                  <a:srgbClr val="000000"/>
                </a:solidFill>
                <a:latin typeface="Arial" pitchFamily="34" charset="0"/>
                <a:ea typeface="Arial Unicode MS" pitchFamily="34" charset="-128"/>
                <a:cs typeface="Arial Unicode MS" pitchFamily="34" charset="-128"/>
              </a:rPr>
              <a:t>Coexistencia </a:t>
            </a:r>
            <a:r>
              <a:rPr lang="es-ES" sz="1000">
                <a:solidFill>
                  <a:srgbClr val="000000"/>
                </a:solidFill>
                <a:latin typeface="Arial" pitchFamily="34" charset="0"/>
                <a:ea typeface="Arial Unicode MS" pitchFamily="34" charset="-128"/>
                <a:cs typeface="Arial Unicode MS" pitchFamily="34" charset="-128"/>
              </a:rPr>
              <a:t>Capacidad del producto software para coexistir con otro software independiente, en un entorno común, compartiendo recursos comunes. </a:t>
            </a:r>
          </a:p>
          <a:p>
            <a:pPr algn="just"/>
            <a:r>
              <a:rPr lang="es-ES_tradnl" sz="1000" b="1">
                <a:solidFill>
                  <a:srgbClr val="000000"/>
                </a:solidFill>
                <a:latin typeface="Arial" pitchFamily="34" charset="0"/>
                <a:ea typeface="Arial Unicode MS" pitchFamily="34" charset="-128"/>
                <a:cs typeface="Arial Unicode MS" pitchFamily="34" charset="-128"/>
              </a:rPr>
              <a:t>Facilidad para reemplazar </a:t>
            </a:r>
            <a:r>
              <a:rPr lang="es-ES" sz="1000">
                <a:solidFill>
                  <a:srgbClr val="000000"/>
                </a:solidFill>
                <a:latin typeface="Arial" pitchFamily="34" charset="0"/>
                <a:ea typeface="Arial Unicode MS" pitchFamily="34" charset="-128"/>
                <a:cs typeface="Arial Unicode MS" pitchFamily="34" charset="-128"/>
              </a:rPr>
              <a:t>Capacidad del producto software para ser usado en lugar de otro producto software, para el mismo propósito, en el mismo ent</a:t>
            </a:r>
            <a:r>
              <a:rPr lang="es-ES_tradnl" sz="1000">
                <a:solidFill>
                  <a:srgbClr val="000000"/>
                </a:solidFill>
                <a:latin typeface="Arial" pitchFamily="34" charset="0"/>
                <a:ea typeface="Arial Unicode MS" pitchFamily="34" charset="-128"/>
                <a:cs typeface="Arial Unicode MS" pitchFamily="34" charset="-128"/>
              </a:rPr>
              <a:t>or</a:t>
            </a:r>
            <a:r>
              <a:rPr lang="es-ES" sz="1000">
                <a:solidFill>
                  <a:srgbClr val="000000"/>
                </a:solidFill>
                <a:latin typeface="Arial" pitchFamily="34" charset="0"/>
                <a:ea typeface="Arial Unicode MS" pitchFamily="34" charset="-128"/>
                <a:cs typeface="Arial Unicode MS" pitchFamily="34" charset="-128"/>
              </a:rPr>
              <a:t>no.  </a:t>
            </a:r>
          </a:p>
          <a:p>
            <a:r>
              <a:rPr lang="es-ES_tradnl" sz="1000" b="1">
                <a:latin typeface="Arial" pitchFamily="34" charset="0"/>
                <a:cs typeface="Times New Roman" pitchFamily="18" charset="0"/>
              </a:rPr>
              <a:t>Cumplimiento de la portabilidad </a:t>
            </a:r>
            <a:r>
              <a:rPr lang="es-ES" sz="1000">
                <a:latin typeface="Arial" pitchFamily="34" charset="0"/>
                <a:cs typeface="Times New Roman" pitchFamily="18" charset="0"/>
              </a:rPr>
              <a:t>Capacidad del producto software para adherirse a normas o convenciones relacionadas con la portabilidad.</a:t>
            </a:r>
            <a:r>
              <a:rPr lang="es-ES" sz="1000">
                <a:latin typeface="Arial" pitchFamily="34" charset="0"/>
              </a:rP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s-ES" dirty="0" smtClean="0"/>
              <a:t>Son dos caminos para la mejora</a:t>
            </a:r>
          </a:p>
          <a:p>
            <a:r>
              <a:rPr lang="es-ES" dirty="0" smtClean="0"/>
              <a:t>Por niveles: permite a la organización mejorar un conjunto de procesos relacionados a través de alcanzar de manera incremental y sucesiva un conjunto de áreas de proceso. Se mejora el nivel de madurez de la organización.</a:t>
            </a:r>
          </a:p>
          <a:p>
            <a:r>
              <a:rPr lang="es-ES" dirty="0" smtClean="0"/>
              <a:t>Continuo: permite a la organización mejorar de manera incremental los procesos de un área o un conjunto de </a:t>
            </a:r>
            <a:r>
              <a:rPr lang="es-ES" dirty="0" err="1" smtClean="0"/>
              <a:t>áres</a:t>
            </a:r>
            <a:r>
              <a:rPr lang="es-ES" dirty="0" smtClean="0"/>
              <a:t> de proceso (definidos por la organización) . Se mejora el nivel de capacidad de las Áreas de Proceso.</a:t>
            </a:r>
          </a:p>
          <a:p>
            <a:endParaRPr lang="es-MX" dirty="0" smtClean="0"/>
          </a:p>
          <a:p>
            <a:pPr>
              <a:defRPr/>
            </a:pPr>
            <a:r>
              <a:rPr lang="es-AR" dirty="0" smtClean="0"/>
              <a:t>Mejora organizacional a través de la mejora de procesos de un área o grupo de áreas de proceso seleccionados por la Organización.</a:t>
            </a:r>
          </a:p>
          <a:p>
            <a:pPr>
              <a:defRPr/>
            </a:pPr>
            <a:endParaRPr lang="es-AR" dirty="0" smtClean="0"/>
          </a:p>
          <a:p>
            <a:pPr>
              <a:defRPr/>
            </a:pPr>
            <a:r>
              <a:rPr lang="es-AR" dirty="0" smtClean="0"/>
              <a:t>Corresponde a la representación Continua.</a:t>
            </a:r>
          </a:p>
          <a:p>
            <a:pPr>
              <a:defRPr/>
            </a:pPr>
            <a:endParaRPr lang="es-AR" dirty="0" smtClean="0"/>
          </a:p>
          <a:p>
            <a:pPr>
              <a:defRPr/>
            </a:pPr>
            <a:r>
              <a:rPr lang="es-AR" dirty="0" smtClean="0"/>
              <a:t>Se utilizan los siguientes conceptos:</a:t>
            </a:r>
          </a:p>
          <a:p>
            <a:pPr lvl="1">
              <a:defRPr/>
            </a:pPr>
            <a:r>
              <a:rPr lang="es-AR" dirty="0" smtClean="0"/>
              <a:t>Nivel de capacidad</a:t>
            </a:r>
          </a:p>
          <a:p>
            <a:pPr lvl="1">
              <a:defRPr/>
            </a:pPr>
            <a:r>
              <a:rPr lang="es-AR" dirty="0" smtClean="0"/>
              <a:t>Capacidad del Área de Proceso</a:t>
            </a:r>
          </a:p>
          <a:p>
            <a:pPr lvl="1">
              <a:defRPr/>
            </a:pPr>
            <a:endParaRPr lang="es-AR" dirty="0" smtClean="0"/>
          </a:p>
          <a:p>
            <a:pPr>
              <a:defRPr/>
            </a:pPr>
            <a:r>
              <a:rPr lang="es-AR" dirty="0" smtClean="0"/>
              <a:t>Para alcanzar un determinado nivel de capacidad la Organización debe satisfacer </a:t>
            </a:r>
            <a:r>
              <a:rPr lang="es-AR" dirty="0" smtClean="0">
                <a:solidFill>
                  <a:srgbClr val="C00000"/>
                </a:solidFill>
              </a:rPr>
              <a:t>TODOS</a:t>
            </a:r>
            <a:r>
              <a:rPr lang="es-AR" dirty="0" smtClean="0"/>
              <a:t> los objetivos de las áreas de proceso de ese nivel.</a:t>
            </a:r>
          </a:p>
          <a:p>
            <a:endParaRPr lang="es-MX" dirty="0" smtClean="0"/>
          </a:p>
          <a:p>
            <a:endParaRPr lang="es-MX" dirty="0" smtClean="0"/>
          </a:p>
        </p:txBody>
      </p:sp>
      <p:sp>
        <p:nvSpPr>
          <p:cNvPr id="4" name="Slide Number Placeholder 3"/>
          <p:cNvSpPr>
            <a:spLocks noGrp="1"/>
          </p:cNvSpPr>
          <p:nvPr>
            <p:ph type="sldNum" sz="quarter" idx="10"/>
          </p:nvPr>
        </p:nvSpPr>
        <p:spPr/>
        <p:txBody>
          <a:bodyPr/>
          <a:lstStyle/>
          <a:p>
            <a:pPr algn="r" rtl="0" fontAlgn="base">
              <a:spcBef>
                <a:spcPct val="0"/>
              </a:spcBef>
              <a:spcAft>
                <a:spcPct val="0"/>
              </a:spcAft>
            </a:pPr>
            <a:fld id="{8FA3ACCD-A111-4B66-842E-273B4C4D0821}" type="slidenum">
              <a:rPr lang="en-US" sz="1200" kern="1200">
                <a:solidFill>
                  <a:prstClr val="black"/>
                </a:solidFill>
                <a:latin typeface="Smudger LET" pitchFamily="2" charset="0"/>
                <a:ea typeface="+mn-ea"/>
                <a:cs typeface="Arial" charset="0"/>
              </a:rPr>
              <a:pPr algn="r" rtl="0" fontAlgn="base">
                <a:spcBef>
                  <a:spcPct val="0"/>
                </a:spcBef>
                <a:spcAft>
                  <a:spcPct val="0"/>
                </a:spcAft>
              </a:pPr>
              <a:t>43</a:t>
            </a:fld>
            <a:endParaRPr lang="en-US" sz="1200" kern="1200">
              <a:solidFill>
                <a:prstClr val="black"/>
              </a:solidFill>
              <a:latin typeface="Smudger LET" pitchFamily="2" charset="0"/>
              <a:ea typeface="+mn-ea"/>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1 Marcador de imagen de diapositiva"/>
          <p:cNvSpPr>
            <a:spLocks noGrp="1" noRot="1" noChangeAspect="1" noTextEdit="1"/>
          </p:cNvSpPr>
          <p:nvPr>
            <p:ph type="sldImg"/>
          </p:nvPr>
        </p:nvSpPr>
        <p:spPr>
          <a:ln/>
        </p:spPr>
      </p:sp>
      <p:sp>
        <p:nvSpPr>
          <p:cNvPr id="94211" name="2 Marcador de notas"/>
          <p:cNvSpPr>
            <a:spLocks noGrp="1"/>
          </p:cNvSpPr>
          <p:nvPr>
            <p:ph type="body" idx="1"/>
          </p:nvPr>
        </p:nvSpPr>
        <p:spPr>
          <a:noFill/>
          <a:ln/>
        </p:spPr>
        <p:txBody>
          <a:bodyPr/>
          <a:lstStyle/>
          <a:p>
            <a:r>
              <a:rPr lang="es-ES" dirty="0" smtClean="0"/>
              <a:t>Son dos caminos para la mejora</a:t>
            </a:r>
          </a:p>
          <a:p>
            <a:r>
              <a:rPr lang="es-ES" dirty="0" smtClean="0"/>
              <a:t>Por niveles: permite a la organización mejorar un conjunto de procesos relacionados a través de alcanzar de manera incremental y sucesiva un conjunto de áreas de proceso. Se mejora el nivel de madurez de la organización.</a:t>
            </a:r>
          </a:p>
          <a:p>
            <a:r>
              <a:rPr lang="es-ES" dirty="0" smtClean="0"/>
              <a:t>Continuo: permite a la organización mejorar de manera incremental los procesos de un área o un conjunto de </a:t>
            </a:r>
            <a:r>
              <a:rPr lang="es-ES" dirty="0" err="1" smtClean="0"/>
              <a:t>áres</a:t>
            </a:r>
            <a:r>
              <a:rPr lang="es-ES" dirty="0" smtClean="0"/>
              <a:t> de proceso (definidos por la organización) . Se mejora el nivel de capacidad de las Áreas de Proceso.</a:t>
            </a:r>
          </a:p>
          <a:p>
            <a:endParaRPr lang="es-MX" dirty="0" smtClean="0"/>
          </a:p>
          <a:p>
            <a:endParaRPr lang="es-MX" dirty="0" smtClean="0"/>
          </a:p>
        </p:txBody>
      </p:sp>
      <p:sp>
        <p:nvSpPr>
          <p:cNvPr id="88068" name="3 Marcador de número de diapositiva"/>
          <p:cNvSpPr>
            <a:spLocks noGrp="1"/>
          </p:cNvSpPr>
          <p:nvPr>
            <p:ph type="sldNum" sz="quarter" idx="5"/>
          </p:nvPr>
        </p:nvSpPr>
        <p:spPr/>
        <p:txBody>
          <a:bodyPr/>
          <a:lstStyle/>
          <a:p>
            <a:pPr algn="r" rtl="0" fontAlgn="base">
              <a:spcBef>
                <a:spcPct val="0"/>
              </a:spcBef>
              <a:spcAft>
                <a:spcPct val="0"/>
              </a:spcAft>
              <a:defRPr/>
            </a:pPr>
            <a:fld id="{6BDC0240-1C9D-4B10-AD5C-42BFACC2BD1B}" type="slidenum">
              <a:rPr lang="es-ES" sz="1200" kern="1200">
                <a:solidFill>
                  <a:prstClr val="black"/>
                </a:solidFill>
                <a:latin typeface="Smudger LET" pitchFamily="2" charset="0"/>
                <a:ea typeface="+mn-ea"/>
                <a:cs typeface="Arial" charset="0"/>
              </a:rPr>
              <a:pPr algn="r" rtl="0" fontAlgn="base">
                <a:spcBef>
                  <a:spcPct val="0"/>
                </a:spcBef>
                <a:spcAft>
                  <a:spcPct val="0"/>
                </a:spcAft>
                <a:defRPr/>
              </a:pPr>
              <a:t>44</a:t>
            </a:fld>
            <a:endParaRPr lang="es-ES" sz="1200" kern="1200">
              <a:solidFill>
                <a:prstClr val="black"/>
              </a:solidFill>
              <a:latin typeface="Smudger LET" pitchFamily="2" charset="0"/>
              <a:ea typeface="+mn-ea"/>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dirty="0"/>
          </a:p>
        </p:txBody>
      </p:sp>
      <p:sp>
        <p:nvSpPr>
          <p:cNvPr id="4" name="Slide Number Placeholder 3"/>
          <p:cNvSpPr>
            <a:spLocks noGrp="1"/>
          </p:cNvSpPr>
          <p:nvPr>
            <p:ph type="sldNum" sz="quarter" idx="10"/>
          </p:nvPr>
        </p:nvSpPr>
        <p:spPr/>
        <p:txBody>
          <a:bodyPr/>
          <a:lstStyle/>
          <a:p>
            <a:pPr algn="r" rtl="0" fontAlgn="base">
              <a:spcBef>
                <a:spcPct val="0"/>
              </a:spcBef>
              <a:spcAft>
                <a:spcPct val="0"/>
              </a:spcAft>
            </a:pPr>
            <a:fld id="{8FA3ACCD-A111-4B66-842E-273B4C4D0821}" type="slidenum">
              <a:rPr lang="en-US" sz="1200" kern="1200">
                <a:solidFill>
                  <a:prstClr val="black"/>
                </a:solidFill>
                <a:latin typeface="Smudger LET" pitchFamily="2" charset="0"/>
                <a:ea typeface="+mn-ea"/>
                <a:cs typeface="Arial" charset="0"/>
              </a:rPr>
              <a:pPr algn="r" rtl="0" fontAlgn="base">
                <a:spcBef>
                  <a:spcPct val="0"/>
                </a:spcBef>
                <a:spcAft>
                  <a:spcPct val="0"/>
                </a:spcAft>
              </a:pPr>
              <a:t>45</a:t>
            </a:fld>
            <a:endParaRPr lang="en-US" sz="1200" kern="1200">
              <a:solidFill>
                <a:prstClr val="black"/>
              </a:solidFill>
              <a:latin typeface="Smudger LET" pitchFamily="2" charset="0"/>
              <a:ea typeface="+mn-ea"/>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1 Marcador de imagen de diapositiva"/>
          <p:cNvSpPr>
            <a:spLocks noGrp="1" noRot="1" noChangeAspect="1" noTextEdit="1"/>
          </p:cNvSpPr>
          <p:nvPr>
            <p:ph type="sldImg"/>
          </p:nvPr>
        </p:nvSpPr>
        <p:spPr>
          <a:ln/>
        </p:spPr>
      </p:sp>
      <p:sp>
        <p:nvSpPr>
          <p:cNvPr id="96259" name="2 Marcador de notas"/>
          <p:cNvSpPr>
            <a:spLocks noGrp="1"/>
          </p:cNvSpPr>
          <p:nvPr>
            <p:ph type="body" idx="1"/>
          </p:nvPr>
        </p:nvSpPr>
        <p:spPr>
          <a:noFill/>
          <a:ln/>
        </p:spPr>
        <p:txBody>
          <a:bodyPr/>
          <a:lstStyle/>
          <a:p>
            <a:pPr>
              <a:defRPr/>
            </a:pPr>
            <a:r>
              <a:rPr lang="es-AR" dirty="0" smtClean="0"/>
              <a:t>Mejora organizacional a través de la mejora incremental y sucesivo de grupos áreas de procesos predefinidos.</a:t>
            </a:r>
          </a:p>
          <a:p>
            <a:pPr>
              <a:defRPr/>
            </a:pPr>
            <a:r>
              <a:rPr lang="es-AR" dirty="0" smtClean="0"/>
              <a:t>Corresponde a la representación por Niveles.</a:t>
            </a:r>
          </a:p>
          <a:p>
            <a:pPr>
              <a:defRPr/>
            </a:pPr>
            <a:r>
              <a:rPr lang="es-AR" dirty="0" smtClean="0"/>
              <a:t>Se utilizan los siguientes conceptos:</a:t>
            </a:r>
          </a:p>
          <a:p>
            <a:pPr lvl="1">
              <a:defRPr/>
            </a:pPr>
            <a:r>
              <a:rPr lang="es-AR" dirty="0" smtClean="0"/>
              <a:t>Nivel de madurez</a:t>
            </a:r>
          </a:p>
          <a:p>
            <a:pPr lvl="1">
              <a:defRPr/>
            </a:pPr>
            <a:r>
              <a:rPr lang="es-AR" dirty="0" smtClean="0"/>
              <a:t>Madurez de la Organización</a:t>
            </a:r>
          </a:p>
          <a:p>
            <a:pPr>
              <a:defRPr/>
            </a:pPr>
            <a:r>
              <a:rPr lang="es-AR" dirty="0" smtClean="0"/>
              <a:t>Para alcanzar un determinado nivel de madurez la Organización debe satisfacer </a:t>
            </a:r>
            <a:r>
              <a:rPr lang="es-AR" dirty="0" smtClean="0">
                <a:solidFill>
                  <a:srgbClr val="C00000"/>
                </a:solidFill>
              </a:rPr>
              <a:t>TODOS</a:t>
            </a:r>
            <a:r>
              <a:rPr lang="es-AR" dirty="0" smtClean="0"/>
              <a:t> los objetivos de las áreas de proceso de ese nivel.</a:t>
            </a:r>
          </a:p>
          <a:p>
            <a:pPr algn="l">
              <a:lnSpc>
                <a:spcPct val="90000"/>
              </a:lnSpc>
              <a:spcBef>
                <a:spcPct val="50000"/>
              </a:spcBef>
              <a:buClr>
                <a:schemeClr val="accent1"/>
              </a:buClr>
              <a:buFont typeface="Wingdings" pitchFamily="2" charset="2"/>
              <a:buNone/>
              <a:defRPr/>
            </a:pPr>
            <a:endParaRPr lang="es-MX" dirty="0" smtClean="0"/>
          </a:p>
        </p:txBody>
      </p:sp>
      <p:sp>
        <p:nvSpPr>
          <p:cNvPr id="90116" name="3 Marcador de número de diapositiva"/>
          <p:cNvSpPr>
            <a:spLocks noGrp="1"/>
          </p:cNvSpPr>
          <p:nvPr>
            <p:ph type="sldNum" sz="quarter" idx="5"/>
          </p:nvPr>
        </p:nvSpPr>
        <p:spPr/>
        <p:txBody>
          <a:bodyPr/>
          <a:lstStyle/>
          <a:p>
            <a:pPr algn="r" rtl="0" fontAlgn="base">
              <a:spcBef>
                <a:spcPct val="0"/>
              </a:spcBef>
              <a:spcAft>
                <a:spcPct val="0"/>
              </a:spcAft>
              <a:defRPr/>
            </a:pPr>
            <a:fld id="{45AAC3D7-E50C-4914-A764-912EF08A0362}" type="slidenum">
              <a:rPr lang="es-ES" sz="1200" kern="1200">
                <a:solidFill>
                  <a:prstClr val="black"/>
                </a:solidFill>
                <a:latin typeface="Smudger LET" pitchFamily="2" charset="0"/>
                <a:ea typeface="+mn-ea"/>
                <a:cs typeface="Arial" charset="0"/>
              </a:rPr>
              <a:pPr algn="r" rtl="0" fontAlgn="base">
                <a:spcBef>
                  <a:spcPct val="0"/>
                </a:spcBef>
                <a:spcAft>
                  <a:spcPct val="0"/>
                </a:spcAft>
                <a:defRPr/>
              </a:pPr>
              <a:t>46</a:t>
            </a:fld>
            <a:endParaRPr lang="es-ES" sz="1200" kern="1200">
              <a:solidFill>
                <a:prstClr val="black"/>
              </a:solidFill>
              <a:latin typeface="Smudger LET" pitchFamily="2" charset="0"/>
              <a:ea typeface="+mn-ea"/>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lnSpc>
                <a:spcPct val="90000"/>
              </a:lnSpc>
              <a:spcBef>
                <a:spcPct val="50000"/>
              </a:spcBef>
              <a:buClr>
                <a:schemeClr val="accent1"/>
              </a:buClr>
              <a:buFont typeface="Wingdings" pitchFamily="2" charset="2"/>
              <a:buNone/>
              <a:defRPr/>
            </a:pPr>
            <a:r>
              <a:rPr lang="es-MX" sz="1200" kern="1200" dirty="0" smtClean="0">
                <a:solidFill>
                  <a:schemeClr val="tx1"/>
                </a:solidFill>
                <a:latin typeface="Arial" charset="0"/>
                <a:ea typeface="+mn-ea"/>
                <a:cs typeface="Arial" charset="0"/>
              </a:rPr>
              <a:t>1.Inicial – depende de los héroes</a:t>
            </a:r>
          </a:p>
          <a:p>
            <a:pPr>
              <a:lnSpc>
                <a:spcPct val="90000"/>
              </a:lnSpc>
              <a:spcBef>
                <a:spcPct val="50000"/>
              </a:spcBef>
              <a:buClr>
                <a:schemeClr val="accent1"/>
              </a:buClr>
              <a:buFont typeface="Wingdings" pitchFamily="2" charset="2"/>
              <a:buNone/>
            </a:pPr>
            <a:r>
              <a:rPr lang="es-MX" sz="1200" kern="1200" dirty="0" smtClean="0">
                <a:solidFill>
                  <a:schemeClr val="tx1"/>
                </a:solidFill>
                <a:latin typeface="Arial" charset="0"/>
                <a:ea typeface="+mn-ea"/>
                <a:cs typeface="Arial" charset="0"/>
              </a:rPr>
              <a:t>2.Centrado en Gestión  de proyectos - </a:t>
            </a:r>
            <a:r>
              <a:rPr lang="es-MX" sz="1200" kern="1200" dirty="0" smtClean="0">
                <a:solidFill>
                  <a:schemeClr val="bg1"/>
                </a:solidFill>
                <a:latin typeface="Arial" charset="0"/>
                <a:ea typeface="+mn-ea"/>
                <a:cs typeface="Arial" charset="0"/>
              </a:rPr>
              <a:t>Pensamos antes de actuar y pensamos mientras actuamos</a:t>
            </a:r>
            <a:endParaRPr lang="en-US" sz="1200" kern="1200" dirty="0" smtClean="0">
              <a:solidFill>
                <a:schemeClr val="bg1"/>
              </a:solidFill>
              <a:latin typeface="Arial" charset="0"/>
              <a:ea typeface="+mn-ea"/>
              <a:cs typeface="Arial" charset="0"/>
            </a:endParaRPr>
          </a:p>
          <a:p>
            <a:pPr marL="0" marR="0" indent="0" algn="l" defTabSz="914400" rtl="0" eaLnBrk="1" fontAlgn="base" latinLnBrk="0" hangingPunct="1">
              <a:lnSpc>
                <a:spcPct val="90000"/>
              </a:lnSpc>
              <a:spcBef>
                <a:spcPct val="50000"/>
              </a:spcBef>
              <a:spcAft>
                <a:spcPct val="0"/>
              </a:spcAft>
              <a:buClr>
                <a:schemeClr val="accent1"/>
              </a:buClr>
              <a:buSzTx/>
              <a:buFont typeface="Wingdings" pitchFamily="2" charset="2"/>
              <a:buNone/>
              <a:tabLst/>
              <a:defRPr/>
            </a:pPr>
            <a:r>
              <a:rPr lang="es-MX" sz="1200" kern="1200" dirty="0" smtClean="0">
                <a:solidFill>
                  <a:schemeClr val="tx1"/>
                </a:solidFill>
                <a:latin typeface="Arial" charset="0"/>
                <a:ea typeface="+mn-ea"/>
                <a:cs typeface="Arial" charset="0"/>
              </a:rPr>
              <a:t>3. Ingeniería de Procesos y soporte organizacional - </a:t>
            </a:r>
            <a:r>
              <a:rPr lang="es-MX" sz="1200" kern="1200" dirty="0" smtClean="0">
                <a:solidFill>
                  <a:schemeClr val="bg1"/>
                </a:solidFill>
                <a:latin typeface="Arial" charset="0"/>
                <a:ea typeface="+mn-ea"/>
                <a:cs typeface="Arial" charset="0"/>
              </a:rPr>
              <a:t>Procesos estándar y capacitación, ingeniería</a:t>
            </a:r>
            <a:endParaRPr lang="en-US" sz="1200" kern="1200" dirty="0" smtClean="0">
              <a:solidFill>
                <a:schemeClr val="bg1"/>
              </a:solidFill>
              <a:latin typeface="Arial" charset="0"/>
              <a:ea typeface="+mn-ea"/>
              <a:cs typeface="Arial" charset="0"/>
            </a:endParaRPr>
          </a:p>
          <a:p>
            <a:pPr>
              <a:lnSpc>
                <a:spcPct val="90000"/>
              </a:lnSpc>
              <a:spcBef>
                <a:spcPct val="50000"/>
              </a:spcBef>
              <a:buClr>
                <a:schemeClr val="accent1"/>
              </a:buClr>
              <a:buFont typeface="Wingdings" pitchFamily="2" charset="2"/>
              <a:buNone/>
            </a:pPr>
            <a:r>
              <a:rPr lang="es-MX" sz="1200" kern="1200" dirty="0" smtClean="0">
                <a:solidFill>
                  <a:schemeClr val="bg1"/>
                </a:solidFill>
                <a:latin typeface="Arial" charset="0"/>
                <a:ea typeface="+mn-ea"/>
                <a:cs typeface="Arial" charset="0"/>
              </a:rPr>
              <a:t>4. Control Estadístico</a:t>
            </a:r>
            <a:r>
              <a:rPr lang="es-MX" sz="1200" kern="1200" baseline="0" dirty="0" smtClean="0">
                <a:solidFill>
                  <a:schemeClr val="bg1"/>
                </a:solidFill>
                <a:latin typeface="Arial" charset="0"/>
                <a:ea typeface="+mn-ea"/>
                <a:cs typeface="Arial" charset="0"/>
              </a:rPr>
              <a:t> - </a:t>
            </a:r>
            <a:r>
              <a:rPr lang="es-MX" sz="1200" kern="1200" dirty="0" smtClean="0">
                <a:solidFill>
                  <a:schemeClr val="bg1"/>
                </a:solidFill>
                <a:latin typeface="Arial" charset="0"/>
                <a:ea typeface="+mn-ea"/>
                <a:cs typeface="Arial" charset="0"/>
              </a:rPr>
              <a:t>Podemos predecir lo que haremos y  ajustamos los procesos</a:t>
            </a:r>
          </a:p>
          <a:p>
            <a:pPr>
              <a:lnSpc>
                <a:spcPct val="90000"/>
              </a:lnSpc>
              <a:spcBef>
                <a:spcPct val="50000"/>
              </a:spcBef>
              <a:buClr>
                <a:schemeClr val="accent1"/>
              </a:buClr>
              <a:buFont typeface="Wingdings" pitchFamily="2" charset="2"/>
              <a:buNone/>
            </a:pPr>
            <a:r>
              <a:rPr lang="en-US" sz="1200" kern="1200" dirty="0" smtClean="0">
                <a:solidFill>
                  <a:schemeClr val="bg1"/>
                </a:solidFill>
                <a:latin typeface="Arial" charset="0"/>
                <a:ea typeface="+mn-ea"/>
                <a:cs typeface="Arial" charset="0"/>
              </a:rPr>
              <a:t>5. </a:t>
            </a:r>
            <a:r>
              <a:rPr lang="en-US" sz="1200" kern="1200" dirty="0" err="1" smtClean="0">
                <a:solidFill>
                  <a:schemeClr val="bg1"/>
                </a:solidFill>
                <a:latin typeface="Arial" charset="0"/>
                <a:ea typeface="+mn-ea"/>
                <a:cs typeface="Arial" charset="0"/>
              </a:rPr>
              <a:t>Mejora</a:t>
            </a:r>
            <a:r>
              <a:rPr lang="en-US" sz="1200" kern="1200" dirty="0" smtClean="0">
                <a:solidFill>
                  <a:schemeClr val="bg1"/>
                </a:solidFill>
                <a:latin typeface="Arial" charset="0"/>
                <a:ea typeface="+mn-ea"/>
                <a:cs typeface="Arial" charset="0"/>
              </a:rPr>
              <a:t> Continua – </a:t>
            </a:r>
            <a:r>
              <a:rPr lang="en-US" sz="1200" kern="1200" dirty="0" err="1" smtClean="0">
                <a:solidFill>
                  <a:schemeClr val="bg1"/>
                </a:solidFill>
                <a:latin typeface="Arial" charset="0"/>
                <a:ea typeface="+mn-ea"/>
                <a:cs typeface="Arial" charset="0"/>
              </a:rPr>
              <a:t>Aprendemos</a:t>
            </a:r>
            <a:r>
              <a:rPr lang="en-US" sz="1200" kern="1200" dirty="0" smtClean="0">
                <a:solidFill>
                  <a:schemeClr val="bg1"/>
                </a:solidFill>
                <a:latin typeface="Arial" charset="0"/>
                <a:ea typeface="+mn-ea"/>
                <a:cs typeface="Arial" charset="0"/>
              </a:rPr>
              <a:t> y </a:t>
            </a:r>
            <a:r>
              <a:rPr lang="en-US" sz="1200" kern="1200" dirty="0" err="1" smtClean="0">
                <a:solidFill>
                  <a:schemeClr val="bg1"/>
                </a:solidFill>
                <a:latin typeface="Arial" charset="0"/>
                <a:ea typeface="+mn-ea"/>
                <a:cs typeface="Arial" charset="0"/>
              </a:rPr>
              <a:t>mejoramos</a:t>
            </a:r>
            <a:r>
              <a:rPr lang="en-US" sz="1200" kern="1200" dirty="0" smtClean="0">
                <a:solidFill>
                  <a:schemeClr val="bg1"/>
                </a:solidFill>
                <a:latin typeface="Arial" charset="0"/>
                <a:ea typeface="+mn-ea"/>
                <a:cs typeface="Arial" charset="0"/>
              </a:rPr>
              <a:t> </a:t>
            </a:r>
            <a:r>
              <a:rPr lang="en-US" sz="1200" kern="1200" dirty="0" err="1" smtClean="0">
                <a:solidFill>
                  <a:schemeClr val="bg1"/>
                </a:solidFill>
                <a:latin typeface="Arial" charset="0"/>
                <a:ea typeface="+mn-ea"/>
                <a:cs typeface="Arial" charset="0"/>
              </a:rPr>
              <a:t>continuamente</a:t>
            </a:r>
            <a:r>
              <a:rPr lang="en-US" sz="1200" kern="1200" dirty="0" smtClean="0">
                <a:solidFill>
                  <a:schemeClr val="bg1"/>
                </a:solidFill>
                <a:latin typeface="Arial" charset="0"/>
                <a:ea typeface="+mn-ea"/>
                <a:cs typeface="Arial" charset="0"/>
              </a:rPr>
              <a:t>, </a:t>
            </a:r>
            <a:r>
              <a:rPr lang="en-US" sz="1200" kern="1200" dirty="0" err="1" smtClean="0">
                <a:solidFill>
                  <a:schemeClr val="bg1"/>
                </a:solidFill>
                <a:latin typeface="Arial" charset="0"/>
                <a:ea typeface="+mn-ea"/>
                <a:cs typeface="Arial" charset="0"/>
              </a:rPr>
              <a:t>minimizamos</a:t>
            </a:r>
            <a:r>
              <a:rPr lang="en-US" sz="1200" kern="1200" dirty="0" smtClean="0">
                <a:solidFill>
                  <a:schemeClr val="bg1"/>
                </a:solidFill>
                <a:latin typeface="Arial" charset="0"/>
                <a:ea typeface="+mn-ea"/>
                <a:cs typeface="Arial" charset="0"/>
              </a:rPr>
              <a:t> </a:t>
            </a:r>
            <a:r>
              <a:rPr lang="en-US" sz="1200" kern="1200" dirty="0" err="1" smtClean="0">
                <a:solidFill>
                  <a:schemeClr val="bg1"/>
                </a:solidFill>
                <a:latin typeface="Arial" charset="0"/>
                <a:ea typeface="+mn-ea"/>
                <a:cs typeface="Arial" charset="0"/>
              </a:rPr>
              <a:t>impacto</a:t>
            </a:r>
            <a:r>
              <a:rPr lang="en-US" sz="1200" kern="1200" dirty="0" smtClean="0">
                <a:solidFill>
                  <a:schemeClr val="bg1"/>
                </a:solidFill>
                <a:latin typeface="Arial" charset="0"/>
                <a:ea typeface="+mn-ea"/>
                <a:cs typeface="Arial" charset="0"/>
              </a:rPr>
              <a:t> de la </a:t>
            </a:r>
            <a:r>
              <a:rPr lang="en-US" sz="1200" kern="1200" dirty="0" err="1" smtClean="0">
                <a:solidFill>
                  <a:schemeClr val="bg1"/>
                </a:solidFill>
                <a:latin typeface="Arial" charset="0"/>
                <a:ea typeface="+mn-ea"/>
                <a:cs typeface="Arial" charset="0"/>
              </a:rPr>
              <a:t>innovación</a:t>
            </a:r>
            <a:r>
              <a:rPr lang="en-US" sz="1200" kern="1200" dirty="0" smtClean="0">
                <a:solidFill>
                  <a:schemeClr val="bg1"/>
                </a:solidFill>
                <a:latin typeface="Arial" charset="0"/>
                <a:ea typeface="+mn-ea"/>
                <a:cs typeface="Arial" charset="0"/>
              </a:rPr>
              <a:t>.</a:t>
            </a:r>
          </a:p>
          <a:p>
            <a:pPr marL="228600" indent="-228600">
              <a:buAutoNum type="arabicPeriod"/>
            </a:pPr>
            <a:endParaRPr lang="es-AR" dirty="0"/>
          </a:p>
        </p:txBody>
      </p:sp>
      <p:sp>
        <p:nvSpPr>
          <p:cNvPr id="4" name="Slide Number Placeholder 3"/>
          <p:cNvSpPr>
            <a:spLocks noGrp="1"/>
          </p:cNvSpPr>
          <p:nvPr>
            <p:ph type="sldNum" sz="quarter" idx="10"/>
          </p:nvPr>
        </p:nvSpPr>
        <p:spPr/>
        <p:txBody>
          <a:bodyPr/>
          <a:lstStyle/>
          <a:p>
            <a:pPr algn="r" rtl="0" fontAlgn="base">
              <a:spcBef>
                <a:spcPct val="0"/>
              </a:spcBef>
              <a:spcAft>
                <a:spcPct val="0"/>
              </a:spcAft>
            </a:pPr>
            <a:fld id="{8FA3ACCD-A111-4B66-842E-273B4C4D0821}" type="slidenum">
              <a:rPr lang="en-US" sz="1200" kern="1200">
                <a:solidFill>
                  <a:prstClr val="black"/>
                </a:solidFill>
                <a:latin typeface="Smudger LET" pitchFamily="2" charset="0"/>
                <a:ea typeface="+mn-ea"/>
                <a:cs typeface="Arial" charset="0"/>
              </a:rPr>
              <a:pPr algn="r" rtl="0" fontAlgn="base">
                <a:spcBef>
                  <a:spcPct val="0"/>
                </a:spcBef>
                <a:spcAft>
                  <a:spcPct val="0"/>
                </a:spcAft>
              </a:pPr>
              <a:t>47</a:t>
            </a:fld>
            <a:endParaRPr lang="en-US" sz="1200" kern="1200">
              <a:solidFill>
                <a:prstClr val="black"/>
              </a:solidFill>
              <a:latin typeface="Smudger LET" pitchFamily="2" charset="0"/>
              <a:ea typeface="+mn-ea"/>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a:ln/>
        </p:spPr>
      </p:sp>
      <p:sp>
        <p:nvSpPr>
          <p:cNvPr id="43011" name="2 Marcador de notas"/>
          <p:cNvSpPr>
            <a:spLocks noGrp="1"/>
          </p:cNvSpPr>
          <p:nvPr>
            <p:ph type="body" idx="1"/>
          </p:nvPr>
        </p:nvSpPr>
        <p:spPr>
          <a:noFill/>
          <a:ln/>
        </p:spPr>
        <p:txBody>
          <a:bodyPr/>
          <a:lstStyle/>
          <a:p>
            <a:r>
              <a:rPr lang="es-ES" smtClean="0"/>
              <a:t>Para alcanzar un nivel en particular (de madurez o capacidad) la organización debe satisfacer todos los objetivos de las áreas de proceso que correspon</a:t>
            </a:r>
          </a:p>
          <a:p>
            <a:r>
              <a:rPr lang="es-ES" smtClean="0"/>
              <a:t>da .</a:t>
            </a:r>
          </a:p>
          <a:p>
            <a:endParaRPr lang="es-MX" smtClean="0"/>
          </a:p>
        </p:txBody>
      </p:sp>
      <p:sp>
        <p:nvSpPr>
          <p:cNvPr id="43012" name="3 Marcador de número de diapositiva"/>
          <p:cNvSpPr>
            <a:spLocks noGrp="1"/>
          </p:cNvSpPr>
          <p:nvPr>
            <p:ph type="sldNum" sz="quarter" idx="5"/>
          </p:nvPr>
        </p:nvSpPr>
        <p:spPr>
          <a:noFill/>
        </p:spPr>
        <p:txBody>
          <a:bodyPr/>
          <a:lstStyle/>
          <a:p>
            <a:pPr algn="r" rtl="0" fontAlgn="base">
              <a:spcBef>
                <a:spcPct val="0"/>
              </a:spcBef>
              <a:spcAft>
                <a:spcPct val="0"/>
              </a:spcAft>
            </a:pPr>
            <a:fld id="{6A4BB197-F75C-4B22-AED7-E8F5C0D9CDCD}" type="slidenum">
              <a:rPr lang="es-ES" sz="1200" kern="1200">
                <a:solidFill>
                  <a:prstClr val="black"/>
                </a:solidFill>
                <a:latin typeface="Smudger LET" pitchFamily="2" charset="0"/>
                <a:ea typeface="+mn-ea"/>
                <a:cs typeface="Arial" charset="0"/>
              </a:rPr>
              <a:pPr algn="r" rtl="0" fontAlgn="base">
                <a:spcBef>
                  <a:spcPct val="0"/>
                </a:spcBef>
                <a:spcAft>
                  <a:spcPct val="0"/>
                </a:spcAft>
              </a:pPr>
              <a:t>48</a:t>
            </a:fld>
            <a:endParaRPr lang="es-ES" sz="1200" kern="1200">
              <a:solidFill>
                <a:prstClr val="black"/>
              </a:solidFill>
              <a:latin typeface="Smudger LET" pitchFamily="2" charset="0"/>
              <a:ea typeface="+mn-ea"/>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1 Marcador de imagen de diapositiva"/>
          <p:cNvSpPr>
            <a:spLocks noGrp="1" noRot="1" noChangeAspect="1" noTextEdit="1"/>
          </p:cNvSpPr>
          <p:nvPr>
            <p:ph type="sldImg"/>
          </p:nvPr>
        </p:nvSpPr>
        <p:spPr>
          <a:ln/>
        </p:spPr>
      </p:sp>
      <p:sp>
        <p:nvSpPr>
          <p:cNvPr id="93187" name="2 Marcador de notas"/>
          <p:cNvSpPr>
            <a:spLocks noGrp="1"/>
          </p:cNvSpPr>
          <p:nvPr>
            <p:ph type="body" idx="1"/>
          </p:nvPr>
        </p:nvSpPr>
        <p:spPr>
          <a:noFill/>
          <a:ln/>
        </p:spPr>
        <p:txBody>
          <a:bodyPr/>
          <a:lstStyle/>
          <a:p>
            <a:r>
              <a:rPr lang="es-ES" smtClean="0"/>
              <a:t>Appraisal : asignar valor</a:t>
            </a:r>
            <a:endParaRPr lang="es-MX" smtClean="0"/>
          </a:p>
        </p:txBody>
      </p:sp>
      <p:sp>
        <p:nvSpPr>
          <p:cNvPr id="93188" name="3 Marcador de número de diapositiva"/>
          <p:cNvSpPr>
            <a:spLocks noGrp="1"/>
          </p:cNvSpPr>
          <p:nvPr>
            <p:ph type="sldNum" sz="quarter" idx="5"/>
          </p:nvPr>
        </p:nvSpPr>
        <p:spPr>
          <a:noFill/>
        </p:spPr>
        <p:txBody>
          <a:bodyPr/>
          <a:lstStyle/>
          <a:p>
            <a:pPr algn="r" rtl="0" fontAlgn="base">
              <a:spcBef>
                <a:spcPct val="0"/>
              </a:spcBef>
              <a:spcAft>
                <a:spcPct val="0"/>
              </a:spcAft>
            </a:pPr>
            <a:fld id="{5B305F02-C3B2-4C9D-923F-606D4B977FCA}" type="slidenum">
              <a:rPr lang="es-ES" sz="1200" kern="1200">
                <a:solidFill>
                  <a:prstClr val="black"/>
                </a:solidFill>
                <a:latin typeface="Smudger LET" pitchFamily="2" charset="0"/>
                <a:ea typeface="+mn-ea"/>
                <a:cs typeface="Arial" charset="0"/>
              </a:rPr>
              <a:pPr algn="r" rtl="0" fontAlgn="base">
                <a:spcBef>
                  <a:spcPct val="0"/>
                </a:spcBef>
                <a:spcAft>
                  <a:spcPct val="0"/>
                </a:spcAft>
              </a:pPr>
              <a:t>49</a:t>
            </a:fld>
            <a:endParaRPr lang="es-ES" sz="1200" kern="1200">
              <a:solidFill>
                <a:prstClr val="black"/>
              </a:solidFill>
              <a:latin typeface="Smudger LET" pitchFamily="2" charset="0"/>
              <a:ea typeface="+mn-ea"/>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a:ln/>
        </p:spPr>
      </p:sp>
      <p:sp>
        <p:nvSpPr>
          <p:cNvPr id="35843" name="2 Marcador de notas"/>
          <p:cNvSpPr>
            <a:spLocks noGrp="1"/>
          </p:cNvSpPr>
          <p:nvPr>
            <p:ph type="body" idx="1"/>
          </p:nvPr>
        </p:nvSpPr>
        <p:spPr>
          <a:noFill/>
          <a:ln/>
        </p:spPr>
        <p:txBody>
          <a:bodyPr/>
          <a:lstStyle/>
          <a:p>
            <a:pPr eaLnBrk="1" hangingPunct="1"/>
            <a:endParaRPr lang="es-AR" smtClean="0"/>
          </a:p>
        </p:txBody>
      </p:sp>
      <p:sp>
        <p:nvSpPr>
          <p:cNvPr id="35844" name="3 Marcador de encabezado"/>
          <p:cNvSpPr>
            <a:spLocks noGrp="1"/>
          </p:cNvSpPr>
          <p:nvPr>
            <p:ph type="hdr" sz="quarter"/>
          </p:nvPr>
        </p:nvSpPr>
        <p:spPr>
          <a:noFill/>
        </p:spPr>
        <p:txBody>
          <a:bodyPr/>
          <a:lstStyle/>
          <a:p>
            <a:r>
              <a:rPr lang="es-ES" smtClean="0"/>
              <a:t>NEG</a:t>
            </a:r>
          </a:p>
        </p:txBody>
      </p:sp>
      <p:sp>
        <p:nvSpPr>
          <p:cNvPr id="35845" name="4 Marcador de número de diapositiva"/>
          <p:cNvSpPr>
            <a:spLocks noGrp="1"/>
          </p:cNvSpPr>
          <p:nvPr>
            <p:ph type="sldNum" sz="quarter" idx="5"/>
          </p:nvPr>
        </p:nvSpPr>
        <p:spPr>
          <a:noFill/>
        </p:spPr>
        <p:txBody>
          <a:bodyPr/>
          <a:lstStyle/>
          <a:p>
            <a:fld id="{92B768F1-68C2-4023-B50D-CBA7775A59EF}" type="slidenum">
              <a:rPr lang="es-ES" smtClean="0"/>
              <a:pPr/>
              <a:t>56</a:t>
            </a:fld>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s-ES"/>
              <a:t>NEG</a:t>
            </a: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pPr algn="just"/>
            <a:r>
              <a:rPr lang="es-ES_tradnl" sz="1000" b="1" i="1">
                <a:solidFill>
                  <a:srgbClr val="000000"/>
                </a:solidFill>
                <a:latin typeface="Arial" pitchFamily="34" charset="0"/>
                <a:cs typeface="Times New Roman" pitchFamily="18" charset="0"/>
              </a:rPr>
              <a:t>Efectividad </a:t>
            </a:r>
            <a:r>
              <a:rPr lang="es-ES" sz="1000" i="1">
                <a:solidFill>
                  <a:srgbClr val="000000"/>
                </a:solidFill>
                <a:latin typeface="Arial" pitchFamily="34" charset="0"/>
                <a:cs typeface="Times New Roman" pitchFamily="18" charset="0"/>
              </a:rPr>
              <a:t>Capacidad del producto software para permitir a los usuarios alcanzar objetivos especificados con exactitud y completitud, en un contexto de uso especificado.</a:t>
            </a:r>
            <a:endParaRPr lang="es-ES" sz="1000" b="1" i="1">
              <a:solidFill>
                <a:srgbClr val="000000"/>
              </a:solidFill>
              <a:latin typeface="Arial" pitchFamily="34" charset="0"/>
              <a:cs typeface="Times New Roman" pitchFamily="18" charset="0"/>
            </a:endParaRPr>
          </a:p>
          <a:p>
            <a:pPr algn="just"/>
            <a:r>
              <a:rPr lang="es-ES_tradnl" sz="1000" b="1" i="1">
                <a:solidFill>
                  <a:srgbClr val="000000"/>
                </a:solidFill>
                <a:latin typeface="Arial" pitchFamily="34" charset="0"/>
                <a:cs typeface="Times New Roman" pitchFamily="18" charset="0"/>
              </a:rPr>
              <a:t>Productividad </a:t>
            </a:r>
            <a:r>
              <a:rPr lang="es-ES" sz="1000" i="1">
                <a:solidFill>
                  <a:srgbClr val="000000"/>
                </a:solidFill>
                <a:latin typeface="Arial" pitchFamily="34" charset="0"/>
                <a:cs typeface="Times New Roman" pitchFamily="18" charset="0"/>
              </a:rPr>
              <a:t>Capacidad del producto software para permitir a los usuarios gastar una cantidad adecuada de recursos con relación a la efectividad alcanzada, en un contexto de uso especificado.</a:t>
            </a:r>
            <a:endParaRPr lang="es-ES" sz="1000" b="1" i="1">
              <a:solidFill>
                <a:srgbClr val="000000"/>
              </a:solidFill>
              <a:latin typeface="Arial" pitchFamily="34" charset="0"/>
              <a:cs typeface="Times New Roman" pitchFamily="18" charset="0"/>
            </a:endParaRPr>
          </a:p>
          <a:p>
            <a:pPr algn="just"/>
            <a:r>
              <a:rPr lang="es-ES_tradnl" sz="1000" b="1" i="1">
                <a:solidFill>
                  <a:srgbClr val="000000"/>
                </a:solidFill>
                <a:latin typeface="Arial" pitchFamily="34" charset="0"/>
                <a:cs typeface="Times New Roman" pitchFamily="18" charset="0"/>
              </a:rPr>
              <a:t>Seguridad física </a:t>
            </a:r>
            <a:r>
              <a:rPr lang="es-ES" sz="1000" i="1">
                <a:solidFill>
                  <a:srgbClr val="000000"/>
                </a:solidFill>
                <a:latin typeface="Arial" pitchFamily="34" charset="0"/>
                <a:cs typeface="Times New Roman" pitchFamily="18" charset="0"/>
              </a:rPr>
              <a:t>Capacidad del producto software para alcanzar niveles aceptables del riesgo de hacer daño a personas, al negocio, al software, a las propiedades o al medio ambiente en un contexto de uso especificado.</a:t>
            </a:r>
            <a:endParaRPr lang="es-ES" sz="1000" b="1" i="1">
              <a:solidFill>
                <a:srgbClr val="000000"/>
              </a:solidFill>
              <a:latin typeface="Arial" pitchFamily="34" charset="0"/>
              <a:cs typeface="Times New Roman" pitchFamily="18" charset="0"/>
            </a:endParaRPr>
          </a:p>
          <a:p>
            <a:r>
              <a:rPr lang="es-ES_tradnl" sz="1000" b="1">
                <a:latin typeface="Arial" pitchFamily="34" charset="0"/>
                <a:cs typeface="Times New Roman" pitchFamily="18" charset="0"/>
              </a:rPr>
              <a:t>Satisfacción</a:t>
            </a:r>
            <a:r>
              <a:rPr lang="es-ES_tradnl" sz="1000">
                <a:latin typeface="Arial" pitchFamily="34" charset="0"/>
                <a:cs typeface="Times New Roman" pitchFamily="18" charset="0"/>
              </a:rPr>
              <a:t> </a:t>
            </a:r>
            <a:r>
              <a:rPr lang="es-ES" sz="1000">
                <a:latin typeface="Arial" pitchFamily="34" charset="0"/>
                <a:cs typeface="Times New Roman" pitchFamily="18" charset="0"/>
              </a:rPr>
              <a:t>Capacidad del producto software para satisfacer a los usuarios en un contexto de uso especificado.</a:t>
            </a:r>
            <a:r>
              <a:rPr lang="es-ES" sz="1000">
                <a:latin typeface="Arial" pitchFamily="34" charset="0"/>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s-ES"/>
              <a:t>NEG</a:t>
            </a:r>
          </a:p>
        </p:txBody>
      </p:sp>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16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s-AR" sz="1000">
                <a:latin typeface="Arial" pitchFamily="34" charset="0"/>
                <a:cs typeface="Arial" pitchFamily="34" charset="0"/>
              </a:rPr>
              <a:t>El modelo de McCall organiza los factores en tres ejes o puntos de vista desde los cuales</a:t>
            </a:r>
            <a:endParaRPr lang="es-AR" sz="1000">
              <a:latin typeface="Arial" pitchFamily="34" charset="0"/>
              <a:cs typeface="Times New Roman" pitchFamily="18" charset="0"/>
            </a:endParaRPr>
          </a:p>
          <a:p>
            <a:r>
              <a:rPr lang="es-AR" sz="1000">
                <a:latin typeface="Arial" pitchFamily="34" charset="0"/>
                <a:cs typeface="Arial" pitchFamily="34" charset="0"/>
              </a:rPr>
              <a:t>el </a:t>
            </a:r>
            <a:r>
              <a:rPr lang="es-AR" sz="1000" b="1">
                <a:latin typeface="Arial" pitchFamily="34" charset="0"/>
                <a:cs typeface="Arial" pitchFamily="34" charset="0"/>
              </a:rPr>
              <a:t>usuario</a:t>
            </a:r>
            <a:r>
              <a:rPr lang="es-AR" sz="1000">
                <a:latin typeface="Arial" pitchFamily="34" charset="0"/>
                <a:cs typeface="Arial" pitchFamily="34" charset="0"/>
              </a:rPr>
              <a:t> puede contemplar la calidad de un producto:</a:t>
            </a:r>
            <a:endParaRPr lang="es-AR" sz="1000">
              <a:latin typeface="Arial" pitchFamily="34" charset="0"/>
              <a:cs typeface="Times New Roman" pitchFamily="18" charset="0"/>
            </a:endParaRPr>
          </a:p>
          <a:p>
            <a:r>
              <a:rPr lang="es-AR" sz="1000">
                <a:latin typeface="Arial" pitchFamily="34" charset="0"/>
                <a:cs typeface="Arial" pitchFamily="34" charset="0"/>
              </a:rPr>
              <a:t>- Operación del producto</a:t>
            </a:r>
            <a:endParaRPr lang="es-AR" sz="1000">
              <a:latin typeface="Arial" pitchFamily="34" charset="0"/>
              <a:cs typeface="Times New Roman" pitchFamily="18" charset="0"/>
            </a:endParaRPr>
          </a:p>
          <a:p>
            <a:r>
              <a:rPr lang="es-AR" sz="1000">
                <a:latin typeface="Arial" pitchFamily="34" charset="0"/>
                <a:cs typeface="Arial" pitchFamily="34" charset="0"/>
              </a:rPr>
              <a:t>- Revisión del producto</a:t>
            </a:r>
            <a:endParaRPr lang="es-AR" sz="1000">
              <a:latin typeface="Arial" pitchFamily="34" charset="0"/>
              <a:cs typeface="Times New Roman" pitchFamily="18" charset="0"/>
            </a:endParaRPr>
          </a:p>
          <a:p>
            <a:r>
              <a:rPr lang="es-AR" sz="1000">
                <a:latin typeface="Arial" pitchFamily="34" charset="0"/>
                <a:cs typeface="Arial" pitchFamily="34" charset="0"/>
              </a:rPr>
              <a:t>- Transición del producto</a:t>
            </a:r>
            <a:endParaRPr lang="es-AR" sz="1000">
              <a:latin typeface="Arial" pitchFamily="34" charset="0"/>
              <a:cs typeface="Times New Roman" pitchFamily="18" charset="0"/>
            </a:endParaRPr>
          </a:p>
          <a:p>
            <a:r>
              <a:rPr lang="es-AR" sz="1000">
                <a:latin typeface="Arial" pitchFamily="34" charset="0"/>
                <a:cs typeface="Times New Roman" pitchFamily="18" charset="0"/>
              </a:rPr>
              <a:t>Se basa en 11 factores de calidad, que se organizan en torno a los tres ejes </a:t>
            </a:r>
            <a:endParaRPr lang="es-ES" sz="1000">
              <a:latin typeface="Arial" pitchFamily="34" charset="0"/>
              <a:cs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s-ES"/>
              <a:t>NEG</a:t>
            </a:r>
          </a:p>
        </p:txBody>
      </p:sp>
      <p:sp>
        <p:nvSpPr>
          <p:cNvPr id="1026" name="Rectangle 2"/>
          <p:cNvSpPr>
            <a:spLocks noGrp="1" noRot="1" noChangeAspect="1" noChangeArrowheads="1" noTextEdit="1"/>
          </p:cNvSpPr>
          <p:nvPr>
            <p:ph type="sldImg"/>
          </p:nvPr>
        </p:nvSpPr>
        <p:spPr>
          <a:ln/>
        </p:spPr>
      </p:sp>
      <p:sp>
        <p:nvSpPr>
          <p:cNvPr id="1027" name="Rectangle 3"/>
          <p:cNvSpPr>
            <a:spLocks noGrp="1" noChangeArrowheads="1"/>
          </p:cNvSpPr>
          <p:nvPr>
            <p:ph type="body" idx="1"/>
          </p:nvPr>
        </p:nvSpPr>
        <p:spPr/>
        <p:txBody>
          <a:bodyPr/>
          <a:lstStyle/>
          <a:p>
            <a:pPr>
              <a:spcBef>
                <a:spcPct val="50000"/>
              </a:spcBef>
            </a:pPr>
            <a:r>
              <a:rPr lang="es-MX" sz="2200"/>
              <a:t>Reusabilidad - </a:t>
            </a:r>
            <a:r>
              <a:rPr lang="es-MX" sz="2200">
                <a:solidFill>
                  <a:srgbClr val="006600"/>
                </a:solidFill>
              </a:rPr>
              <a:t>capacidad de separación</a:t>
            </a:r>
            <a:r>
              <a:rPr lang="es-MX" sz="2200"/>
              <a:t> - </a:t>
            </a:r>
            <a:r>
              <a:rPr lang="es-MX" sz="1800"/>
              <a:t>¿podre reutilizar parte del software?</a:t>
            </a:r>
            <a:endParaRPr lang="es-ES" sz="1800"/>
          </a:p>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s-ES"/>
              <a:t>NEG</a:t>
            </a: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s-ES_tradnl">
                <a:latin typeface="Tahoma" pitchFamily="34" charset="0"/>
                <a:cs typeface="Tahoma" pitchFamily="34" charset="0"/>
              </a:rPr>
              <a:t>modelo de calidad basado en el producto</a:t>
            </a:r>
            <a:r>
              <a:rPr lang="es-E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Marcador de imagen de diapositiva"/>
          <p:cNvSpPr>
            <a:spLocks noGrp="1" noRot="1" noChangeAspect="1" noTextEdit="1"/>
          </p:cNvSpPr>
          <p:nvPr>
            <p:ph type="sldImg"/>
          </p:nvPr>
        </p:nvSpPr>
        <p:spPr>
          <a:ln/>
        </p:spPr>
      </p:sp>
      <p:sp>
        <p:nvSpPr>
          <p:cNvPr id="80899" name="2 Marcador de notas"/>
          <p:cNvSpPr>
            <a:spLocks noGrp="1"/>
          </p:cNvSpPr>
          <p:nvPr>
            <p:ph type="body" idx="1"/>
          </p:nvPr>
        </p:nvSpPr>
        <p:spPr>
          <a:noFill/>
          <a:ln/>
        </p:spPr>
        <p:txBody>
          <a:bodyPr/>
          <a:lstStyle/>
          <a:p>
            <a:r>
              <a:rPr lang="en-US" smtClean="0">
                <a:latin typeface="Times New Roman" pitchFamily="18" charset="0"/>
              </a:rPr>
              <a:t>Los modelos permiten saber adonde ir.</a:t>
            </a:r>
          </a:p>
          <a:p>
            <a:r>
              <a:rPr lang="en-US" smtClean="0">
                <a:latin typeface="Times New Roman" pitchFamily="18" charset="0"/>
              </a:rPr>
              <a:t>Para saber como llegar, hay que saber donde se está</a:t>
            </a:r>
          </a:p>
          <a:p>
            <a:r>
              <a:rPr lang="en-US" smtClean="0">
                <a:latin typeface="Times New Roman" pitchFamily="18" charset="0"/>
              </a:rPr>
              <a:t>El modelo IDEAL porpone un contexto para los esfuerzos de maduración de los procesos de desarrollo de software.</a:t>
            </a:r>
            <a:endParaRPr lang="es-ES" smtClean="0">
              <a:latin typeface="Times New Roman" pitchFamily="18" charset="0"/>
            </a:endParaRPr>
          </a:p>
          <a:p>
            <a:endParaRPr lang="es-MX" smtClean="0"/>
          </a:p>
        </p:txBody>
      </p:sp>
      <p:sp>
        <p:nvSpPr>
          <p:cNvPr id="75780" name="3 Marcador de número de diapositiva"/>
          <p:cNvSpPr>
            <a:spLocks noGrp="1"/>
          </p:cNvSpPr>
          <p:nvPr>
            <p:ph type="sldNum" sz="quarter" idx="5"/>
          </p:nvPr>
        </p:nvSpPr>
        <p:spPr/>
        <p:txBody>
          <a:bodyPr/>
          <a:lstStyle/>
          <a:p>
            <a:pPr algn="r" rtl="0" fontAlgn="base">
              <a:spcBef>
                <a:spcPct val="0"/>
              </a:spcBef>
              <a:spcAft>
                <a:spcPct val="0"/>
              </a:spcAft>
              <a:defRPr/>
            </a:pPr>
            <a:fld id="{D2BC16EE-F22D-475D-8D51-82089CCA732D}" type="slidenum">
              <a:rPr lang="es-ES" sz="1200" b="1" kern="1200">
                <a:solidFill>
                  <a:prstClr val="black"/>
                </a:solidFill>
                <a:latin typeface="Arial" pitchFamily="34" charset="0"/>
                <a:ea typeface="+mn-ea"/>
                <a:cs typeface="Arial" pitchFamily="34" charset="0"/>
              </a:rPr>
              <a:pPr algn="r" rtl="0" fontAlgn="base">
                <a:spcBef>
                  <a:spcPct val="0"/>
                </a:spcBef>
                <a:spcAft>
                  <a:spcPct val="0"/>
                </a:spcAft>
                <a:defRPr/>
              </a:pPr>
              <a:t>13</a:t>
            </a:fld>
            <a:endParaRPr lang="es-ES" sz="1200" b="1" kern="1200">
              <a:solidFill>
                <a:prstClr val="black"/>
              </a:solidFill>
              <a:latin typeface="Arial" pitchFamily="34" charset="0"/>
              <a:ea typeface="+mn-ea"/>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61C54A-E8AD-4AA8-BA38-0117E956887B}" type="slidenum">
              <a:rPr lang="es-ES"/>
              <a:pPr/>
              <a:t>20</a:t>
            </a:fld>
            <a:endParaRPr lang="es-E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pPr marL="228600" indent="-228600">
              <a:buFontTx/>
              <a:buAutoNum type="arabicPeriod"/>
            </a:pPr>
            <a:r>
              <a:rPr lang="es-MX" dirty="0"/>
              <a:t>La Dirección establece el compromiso con el desarrollo e implementación del SGC, comunicando su importancia a la organización, estableciendo las políticas de calidad y asegurando que los objetivos de calidad son cumplidos.</a:t>
            </a:r>
          </a:p>
          <a:p>
            <a:pPr marL="228600" indent="-228600">
              <a:buFontTx/>
              <a:buAutoNum type="arabicPeriod"/>
            </a:pPr>
            <a:r>
              <a:rPr lang="es-MX" dirty="0"/>
              <a:t>La dirección asegura que las responsabilidades y autoridades están definidas y se comunican en la organización. Asegura también la provisión de recursos para el SGC y que haya una comunicación interna apropiada.</a:t>
            </a:r>
          </a:p>
          <a:p>
            <a:pPr marL="228600" indent="-228600">
              <a:buFontTx/>
              <a:buAutoNum type="arabicPeriod"/>
            </a:pPr>
            <a:r>
              <a:rPr lang="es-MX" dirty="0"/>
              <a:t>La Dirección asegura que los </a:t>
            </a:r>
            <a:r>
              <a:rPr lang="es-MX" dirty="0" err="1"/>
              <a:t>los</a:t>
            </a:r>
            <a:r>
              <a:rPr lang="es-MX" dirty="0"/>
              <a:t> objetivos de calidad son establecidos a distintos niveles y funciones de la organización. </a:t>
            </a:r>
          </a:p>
          <a:p>
            <a:pPr marL="228600" indent="-228600">
              <a:buFontTx/>
              <a:buAutoNum type="arabicPeriod"/>
            </a:pPr>
            <a:r>
              <a:rPr lang="es-MX" dirty="0"/>
              <a:t>La planificación de la realización de productos y servicios origina la necesidad de gestionar recursos para soportar las actividades de los proyectos.</a:t>
            </a:r>
          </a:p>
          <a:p>
            <a:pPr marL="228600" indent="-228600">
              <a:buFontTx/>
              <a:buAutoNum type="arabicPeriod"/>
            </a:pPr>
            <a:r>
              <a:rPr lang="es-MX" dirty="0"/>
              <a:t>La gestión de recursos provee lo necesario para los proyectos de desarrollo de productos y servicios: recursos humanos, ambiente de trabajo, infraestructura, capacitación.</a:t>
            </a:r>
          </a:p>
          <a:p>
            <a:pPr marL="228600" indent="-228600">
              <a:buFontTx/>
              <a:buAutoNum type="arabicPeriod"/>
            </a:pPr>
            <a:r>
              <a:rPr lang="es-MX" dirty="0"/>
              <a:t>La gestión de recursos genera información sobre la utilización de recursos, la efectividad de la capacitación, el nivel de entrenamiento de los recursos humanos, etc.</a:t>
            </a:r>
          </a:p>
          <a:p>
            <a:pPr marL="228600" indent="-228600">
              <a:buFontTx/>
              <a:buAutoNum type="arabicPeriod"/>
            </a:pPr>
            <a:r>
              <a:rPr lang="es-MX" dirty="0"/>
              <a:t>La realización de producto genera información sobre el desempeño de los proyectos, los resultados de actividades de revisión, verificación y validación.</a:t>
            </a:r>
          </a:p>
          <a:p>
            <a:pPr marL="228600" indent="-228600">
              <a:buFontTx/>
              <a:buAutoNum type="arabicPeriod"/>
            </a:pPr>
            <a:r>
              <a:rPr lang="es-MX" dirty="0"/>
              <a:t>La información generada por el SGC es analizada, y se definen mejoras sobre los procesos, acciones correctivas y preventivas.</a:t>
            </a:r>
          </a:p>
          <a:p>
            <a:pPr marL="228600" indent="-228600">
              <a:buFontTx/>
              <a:buAutoNum type="arabicPeriod"/>
            </a:pPr>
            <a:r>
              <a:rPr lang="es-MX" dirty="0"/>
              <a:t>La dirección realiza la revisión del SGC, y planifica los cambios necesarios</a:t>
            </a:r>
          </a:p>
          <a:p>
            <a:pPr marL="228600" indent="-228600">
              <a:buFontTx/>
              <a:buAutoNum type="arabicPeriod"/>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AR" dirty="0" smtClean="0"/>
              <a:t>La norma ISO9001 está estructurada en las siguientes cinco áreas, cada una de las cuales tienen</a:t>
            </a:r>
          </a:p>
          <a:p>
            <a:r>
              <a:rPr lang="es-AR" dirty="0" smtClean="0"/>
              <a:t>temas y requerimientos asociados que el Sistema de Calidad de la organización debe cumplir para</a:t>
            </a:r>
          </a:p>
          <a:p>
            <a:r>
              <a:rPr lang="es-AR" dirty="0" smtClean="0"/>
              <a:t>poder lograr la certificación:</a:t>
            </a:r>
          </a:p>
          <a:p>
            <a:endParaRPr lang="es-AR" dirty="0"/>
          </a:p>
        </p:txBody>
      </p:sp>
      <p:sp>
        <p:nvSpPr>
          <p:cNvPr id="4" name="Header Placeholder 3"/>
          <p:cNvSpPr>
            <a:spLocks noGrp="1"/>
          </p:cNvSpPr>
          <p:nvPr>
            <p:ph type="hdr" sz="quarter" idx="10"/>
          </p:nvPr>
        </p:nvSpPr>
        <p:spPr/>
        <p:txBody>
          <a:bodyPr/>
          <a:lstStyle/>
          <a:p>
            <a:pPr>
              <a:defRPr/>
            </a:pPr>
            <a:r>
              <a:rPr lang="es-ES" smtClean="0"/>
              <a:t>NEG</a:t>
            </a:r>
            <a:endParaRPr lang="es-ES"/>
          </a:p>
        </p:txBody>
      </p:sp>
      <p:sp>
        <p:nvSpPr>
          <p:cNvPr id="5" name="Slide Number Placeholder 4"/>
          <p:cNvSpPr>
            <a:spLocks noGrp="1"/>
          </p:cNvSpPr>
          <p:nvPr>
            <p:ph type="sldNum" sz="quarter" idx="11"/>
          </p:nvPr>
        </p:nvSpPr>
        <p:spPr/>
        <p:txBody>
          <a:bodyPr/>
          <a:lstStyle/>
          <a:p>
            <a:pPr>
              <a:defRPr/>
            </a:pPr>
            <a:fld id="{FC08DAB5-6F1D-456B-86AF-974F5C93B8D8}" type="slidenum">
              <a:rPr lang="es-ES" smtClean="0"/>
              <a:pPr>
                <a:defRPr/>
              </a:pPr>
              <a:t>21</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lgn="ctr">
                <a:defRPr/>
              </a:pPr>
              <a:endParaRPr lang="es-A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lgn="ctr">
                <a:defRPr/>
              </a:pPr>
              <a:endParaRPr lang="es-AR"/>
            </a:p>
          </p:txBody>
        </p:sp>
      </p:grpSp>
      <p:sp>
        <p:nvSpPr>
          <p:cNvPr id="56325" name="Rectangle 5"/>
          <p:cNvSpPr>
            <a:spLocks noGrp="1" noChangeArrowheads="1"/>
          </p:cNvSpPr>
          <p:nvPr>
            <p:ph type="ctrTitle" sz="quarter"/>
          </p:nvPr>
        </p:nvSpPr>
        <p:spPr>
          <a:xfrm>
            <a:off x="1293813" y="762000"/>
            <a:ext cx="7772400" cy="1143000"/>
          </a:xfrm>
        </p:spPr>
        <p:txBody>
          <a:bodyPr anchor="b"/>
          <a:lstStyle>
            <a:lvl1pPr>
              <a:defRPr/>
            </a:lvl1pPr>
          </a:lstStyle>
          <a:p>
            <a:r>
              <a:rPr lang="es-ES"/>
              <a:t>Haga clic para modificar el estilo de título del patrón</a:t>
            </a:r>
          </a:p>
        </p:txBody>
      </p:sp>
      <p:sp>
        <p:nvSpPr>
          <p:cNvPr id="56326"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es-ES"/>
              <a:t>Haga clic para modificar el estilo de subtítulo del patrón</a:t>
            </a:r>
          </a:p>
        </p:txBody>
      </p:sp>
      <p:sp>
        <p:nvSpPr>
          <p:cNvPr id="7" name="Rectangle 7"/>
          <p:cNvSpPr>
            <a:spLocks noGrp="1" noChangeArrowheads="1"/>
          </p:cNvSpPr>
          <p:nvPr>
            <p:ph type="dt" sz="quarter" idx="10"/>
          </p:nvPr>
        </p:nvSpPr>
        <p:spPr/>
        <p:txBody>
          <a:bodyPr/>
          <a:lstStyle>
            <a:lvl1pPr>
              <a:defRPr/>
            </a:lvl1pPr>
          </a:lstStyle>
          <a:p>
            <a:pPr>
              <a:defRPr/>
            </a:pPr>
            <a:r>
              <a:rPr lang="es-ES"/>
              <a:t>neg</a:t>
            </a:r>
          </a:p>
        </p:txBody>
      </p:sp>
      <p:sp>
        <p:nvSpPr>
          <p:cNvPr id="8" name="Rectangle 8"/>
          <p:cNvSpPr>
            <a:spLocks noGrp="1" noChangeArrowheads="1"/>
          </p:cNvSpPr>
          <p:nvPr>
            <p:ph type="ftr" sz="quarter" idx="11"/>
          </p:nvPr>
        </p:nvSpPr>
        <p:spPr/>
        <p:txBody>
          <a:bodyPr/>
          <a:lstStyle>
            <a:lvl1pPr>
              <a:defRPr/>
            </a:lvl1pPr>
          </a:lstStyle>
          <a:p>
            <a:pPr>
              <a:defRPr/>
            </a:pPr>
            <a:r>
              <a:rPr lang="es-ES"/>
              <a:t>NEG</a:t>
            </a:r>
          </a:p>
        </p:txBody>
      </p:sp>
      <p:sp>
        <p:nvSpPr>
          <p:cNvPr id="9" name="Rectangle 9"/>
          <p:cNvSpPr>
            <a:spLocks noGrp="1" noChangeArrowheads="1"/>
          </p:cNvSpPr>
          <p:nvPr>
            <p:ph type="sldNum" sz="quarter" idx="12"/>
          </p:nvPr>
        </p:nvSpPr>
        <p:spPr/>
        <p:txBody>
          <a:bodyPr/>
          <a:lstStyle>
            <a:lvl1pPr>
              <a:defRPr/>
            </a:lvl1pPr>
          </a:lstStyle>
          <a:p>
            <a:pPr>
              <a:defRPr/>
            </a:pPr>
            <a:fld id="{8C3379B6-DB7E-4F9B-8BB3-8201FF740722}" type="slidenum">
              <a:rPr lang="es-ES"/>
              <a:pPr>
                <a:defRPr/>
              </a:pPr>
              <a:t>‹Nº›</a:t>
            </a:fld>
            <a:endParaRPr lang="es-E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6"/>
          <p:cNvSpPr>
            <a:spLocks noGrp="1" noChangeArrowheads="1"/>
          </p:cNvSpPr>
          <p:nvPr>
            <p:ph type="dt" sz="half" idx="10"/>
          </p:nvPr>
        </p:nvSpPr>
        <p:spPr>
          <a:ln/>
        </p:spPr>
        <p:txBody>
          <a:bodyPr/>
          <a:lstStyle>
            <a:lvl1pPr>
              <a:defRPr/>
            </a:lvl1pPr>
          </a:lstStyle>
          <a:p>
            <a:pPr>
              <a:defRPr/>
            </a:pPr>
            <a:r>
              <a:rPr lang="es-ES"/>
              <a:t>neg</a:t>
            </a:r>
          </a:p>
        </p:txBody>
      </p:sp>
      <p:sp>
        <p:nvSpPr>
          <p:cNvPr id="5" name="Rectangle 7"/>
          <p:cNvSpPr>
            <a:spLocks noGrp="1" noChangeArrowheads="1"/>
          </p:cNvSpPr>
          <p:nvPr>
            <p:ph type="ftr" sz="quarter" idx="11"/>
          </p:nvPr>
        </p:nvSpPr>
        <p:spPr>
          <a:ln/>
        </p:spPr>
        <p:txBody>
          <a:bodyPr/>
          <a:lstStyle>
            <a:lvl1pPr>
              <a:defRPr/>
            </a:lvl1pPr>
          </a:lstStyle>
          <a:p>
            <a:pPr>
              <a:defRPr/>
            </a:pPr>
            <a:r>
              <a:rPr lang="es-ES"/>
              <a:t>NEG</a:t>
            </a:r>
          </a:p>
        </p:txBody>
      </p:sp>
      <p:sp>
        <p:nvSpPr>
          <p:cNvPr id="6" name="Rectangle 8"/>
          <p:cNvSpPr>
            <a:spLocks noGrp="1" noChangeArrowheads="1"/>
          </p:cNvSpPr>
          <p:nvPr>
            <p:ph type="sldNum" sz="quarter" idx="12"/>
          </p:nvPr>
        </p:nvSpPr>
        <p:spPr>
          <a:ln/>
        </p:spPr>
        <p:txBody>
          <a:bodyPr/>
          <a:lstStyle>
            <a:lvl1pPr>
              <a:defRPr/>
            </a:lvl1pPr>
          </a:lstStyle>
          <a:p>
            <a:pPr>
              <a:defRPr/>
            </a:pPr>
            <a:fld id="{FDFF1F0D-F622-44A2-B2C0-0EBE9E89049B}" type="slidenum">
              <a:rPr lang="es-ES"/>
              <a:pPr>
                <a:defRPr/>
              </a:pPr>
              <a:t>‹Nº›</a:t>
            </a:fld>
            <a:endParaRPr lang="es-E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6"/>
          <p:cNvSpPr>
            <a:spLocks noGrp="1" noChangeArrowheads="1"/>
          </p:cNvSpPr>
          <p:nvPr>
            <p:ph type="dt" sz="half" idx="10"/>
          </p:nvPr>
        </p:nvSpPr>
        <p:spPr>
          <a:ln/>
        </p:spPr>
        <p:txBody>
          <a:bodyPr/>
          <a:lstStyle>
            <a:lvl1pPr>
              <a:defRPr/>
            </a:lvl1pPr>
          </a:lstStyle>
          <a:p>
            <a:pPr>
              <a:defRPr/>
            </a:pPr>
            <a:r>
              <a:rPr lang="es-ES"/>
              <a:t>neg</a:t>
            </a:r>
          </a:p>
        </p:txBody>
      </p:sp>
      <p:sp>
        <p:nvSpPr>
          <p:cNvPr id="5" name="Rectangle 7"/>
          <p:cNvSpPr>
            <a:spLocks noGrp="1" noChangeArrowheads="1"/>
          </p:cNvSpPr>
          <p:nvPr>
            <p:ph type="ftr" sz="quarter" idx="11"/>
          </p:nvPr>
        </p:nvSpPr>
        <p:spPr>
          <a:ln/>
        </p:spPr>
        <p:txBody>
          <a:bodyPr/>
          <a:lstStyle>
            <a:lvl1pPr>
              <a:defRPr/>
            </a:lvl1pPr>
          </a:lstStyle>
          <a:p>
            <a:pPr>
              <a:defRPr/>
            </a:pPr>
            <a:r>
              <a:rPr lang="es-ES"/>
              <a:t>NEG</a:t>
            </a:r>
          </a:p>
        </p:txBody>
      </p:sp>
      <p:sp>
        <p:nvSpPr>
          <p:cNvPr id="6" name="Rectangle 8"/>
          <p:cNvSpPr>
            <a:spLocks noGrp="1" noChangeArrowheads="1"/>
          </p:cNvSpPr>
          <p:nvPr>
            <p:ph type="sldNum" sz="quarter" idx="12"/>
          </p:nvPr>
        </p:nvSpPr>
        <p:spPr>
          <a:ln/>
        </p:spPr>
        <p:txBody>
          <a:bodyPr/>
          <a:lstStyle>
            <a:lvl1pPr>
              <a:defRPr/>
            </a:lvl1pPr>
          </a:lstStyle>
          <a:p>
            <a:pPr>
              <a:defRPr/>
            </a:pPr>
            <a:fld id="{34B951EC-8C04-45D7-A1FD-8DCF1643682F}" type="slidenum">
              <a:rPr lang="es-ES"/>
              <a:pPr>
                <a:defRPr/>
              </a:pPr>
              <a:t>‹Nº›</a:t>
            </a:fld>
            <a:endParaRPr lang="es-E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ítulo, gráfico y texto">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AR"/>
          </a:p>
        </p:txBody>
      </p:sp>
      <p:sp>
        <p:nvSpPr>
          <p:cNvPr id="3" name="2 Marcador de gráfico"/>
          <p:cNvSpPr>
            <a:spLocks noGrp="1"/>
          </p:cNvSpPr>
          <p:nvPr>
            <p:ph type="chart" sz="half" idx="1"/>
          </p:nvPr>
        </p:nvSpPr>
        <p:spPr>
          <a:xfrm>
            <a:off x="685800" y="1981200"/>
            <a:ext cx="3810000" cy="4114800"/>
          </a:xfrm>
        </p:spPr>
        <p:txBody>
          <a:bodyPr/>
          <a:lstStyle/>
          <a:p>
            <a:pPr lvl="0"/>
            <a:endParaRPr lang="es-AR" noProof="0"/>
          </a:p>
        </p:txBody>
      </p:sp>
      <p:sp>
        <p:nvSpPr>
          <p:cNvPr id="4" name="3 Marcador de texto"/>
          <p:cNvSpPr>
            <a:spLocks noGrp="1"/>
          </p:cNvSpPr>
          <p:nvPr>
            <p:ph type="body" sz="half" idx="2"/>
          </p:nvPr>
        </p:nvSpPr>
        <p:spPr>
          <a:xfrm>
            <a:off x="46482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6"/>
          <p:cNvSpPr>
            <a:spLocks noGrp="1" noChangeArrowheads="1"/>
          </p:cNvSpPr>
          <p:nvPr>
            <p:ph type="dt" sz="half" idx="10"/>
          </p:nvPr>
        </p:nvSpPr>
        <p:spPr>
          <a:ln/>
        </p:spPr>
        <p:txBody>
          <a:bodyPr/>
          <a:lstStyle>
            <a:lvl1pPr>
              <a:defRPr/>
            </a:lvl1pPr>
          </a:lstStyle>
          <a:p>
            <a:pPr>
              <a:defRPr/>
            </a:pPr>
            <a:r>
              <a:rPr lang="es-ES"/>
              <a:t>neg</a:t>
            </a:r>
          </a:p>
        </p:txBody>
      </p:sp>
      <p:sp>
        <p:nvSpPr>
          <p:cNvPr id="6" name="Rectangle 7"/>
          <p:cNvSpPr>
            <a:spLocks noGrp="1" noChangeArrowheads="1"/>
          </p:cNvSpPr>
          <p:nvPr>
            <p:ph type="ftr" sz="quarter" idx="11"/>
          </p:nvPr>
        </p:nvSpPr>
        <p:spPr>
          <a:ln/>
        </p:spPr>
        <p:txBody>
          <a:bodyPr/>
          <a:lstStyle>
            <a:lvl1pPr>
              <a:defRPr/>
            </a:lvl1pPr>
          </a:lstStyle>
          <a:p>
            <a:pPr>
              <a:defRPr/>
            </a:pPr>
            <a:r>
              <a:rPr lang="es-ES"/>
              <a:t>NEG</a:t>
            </a:r>
          </a:p>
        </p:txBody>
      </p:sp>
      <p:sp>
        <p:nvSpPr>
          <p:cNvPr id="7" name="Rectangle 8"/>
          <p:cNvSpPr>
            <a:spLocks noGrp="1" noChangeArrowheads="1"/>
          </p:cNvSpPr>
          <p:nvPr>
            <p:ph type="sldNum" sz="quarter" idx="12"/>
          </p:nvPr>
        </p:nvSpPr>
        <p:spPr>
          <a:ln/>
        </p:spPr>
        <p:txBody>
          <a:bodyPr/>
          <a:lstStyle>
            <a:lvl1pPr>
              <a:defRPr/>
            </a:lvl1pPr>
          </a:lstStyle>
          <a:p>
            <a:pPr>
              <a:defRPr/>
            </a:pPr>
            <a:fld id="{19DFE1A0-93FC-4A27-9368-E6BA3355A4FF}" type="slidenum">
              <a:rPr lang="es-ES"/>
              <a:pPr>
                <a:defRPr/>
              </a:pPr>
              <a:t>‹Nº›</a:t>
            </a:fld>
            <a:endParaRPr lang="es-E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AR" dirty="0"/>
          </a:p>
        </p:txBody>
      </p:sp>
      <p:sp>
        <p:nvSpPr>
          <p:cNvPr id="3" name="2 Marcador de contenido"/>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4" name="Rectangle 6"/>
          <p:cNvSpPr>
            <a:spLocks noGrp="1" noChangeArrowheads="1"/>
          </p:cNvSpPr>
          <p:nvPr>
            <p:ph type="dt" sz="half" idx="10"/>
          </p:nvPr>
        </p:nvSpPr>
        <p:spPr>
          <a:ln/>
        </p:spPr>
        <p:txBody>
          <a:bodyPr/>
          <a:lstStyle>
            <a:lvl1pPr>
              <a:defRPr/>
            </a:lvl1pPr>
          </a:lstStyle>
          <a:p>
            <a:pPr>
              <a:defRPr/>
            </a:pPr>
            <a:r>
              <a:rPr lang="es-ES" dirty="0" err="1"/>
              <a:t>neg</a:t>
            </a:r>
            <a:endParaRPr lang="es-ES" dirty="0"/>
          </a:p>
        </p:txBody>
      </p:sp>
      <p:sp>
        <p:nvSpPr>
          <p:cNvPr id="5" name="Rectangle 7"/>
          <p:cNvSpPr>
            <a:spLocks noGrp="1" noChangeArrowheads="1"/>
          </p:cNvSpPr>
          <p:nvPr>
            <p:ph type="ftr" sz="quarter" idx="11"/>
          </p:nvPr>
        </p:nvSpPr>
        <p:spPr>
          <a:ln/>
        </p:spPr>
        <p:txBody>
          <a:bodyPr/>
          <a:lstStyle>
            <a:lvl1pPr>
              <a:defRPr/>
            </a:lvl1pPr>
          </a:lstStyle>
          <a:p>
            <a:pPr>
              <a:defRPr/>
            </a:pPr>
            <a:r>
              <a:rPr lang="es-ES" dirty="0"/>
              <a:t>NEG</a:t>
            </a:r>
          </a:p>
        </p:txBody>
      </p:sp>
      <p:sp>
        <p:nvSpPr>
          <p:cNvPr id="6" name="Rectangle 8"/>
          <p:cNvSpPr>
            <a:spLocks noGrp="1" noChangeArrowheads="1"/>
          </p:cNvSpPr>
          <p:nvPr>
            <p:ph type="sldNum" sz="quarter" idx="12"/>
          </p:nvPr>
        </p:nvSpPr>
        <p:spPr>
          <a:ln/>
        </p:spPr>
        <p:txBody>
          <a:bodyPr/>
          <a:lstStyle>
            <a:lvl1pPr>
              <a:defRPr/>
            </a:lvl1pPr>
          </a:lstStyle>
          <a:p>
            <a:pPr>
              <a:defRPr/>
            </a:pPr>
            <a:fld id="{ED787FD1-1F5F-4CD6-9072-5F018AD6F19B}" type="slidenum">
              <a:rPr lang="es-ES"/>
              <a:pPr>
                <a:defRPr/>
              </a:pPr>
              <a:t>‹Nº›</a:t>
            </a:fld>
            <a:endParaRPr lang="es-E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6"/>
          <p:cNvSpPr>
            <a:spLocks noGrp="1" noChangeArrowheads="1"/>
          </p:cNvSpPr>
          <p:nvPr>
            <p:ph type="dt" sz="half" idx="10"/>
          </p:nvPr>
        </p:nvSpPr>
        <p:spPr>
          <a:ln/>
        </p:spPr>
        <p:txBody>
          <a:bodyPr/>
          <a:lstStyle>
            <a:lvl1pPr>
              <a:defRPr/>
            </a:lvl1pPr>
          </a:lstStyle>
          <a:p>
            <a:pPr>
              <a:defRPr/>
            </a:pPr>
            <a:r>
              <a:rPr lang="es-ES"/>
              <a:t>neg</a:t>
            </a:r>
          </a:p>
        </p:txBody>
      </p:sp>
      <p:sp>
        <p:nvSpPr>
          <p:cNvPr id="5" name="Rectangle 7"/>
          <p:cNvSpPr>
            <a:spLocks noGrp="1" noChangeArrowheads="1"/>
          </p:cNvSpPr>
          <p:nvPr>
            <p:ph type="ftr" sz="quarter" idx="11"/>
          </p:nvPr>
        </p:nvSpPr>
        <p:spPr>
          <a:ln/>
        </p:spPr>
        <p:txBody>
          <a:bodyPr/>
          <a:lstStyle>
            <a:lvl1pPr>
              <a:defRPr/>
            </a:lvl1pPr>
          </a:lstStyle>
          <a:p>
            <a:pPr>
              <a:defRPr/>
            </a:pPr>
            <a:r>
              <a:rPr lang="es-ES"/>
              <a:t>NEG</a:t>
            </a:r>
          </a:p>
        </p:txBody>
      </p:sp>
      <p:sp>
        <p:nvSpPr>
          <p:cNvPr id="6" name="Rectangle 8"/>
          <p:cNvSpPr>
            <a:spLocks noGrp="1" noChangeArrowheads="1"/>
          </p:cNvSpPr>
          <p:nvPr>
            <p:ph type="sldNum" sz="quarter" idx="12"/>
          </p:nvPr>
        </p:nvSpPr>
        <p:spPr>
          <a:ln/>
        </p:spPr>
        <p:txBody>
          <a:bodyPr/>
          <a:lstStyle>
            <a:lvl1pPr>
              <a:defRPr/>
            </a:lvl1pPr>
          </a:lstStyle>
          <a:p>
            <a:pPr>
              <a:defRPr/>
            </a:pPr>
            <a:fld id="{2588DB01-4991-4F90-A5C3-14DD57329439}" type="slidenum">
              <a:rPr lang="es-ES"/>
              <a:pPr>
                <a:defRPr/>
              </a:pPr>
              <a:t>‹Nº›</a:t>
            </a:fld>
            <a:endParaRPr lang="es-E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6"/>
          <p:cNvSpPr>
            <a:spLocks noGrp="1" noChangeArrowheads="1"/>
          </p:cNvSpPr>
          <p:nvPr>
            <p:ph type="dt" sz="half" idx="10"/>
          </p:nvPr>
        </p:nvSpPr>
        <p:spPr>
          <a:ln/>
        </p:spPr>
        <p:txBody>
          <a:bodyPr/>
          <a:lstStyle>
            <a:lvl1pPr>
              <a:defRPr/>
            </a:lvl1pPr>
          </a:lstStyle>
          <a:p>
            <a:pPr>
              <a:defRPr/>
            </a:pPr>
            <a:r>
              <a:rPr lang="es-ES"/>
              <a:t>neg</a:t>
            </a:r>
          </a:p>
        </p:txBody>
      </p:sp>
      <p:sp>
        <p:nvSpPr>
          <p:cNvPr id="6" name="Rectangle 7"/>
          <p:cNvSpPr>
            <a:spLocks noGrp="1" noChangeArrowheads="1"/>
          </p:cNvSpPr>
          <p:nvPr>
            <p:ph type="ftr" sz="quarter" idx="11"/>
          </p:nvPr>
        </p:nvSpPr>
        <p:spPr>
          <a:ln/>
        </p:spPr>
        <p:txBody>
          <a:bodyPr/>
          <a:lstStyle>
            <a:lvl1pPr>
              <a:defRPr/>
            </a:lvl1pPr>
          </a:lstStyle>
          <a:p>
            <a:pPr>
              <a:defRPr/>
            </a:pPr>
            <a:r>
              <a:rPr lang="es-ES"/>
              <a:t>NEG</a:t>
            </a:r>
          </a:p>
        </p:txBody>
      </p:sp>
      <p:sp>
        <p:nvSpPr>
          <p:cNvPr id="7" name="Rectangle 8"/>
          <p:cNvSpPr>
            <a:spLocks noGrp="1" noChangeArrowheads="1"/>
          </p:cNvSpPr>
          <p:nvPr>
            <p:ph type="sldNum" sz="quarter" idx="12"/>
          </p:nvPr>
        </p:nvSpPr>
        <p:spPr>
          <a:ln/>
        </p:spPr>
        <p:txBody>
          <a:bodyPr/>
          <a:lstStyle>
            <a:lvl1pPr>
              <a:defRPr/>
            </a:lvl1pPr>
          </a:lstStyle>
          <a:p>
            <a:pPr>
              <a:defRPr/>
            </a:pPr>
            <a:fld id="{F10B1FFF-C31A-4025-AC35-799A2F3EB2F1}" type="slidenum">
              <a:rPr lang="es-ES"/>
              <a:pPr>
                <a:defRPr/>
              </a:pPr>
              <a:t>‹Nº›</a:t>
            </a:fld>
            <a:endParaRPr lang="es-E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6"/>
          <p:cNvSpPr>
            <a:spLocks noGrp="1" noChangeArrowheads="1"/>
          </p:cNvSpPr>
          <p:nvPr>
            <p:ph type="dt" sz="half" idx="10"/>
          </p:nvPr>
        </p:nvSpPr>
        <p:spPr>
          <a:ln/>
        </p:spPr>
        <p:txBody>
          <a:bodyPr/>
          <a:lstStyle>
            <a:lvl1pPr>
              <a:defRPr/>
            </a:lvl1pPr>
          </a:lstStyle>
          <a:p>
            <a:pPr>
              <a:defRPr/>
            </a:pPr>
            <a:r>
              <a:rPr lang="es-ES"/>
              <a:t>neg</a:t>
            </a:r>
          </a:p>
        </p:txBody>
      </p:sp>
      <p:sp>
        <p:nvSpPr>
          <p:cNvPr id="8" name="Rectangle 7"/>
          <p:cNvSpPr>
            <a:spLocks noGrp="1" noChangeArrowheads="1"/>
          </p:cNvSpPr>
          <p:nvPr>
            <p:ph type="ftr" sz="quarter" idx="11"/>
          </p:nvPr>
        </p:nvSpPr>
        <p:spPr>
          <a:ln/>
        </p:spPr>
        <p:txBody>
          <a:bodyPr/>
          <a:lstStyle>
            <a:lvl1pPr>
              <a:defRPr/>
            </a:lvl1pPr>
          </a:lstStyle>
          <a:p>
            <a:pPr>
              <a:defRPr/>
            </a:pPr>
            <a:r>
              <a:rPr lang="es-ES"/>
              <a:t>NEG</a:t>
            </a:r>
          </a:p>
        </p:txBody>
      </p:sp>
      <p:sp>
        <p:nvSpPr>
          <p:cNvPr id="9" name="Rectangle 8"/>
          <p:cNvSpPr>
            <a:spLocks noGrp="1" noChangeArrowheads="1"/>
          </p:cNvSpPr>
          <p:nvPr>
            <p:ph type="sldNum" sz="quarter" idx="12"/>
          </p:nvPr>
        </p:nvSpPr>
        <p:spPr>
          <a:ln/>
        </p:spPr>
        <p:txBody>
          <a:bodyPr/>
          <a:lstStyle>
            <a:lvl1pPr>
              <a:defRPr/>
            </a:lvl1pPr>
          </a:lstStyle>
          <a:p>
            <a:pPr>
              <a:defRPr/>
            </a:pPr>
            <a:fld id="{C6E7D185-75B8-437B-A191-9EB3519A1380}" type="slidenum">
              <a:rPr lang="es-ES"/>
              <a:pPr>
                <a:defRPr/>
              </a:pPr>
              <a:t>‹Nº›</a:t>
            </a:fld>
            <a:endParaRPr lang="es-E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Rectangle 6"/>
          <p:cNvSpPr>
            <a:spLocks noGrp="1" noChangeArrowheads="1"/>
          </p:cNvSpPr>
          <p:nvPr>
            <p:ph type="dt" sz="half" idx="10"/>
          </p:nvPr>
        </p:nvSpPr>
        <p:spPr>
          <a:ln/>
        </p:spPr>
        <p:txBody>
          <a:bodyPr/>
          <a:lstStyle>
            <a:lvl1pPr>
              <a:defRPr/>
            </a:lvl1pPr>
          </a:lstStyle>
          <a:p>
            <a:pPr>
              <a:defRPr/>
            </a:pPr>
            <a:r>
              <a:rPr lang="es-ES"/>
              <a:t>neg</a:t>
            </a:r>
          </a:p>
        </p:txBody>
      </p:sp>
      <p:sp>
        <p:nvSpPr>
          <p:cNvPr id="4" name="Rectangle 7"/>
          <p:cNvSpPr>
            <a:spLocks noGrp="1" noChangeArrowheads="1"/>
          </p:cNvSpPr>
          <p:nvPr>
            <p:ph type="ftr" sz="quarter" idx="11"/>
          </p:nvPr>
        </p:nvSpPr>
        <p:spPr>
          <a:ln/>
        </p:spPr>
        <p:txBody>
          <a:bodyPr/>
          <a:lstStyle>
            <a:lvl1pPr>
              <a:defRPr/>
            </a:lvl1pPr>
          </a:lstStyle>
          <a:p>
            <a:pPr>
              <a:defRPr/>
            </a:pPr>
            <a:r>
              <a:rPr lang="es-ES"/>
              <a:t>NEG</a:t>
            </a:r>
          </a:p>
        </p:txBody>
      </p:sp>
      <p:sp>
        <p:nvSpPr>
          <p:cNvPr id="5" name="Rectangle 8"/>
          <p:cNvSpPr>
            <a:spLocks noGrp="1" noChangeArrowheads="1"/>
          </p:cNvSpPr>
          <p:nvPr>
            <p:ph type="sldNum" sz="quarter" idx="12"/>
          </p:nvPr>
        </p:nvSpPr>
        <p:spPr>
          <a:ln/>
        </p:spPr>
        <p:txBody>
          <a:bodyPr/>
          <a:lstStyle>
            <a:lvl1pPr>
              <a:defRPr/>
            </a:lvl1pPr>
          </a:lstStyle>
          <a:p>
            <a:pPr>
              <a:defRPr/>
            </a:pPr>
            <a:fld id="{2B804C7C-4ABB-4987-9967-E5981BCB09E5}" type="slidenum">
              <a:rPr lang="es-ES"/>
              <a:pPr>
                <a:defRPr/>
              </a:pPr>
              <a:t>‹Nº›</a:t>
            </a:fld>
            <a:endParaRPr lang="es-E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r>
              <a:rPr lang="es-ES"/>
              <a:t>neg</a:t>
            </a:r>
          </a:p>
        </p:txBody>
      </p:sp>
      <p:sp>
        <p:nvSpPr>
          <p:cNvPr id="3" name="Rectangle 7"/>
          <p:cNvSpPr>
            <a:spLocks noGrp="1" noChangeArrowheads="1"/>
          </p:cNvSpPr>
          <p:nvPr>
            <p:ph type="ftr" sz="quarter" idx="11"/>
          </p:nvPr>
        </p:nvSpPr>
        <p:spPr>
          <a:ln/>
        </p:spPr>
        <p:txBody>
          <a:bodyPr/>
          <a:lstStyle>
            <a:lvl1pPr>
              <a:defRPr/>
            </a:lvl1pPr>
          </a:lstStyle>
          <a:p>
            <a:pPr>
              <a:defRPr/>
            </a:pPr>
            <a:r>
              <a:rPr lang="es-ES"/>
              <a:t>NEG</a:t>
            </a:r>
          </a:p>
        </p:txBody>
      </p:sp>
      <p:sp>
        <p:nvSpPr>
          <p:cNvPr id="4" name="Rectangle 8"/>
          <p:cNvSpPr>
            <a:spLocks noGrp="1" noChangeArrowheads="1"/>
          </p:cNvSpPr>
          <p:nvPr>
            <p:ph type="sldNum" sz="quarter" idx="12"/>
          </p:nvPr>
        </p:nvSpPr>
        <p:spPr>
          <a:ln/>
        </p:spPr>
        <p:txBody>
          <a:bodyPr/>
          <a:lstStyle>
            <a:lvl1pPr>
              <a:defRPr/>
            </a:lvl1pPr>
          </a:lstStyle>
          <a:p>
            <a:pPr>
              <a:defRPr/>
            </a:pPr>
            <a:fld id="{D4BB4D0F-3226-4F34-B2B0-EDF3EABE1F23}" type="slidenum">
              <a:rPr lang="es-ES"/>
              <a:pPr>
                <a:defRPr/>
              </a:pPr>
              <a:t>‹Nº›</a:t>
            </a:fld>
            <a:endParaRPr lang="es-E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6"/>
          <p:cNvSpPr>
            <a:spLocks noGrp="1" noChangeArrowheads="1"/>
          </p:cNvSpPr>
          <p:nvPr>
            <p:ph type="dt" sz="half" idx="10"/>
          </p:nvPr>
        </p:nvSpPr>
        <p:spPr>
          <a:ln/>
        </p:spPr>
        <p:txBody>
          <a:bodyPr/>
          <a:lstStyle>
            <a:lvl1pPr>
              <a:defRPr/>
            </a:lvl1pPr>
          </a:lstStyle>
          <a:p>
            <a:pPr>
              <a:defRPr/>
            </a:pPr>
            <a:r>
              <a:rPr lang="es-ES"/>
              <a:t>neg</a:t>
            </a:r>
          </a:p>
        </p:txBody>
      </p:sp>
      <p:sp>
        <p:nvSpPr>
          <p:cNvPr id="6" name="Rectangle 7"/>
          <p:cNvSpPr>
            <a:spLocks noGrp="1" noChangeArrowheads="1"/>
          </p:cNvSpPr>
          <p:nvPr>
            <p:ph type="ftr" sz="quarter" idx="11"/>
          </p:nvPr>
        </p:nvSpPr>
        <p:spPr>
          <a:ln/>
        </p:spPr>
        <p:txBody>
          <a:bodyPr/>
          <a:lstStyle>
            <a:lvl1pPr>
              <a:defRPr/>
            </a:lvl1pPr>
          </a:lstStyle>
          <a:p>
            <a:pPr>
              <a:defRPr/>
            </a:pPr>
            <a:r>
              <a:rPr lang="es-ES"/>
              <a:t>NEG</a:t>
            </a:r>
          </a:p>
        </p:txBody>
      </p:sp>
      <p:sp>
        <p:nvSpPr>
          <p:cNvPr id="7" name="Rectangle 8"/>
          <p:cNvSpPr>
            <a:spLocks noGrp="1" noChangeArrowheads="1"/>
          </p:cNvSpPr>
          <p:nvPr>
            <p:ph type="sldNum" sz="quarter" idx="12"/>
          </p:nvPr>
        </p:nvSpPr>
        <p:spPr>
          <a:ln/>
        </p:spPr>
        <p:txBody>
          <a:bodyPr/>
          <a:lstStyle>
            <a:lvl1pPr>
              <a:defRPr/>
            </a:lvl1pPr>
          </a:lstStyle>
          <a:p>
            <a:pPr>
              <a:defRPr/>
            </a:pPr>
            <a:fld id="{4B964011-2577-4836-909B-2C32A4D568B7}" type="slidenum">
              <a:rPr lang="es-ES"/>
              <a:pPr>
                <a:defRPr/>
              </a:pPr>
              <a:t>‹Nº›</a:t>
            </a:fld>
            <a:endParaRPr lang="es-E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6"/>
          <p:cNvSpPr>
            <a:spLocks noGrp="1" noChangeArrowheads="1"/>
          </p:cNvSpPr>
          <p:nvPr>
            <p:ph type="dt" sz="half" idx="10"/>
          </p:nvPr>
        </p:nvSpPr>
        <p:spPr>
          <a:ln/>
        </p:spPr>
        <p:txBody>
          <a:bodyPr/>
          <a:lstStyle>
            <a:lvl1pPr>
              <a:defRPr/>
            </a:lvl1pPr>
          </a:lstStyle>
          <a:p>
            <a:pPr>
              <a:defRPr/>
            </a:pPr>
            <a:r>
              <a:rPr lang="es-ES"/>
              <a:t>neg</a:t>
            </a:r>
          </a:p>
        </p:txBody>
      </p:sp>
      <p:sp>
        <p:nvSpPr>
          <p:cNvPr id="6" name="Rectangle 7"/>
          <p:cNvSpPr>
            <a:spLocks noGrp="1" noChangeArrowheads="1"/>
          </p:cNvSpPr>
          <p:nvPr>
            <p:ph type="ftr" sz="quarter" idx="11"/>
          </p:nvPr>
        </p:nvSpPr>
        <p:spPr>
          <a:ln/>
        </p:spPr>
        <p:txBody>
          <a:bodyPr/>
          <a:lstStyle>
            <a:lvl1pPr>
              <a:defRPr/>
            </a:lvl1pPr>
          </a:lstStyle>
          <a:p>
            <a:pPr>
              <a:defRPr/>
            </a:pPr>
            <a:r>
              <a:rPr lang="es-ES"/>
              <a:t>NEG</a:t>
            </a:r>
          </a:p>
        </p:txBody>
      </p:sp>
      <p:sp>
        <p:nvSpPr>
          <p:cNvPr id="7" name="Rectangle 8"/>
          <p:cNvSpPr>
            <a:spLocks noGrp="1" noChangeArrowheads="1"/>
          </p:cNvSpPr>
          <p:nvPr>
            <p:ph type="sldNum" sz="quarter" idx="12"/>
          </p:nvPr>
        </p:nvSpPr>
        <p:spPr>
          <a:ln/>
        </p:spPr>
        <p:txBody>
          <a:bodyPr/>
          <a:lstStyle>
            <a:lvl1pPr>
              <a:defRPr/>
            </a:lvl1pPr>
          </a:lstStyle>
          <a:p>
            <a:pPr>
              <a:defRPr/>
            </a:pPr>
            <a:fld id="{238C9BCE-36C5-45C6-834C-937CE6F97E05}" type="slidenum">
              <a:rPr lang="es-ES"/>
              <a:pPr>
                <a:defRPr/>
              </a:pPr>
              <a:t>‹Nº›</a:t>
            </a:fld>
            <a:endParaRPr lang="es-E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1588"/>
            <a:ext cx="9132888" cy="6845300"/>
            <a:chOff x="0" y="1"/>
            <a:chExt cx="5753" cy="4312"/>
          </a:xfrm>
        </p:grpSpPr>
        <p:sp>
          <p:nvSpPr>
            <p:cNvPr id="55299"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lgn="ctr">
                <a:defRPr/>
              </a:pPr>
              <a:endParaRPr lang="es-AR"/>
            </a:p>
          </p:txBody>
        </p:sp>
        <p:sp>
          <p:nvSpPr>
            <p:cNvPr id="55300"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lgn="ctr">
                <a:defRPr/>
              </a:pPr>
              <a:endParaRPr lang="es-AR"/>
            </a:p>
          </p:txBody>
        </p:sp>
      </p:grpSp>
      <p:sp>
        <p:nvSpPr>
          <p:cNvPr id="55301"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s-ES" smtClean="0"/>
              <a:t>Haga clic para modificar el estilo de título del patrón</a:t>
            </a:r>
          </a:p>
        </p:txBody>
      </p:sp>
      <p:sp>
        <p:nvSpPr>
          <p:cNvPr id="55302"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a:defRPr sz="1400">
                <a:latin typeface="+mn-lt"/>
              </a:defRPr>
            </a:lvl1pPr>
          </a:lstStyle>
          <a:p>
            <a:pPr>
              <a:defRPr/>
            </a:pPr>
            <a:r>
              <a:rPr lang="es-ES"/>
              <a:t>neg</a:t>
            </a:r>
          </a:p>
        </p:txBody>
      </p:sp>
      <p:sp>
        <p:nvSpPr>
          <p:cNvPr id="55303"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400">
                <a:latin typeface="+mn-lt"/>
              </a:defRPr>
            </a:lvl1pPr>
          </a:lstStyle>
          <a:p>
            <a:pPr>
              <a:defRPr/>
            </a:pPr>
            <a:r>
              <a:rPr lang="es-ES"/>
              <a:t>NEG</a:t>
            </a:r>
          </a:p>
        </p:txBody>
      </p:sp>
      <p:sp>
        <p:nvSpPr>
          <p:cNvPr id="55304"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400">
                <a:latin typeface="+mn-lt"/>
              </a:defRPr>
            </a:lvl1pPr>
          </a:lstStyle>
          <a:p>
            <a:pPr>
              <a:defRPr/>
            </a:pPr>
            <a:fld id="{6392E588-D164-4C26-9F59-23118F45BFC3}" type="slidenum">
              <a:rPr lang="es-ES"/>
              <a:pPr>
                <a:defRPr/>
              </a:pPr>
              <a:t>‹Nº›</a:t>
            </a:fld>
            <a:endParaRPr lang="es-ES"/>
          </a:p>
        </p:txBody>
      </p:sp>
      <p:sp>
        <p:nvSpPr>
          <p:cNvPr id="2055"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Tree>
  </p:cSld>
  <p:clrMap bg1="lt1" tx1="dk1" bg2="lt2" tx2="dk2" accent1="accent1" accent2="accent2" accent3="accent3" accent4="accent4" accent5="accent5" accent6="accent6" hlink="hlink" folHlink="folHlink"/>
  <p:sldLayoutIdLst>
    <p:sldLayoutId id="2147483719"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ransition/>
  <p:hf sldNum="0" hdr="0" ftr="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Arial" pitchFamily="34" charset="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defRPr>
      </a:lvl5pPr>
      <a:lvl6pPr marL="2514600" indent="-228600" algn="l" rtl="0" fontAlgn="base">
        <a:spcBef>
          <a:spcPct val="20000"/>
        </a:spcBef>
        <a:spcAft>
          <a:spcPct val="0"/>
        </a:spcAft>
        <a:buClr>
          <a:schemeClr val="accent1"/>
        </a:buClr>
        <a:buChar char="•"/>
        <a:defRPr sz="2000">
          <a:solidFill>
            <a:schemeClr val="tx1"/>
          </a:solidFill>
          <a:latin typeface="+mn-lt"/>
        </a:defRPr>
      </a:lvl6pPr>
      <a:lvl7pPr marL="2971800" indent="-228600" algn="l" rtl="0" fontAlgn="base">
        <a:spcBef>
          <a:spcPct val="20000"/>
        </a:spcBef>
        <a:spcAft>
          <a:spcPct val="0"/>
        </a:spcAft>
        <a:buClr>
          <a:schemeClr val="accent1"/>
        </a:buClr>
        <a:buChar char="•"/>
        <a:defRPr sz="2000">
          <a:solidFill>
            <a:schemeClr val="tx1"/>
          </a:solidFill>
          <a:latin typeface="+mn-lt"/>
        </a:defRPr>
      </a:lvl7pPr>
      <a:lvl8pPr marL="3429000" indent="-228600" algn="l" rtl="0" fontAlgn="base">
        <a:spcBef>
          <a:spcPct val="20000"/>
        </a:spcBef>
        <a:spcAft>
          <a:spcPct val="0"/>
        </a:spcAft>
        <a:buClr>
          <a:schemeClr val="accent1"/>
        </a:buClr>
        <a:buChar char="•"/>
        <a:defRPr sz="2000">
          <a:solidFill>
            <a:schemeClr val="tx1"/>
          </a:solidFill>
          <a:latin typeface="+mn-lt"/>
        </a:defRPr>
      </a:lvl8pPr>
      <a:lvl9pPr marL="3886200"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png"/><Relationship Id="rId7" Type="http://schemas.openxmlformats.org/officeDocument/2006/relationships/diagramColors" Target="../diagrams/colors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2.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2.jpeg"/><Relationship Id="rId7" Type="http://schemas.openxmlformats.org/officeDocument/2006/relationships/diagramQuickStyle" Target="../diagrams/quickStyle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9.png"/><Relationship Id="rId9" Type="http://schemas.microsoft.com/office/2007/relationships/diagramDrawing" Target="../diagrams/drawing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file:///E:\..\Users\gfaillace\Documents\Os2\PIID_Censys-Nivel%202%20(D)\Circuito%20de%20Presupuesto%20y%20Desarrollo%20(PP%20y%20PMC)-Nuevos%20Desarrollos(pp).vsd" TargetMode="External"/><Relationship Id="rId7" Type="http://schemas.openxmlformats.org/officeDocument/2006/relationships/hyperlink" Target="file:///E:\..\Users\gfaillace\Documents\Os2\PIID_Censys-Nivel%202%20(D)\Gu&#237;a-Planilla%20de%20Riesgos.doc" TargetMode="External"/><Relationship Id="rId2" Type="http://schemas.openxmlformats.org/officeDocument/2006/relationships/hyperlink" Target="file:///E:\..\Users\gfaillace\Documents\Os2\PIID_Censys-Nivel%202%20(D)\CMF-PM-ANOM\CMF-PM-ANOM-FEBRERO-MARZO08-PR-V02.xls" TargetMode="External"/><Relationship Id="rId1" Type="http://schemas.openxmlformats.org/officeDocument/2006/relationships/slideLayout" Target="../slideLayouts/slideLayout2.xml"/><Relationship Id="rId6" Type="http://schemas.openxmlformats.org/officeDocument/2006/relationships/hyperlink" Target="file:///E:\..\Users\gfaillace\Documents\Os2\PIID_Censys-Nivel%202%20(D)\Plantilla-Riesgos-Mantenimiento.xls" TargetMode="External"/><Relationship Id="rId5" Type="http://schemas.openxmlformats.org/officeDocument/2006/relationships/hyperlink" Target="file:///E:\..\Users\gfaillace\Documents\Os2\PIID_Censys-Nivel%202%20(D)\Plantilla-Riesgos-Desarrollos%20(9).xls" TargetMode="External"/><Relationship Id="rId4" Type="http://schemas.openxmlformats.org/officeDocument/2006/relationships/hyperlink" Target="file:///E:\..\Users\gfaillace\Documents\Os2\PIID_Censys-Nivel%202%20(D)\Circuito%20de%20PP%20y%20PMC-Mantenimiento.vsd"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sz="quarter"/>
          </p:nvPr>
        </p:nvSpPr>
        <p:spPr/>
        <p:txBody>
          <a:bodyPr/>
          <a:lstStyle/>
          <a:p>
            <a:r>
              <a:rPr lang="es-AR" dirty="0" smtClean="0"/>
              <a:t>Instituto de Tecnología </a:t>
            </a:r>
            <a:r>
              <a:rPr lang="es-AR" dirty="0" smtClean="0"/>
              <a:t>ORT</a:t>
            </a:r>
            <a:endParaRPr lang="es-AR" dirty="0"/>
          </a:p>
        </p:txBody>
      </p:sp>
      <p:sp>
        <p:nvSpPr>
          <p:cNvPr id="10" name="Subtitle 9"/>
          <p:cNvSpPr>
            <a:spLocks noGrp="1"/>
          </p:cNvSpPr>
          <p:nvPr>
            <p:ph type="subTitle" sz="quarter" idx="1"/>
          </p:nvPr>
        </p:nvSpPr>
        <p:spPr>
          <a:xfrm>
            <a:off x="1475656" y="2492896"/>
            <a:ext cx="6400800" cy="1752600"/>
          </a:xfrm>
        </p:spPr>
        <p:txBody>
          <a:bodyPr/>
          <a:lstStyle/>
          <a:p>
            <a:r>
              <a:rPr lang="es-AR" dirty="0" smtClean="0"/>
              <a:t>Modelos de Calidad</a:t>
            </a:r>
            <a:endParaRPr lang="es-AR" dirty="0"/>
          </a:p>
        </p:txBody>
      </p:sp>
      <p:sp>
        <p:nvSpPr>
          <p:cNvPr id="4" name="Date Placeholder 3"/>
          <p:cNvSpPr>
            <a:spLocks noGrp="1"/>
          </p:cNvSpPr>
          <p:nvPr>
            <p:ph type="dt" sz="quarter" idx="10"/>
          </p:nvPr>
        </p:nvSpPr>
        <p:spPr>
          <a:xfrm>
            <a:off x="5643570" y="5857892"/>
            <a:ext cx="3048008" cy="457200"/>
          </a:xfrm>
        </p:spPr>
        <p:txBody>
          <a:bodyPr/>
          <a:lstStyle/>
          <a:p>
            <a:pPr algn="ctr"/>
            <a:r>
              <a:rPr lang="es-ES" b="1" dirty="0" smtClean="0"/>
              <a:t>Lic. </a:t>
            </a:r>
            <a:r>
              <a:rPr lang="es-ES" b="1" dirty="0" smtClean="0"/>
              <a:t>Fernando </a:t>
            </a:r>
            <a:r>
              <a:rPr lang="es-ES" b="1" dirty="0" err="1" smtClean="0"/>
              <a:t>Waisman</a:t>
            </a:r>
            <a:endParaRPr lang="es-ES" b="1" dirty="0" smtClean="0"/>
          </a:p>
        </p:txBody>
      </p:sp>
      <p:pic>
        <p:nvPicPr>
          <p:cNvPr id="11" name="Picture 7" descr="ORT mundial 2001"/>
          <p:cNvPicPr>
            <a:picLocks noChangeAspect="1" noChangeArrowheads="1"/>
          </p:cNvPicPr>
          <p:nvPr/>
        </p:nvPicPr>
        <p:blipFill>
          <a:blip r:embed="rId2">
            <a:grayscl/>
          </a:blip>
          <a:srcRect/>
          <a:stretch>
            <a:fillRect/>
          </a:stretch>
        </p:blipFill>
        <p:spPr bwMode="auto">
          <a:xfrm>
            <a:off x="1171575" y="5135563"/>
            <a:ext cx="1600200" cy="10858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3"/>
          <p:cNvSpPr>
            <a:spLocks noGrp="1" noChangeArrowheads="1"/>
          </p:cNvSpPr>
          <p:nvPr>
            <p:ph type="title"/>
          </p:nvPr>
        </p:nvSpPr>
        <p:spPr>
          <a:xfrm>
            <a:off x="457200" y="0"/>
            <a:ext cx="8382000" cy="990600"/>
          </a:xfrm>
          <a:noFill/>
          <a:ln/>
        </p:spPr>
        <p:txBody>
          <a:bodyPr/>
          <a:lstStyle/>
          <a:p>
            <a:r>
              <a:rPr lang="es-AR" sz="4000" b="1" i="1">
                <a:cs typeface="Times New Roman" pitchFamily="18" charset="0"/>
              </a:rPr>
              <a:t>Modelo de Calidad de Dromey</a:t>
            </a:r>
            <a:endParaRPr lang="es-ES" sz="4000" b="1" i="1"/>
          </a:p>
        </p:txBody>
      </p:sp>
      <p:sp>
        <p:nvSpPr>
          <p:cNvPr id="83973" name="Text Box 5"/>
          <p:cNvSpPr txBox="1">
            <a:spLocks noChangeArrowheads="1"/>
          </p:cNvSpPr>
          <p:nvPr/>
        </p:nvSpPr>
        <p:spPr bwMode="auto">
          <a:xfrm>
            <a:off x="396875" y="1066800"/>
            <a:ext cx="7070725" cy="2709863"/>
          </a:xfrm>
          <a:prstGeom prst="rect">
            <a:avLst/>
          </a:prstGeom>
          <a:noFill/>
          <a:ln w="9525">
            <a:noFill/>
            <a:miter lim="800000"/>
            <a:headEnd/>
            <a:tailEnd/>
          </a:ln>
          <a:effectLst/>
        </p:spPr>
        <p:txBody>
          <a:bodyPr>
            <a:spAutoFit/>
          </a:bodyPr>
          <a:lstStyle/>
          <a:p>
            <a:pPr algn="l">
              <a:buFont typeface="Wingdings" pitchFamily="2" charset="2"/>
              <a:buChar char="v"/>
            </a:pPr>
            <a:r>
              <a:rPr lang="es-MX" sz="2800" i="0">
                <a:solidFill>
                  <a:schemeClr val="tx1"/>
                </a:solidFill>
                <a:effectLst/>
                <a:latin typeface="Times New Roman" pitchFamily="18" charset="0"/>
              </a:rPr>
              <a:t>Atributos de calidad de alto nivel</a:t>
            </a:r>
          </a:p>
          <a:p>
            <a:pPr lvl="1" algn="l">
              <a:buFont typeface="Wingdings" pitchFamily="2" charset="2"/>
              <a:buChar char="ü"/>
            </a:pPr>
            <a:r>
              <a:rPr lang="es-MX" sz="2400" i="0">
                <a:solidFill>
                  <a:schemeClr val="tx1"/>
                </a:solidFill>
                <a:effectLst/>
                <a:latin typeface="Times New Roman" pitchFamily="18" charset="0"/>
              </a:rPr>
              <a:t>Funcionalidad</a:t>
            </a:r>
          </a:p>
          <a:p>
            <a:pPr lvl="1" algn="l">
              <a:buFont typeface="Wingdings" pitchFamily="2" charset="2"/>
              <a:buChar char="ü"/>
            </a:pPr>
            <a:r>
              <a:rPr lang="es-MX" sz="2400" i="0">
                <a:solidFill>
                  <a:schemeClr val="tx1"/>
                </a:solidFill>
                <a:effectLst/>
                <a:latin typeface="Times New Roman" pitchFamily="18" charset="0"/>
              </a:rPr>
              <a:t>Fiabilidad</a:t>
            </a:r>
          </a:p>
          <a:p>
            <a:pPr lvl="1" algn="l">
              <a:buFont typeface="Wingdings" pitchFamily="2" charset="2"/>
              <a:buChar char="ü"/>
            </a:pPr>
            <a:r>
              <a:rPr lang="es-MX" sz="2400" i="0">
                <a:solidFill>
                  <a:schemeClr val="tx1"/>
                </a:solidFill>
                <a:effectLst/>
                <a:latin typeface="Times New Roman" pitchFamily="18" charset="0"/>
              </a:rPr>
              <a:t>Facilidad de uso</a:t>
            </a:r>
          </a:p>
          <a:p>
            <a:pPr lvl="1" algn="l">
              <a:buFont typeface="Wingdings" pitchFamily="2" charset="2"/>
              <a:buChar char="ü"/>
            </a:pPr>
            <a:r>
              <a:rPr lang="es-MX" sz="2400" i="0">
                <a:solidFill>
                  <a:schemeClr val="tx1"/>
                </a:solidFill>
                <a:effectLst/>
                <a:latin typeface="Times New Roman" pitchFamily="18" charset="0"/>
              </a:rPr>
              <a:t>Eficiencia</a:t>
            </a:r>
          </a:p>
          <a:p>
            <a:pPr lvl="1" algn="l">
              <a:buFont typeface="Wingdings" pitchFamily="2" charset="2"/>
              <a:buChar char="ü"/>
            </a:pPr>
            <a:r>
              <a:rPr lang="es-MX" sz="2400" i="0">
                <a:solidFill>
                  <a:schemeClr val="tx1"/>
                </a:solidFill>
                <a:effectLst/>
                <a:latin typeface="Times New Roman" pitchFamily="18" charset="0"/>
              </a:rPr>
              <a:t>Facilidad de mantenimiento</a:t>
            </a:r>
          </a:p>
          <a:p>
            <a:pPr lvl="1" algn="l">
              <a:buFont typeface="Wingdings" pitchFamily="2" charset="2"/>
              <a:buChar char="ü"/>
            </a:pPr>
            <a:r>
              <a:rPr lang="es-MX" sz="2400" i="0">
                <a:solidFill>
                  <a:schemeClr val="tx1"/>
                </a:solidFill>
                <a:effectLst/>
                <a:latin typeface="Times New Roman" pitchFamily="18" charset="0"/>
              </a:rPr>
              <a:t>Portabilidad</a:t>
            </a:r>
          </a:p>
        </p:txBody>
      </p:sp>
      <p:grpSp>
        <p:nvGrpSpPr>
          <p:cNvPr id="2" name="Group 16"/>
          <p:cNvGrpSpPr>
            <a:grpSpLocks/>
          </p:cNvGrpSpPr>
          <p:nvPr/>
        </p:nvGrpSpPr>
        <p:grpSpPr bwMode="auto">
          <a:xfrm>
            <a:off x="5105400" y="1447800"/>
            <a:ext cx="2057400" cy="2286000"/>
            <a:chOff x="3216" y="912"/>
            <a:chExt cx="1296" cy="1440"/>
          </a:xfrm>
        </p:grpSpPr>
        <p:sp>
          <p:nvSpPr>
            <p:cNvPr id="83976" name="AutoShape 8"/>
            <p:cNvSpPr>
              <a:spLocks/>
            </p:cNvSpPr>
            <p:nvPr/>
          </p:nvSpPr>
          <p:spPr bwMode="auto">
            <a:xfrm>
              <a:off x="3216" y="912"/>
              <a:ext cx="144" cy="1440"/>
            </a:xfrm>
            <a:prstGeom prst="rightBrace">
              <a:avLst>
                <a:gd name="adj1" fmla="val 83333"/>
                <a:gd name="adj2" fmla="val 50000"/>
              </a:avLst>
            </a:prstGeom>
            <a:noFill/>
            <a:ln w="9525">
              <a:solidFill>
                <a:schemeClr val="tx1"/>
              </a:solidFill>
              <a:round/>
              <a:headEnd/>
              <a:tailEnd/>
            </a:ln>
            <a:effectLst/>
          </p:spPr>
          <p:txBody>
            <a:bodyPr wrap="none" anchor="ctr"/>
            <a:lstStyle/>
            <a:p>
              <a:endParaRPr lang="es-AR"/>
            </a:p>
          </p:txBody>
        </p:sp>
        <p:sp>
          <p:nvSpPr>
            <p:cNvPr id="83977" name="Text Box 9"/>
            <p:cNvSpPr txBox="1">
              <a:spLocks noChangeArrowheads="1"/>
            </p:cNvSpPr>
            <p:nvPr/>
          </p:nvSpPr>
          <p:spPr bwMode="auto">
            <a:xfrm>
              <a:off x="3408" y="1440"/>
              <a:ext cx="1104" cy="365"/>
            </a:xfrm>
            <a:prstGeom prst="rect">
              <a:avLst/>
            </a:prstGeom>
            <a:noFill/>
            <a:ln w="9525">
              <a:noFill/>
              <a:miter lim="800000"/>
              <a:headEnd/>
              <a:tailEnd/>
            </a:ln>
            <a:effectLst/>
          </p:spPr>
          <p:txBody>
            <a:bodyPr wrap="none">
              <a:spAutoFit/>
            </a:bodyPr>
            <a:lstStyle/>
            <a:p>
              <a:pPr algn="l"/>
              <a:r>
                <a:rPr lang="es-MX" sz="3200" b="0" i="0">
                  <a:solidFill>
                    <a:schemeClr val="tx1"/>
                  </a:solidFill>
                  <a:effectLst/>
                  <a:latin typeface="Times New Roman" pitchFamily="18" charset="0"/>
                </a:rPr>
                <a:t>ISO 9126</a:t>
              </a:r>
              <a:endParaRPr lang="es-ES" sz="3200" b="0" i="0">
                <a:solidFill>
                  <a:schemeClr val="tx1"/>
                </a:solidFill>
                <a:effectLst/>
                <a:latin typeface="Times New Roman" pitchFamily="18" charset="0"/>
              </a:endParaRPr>
            </a:p>
          </p:txBody>
        </p:sp>
      </p:grpSp>
      <p:sp>
        <p:nvSpPr>
          <p:cNvPr id="83983" name="Rectangle 15"/>
          <p:cNvSpPr>
            <a:spLocks noChangeArrowheads="1"/>
          </p:cNvSpPr>
          <p:nvPr/>
        </p:nvSpPr>
        <p:spPr bwMode="auto">
          <a:xfrm>
            <a:off x="381000" y="3352800"/>
            <a:ext cx="8001000" cy="3821113"/>
          </a:xfrm>
          <a:prstGeom prst="rect">
            <a:avLst/>
          </a:prstGeom>
          <a:noFill/>
          <a:ln w="9525">
            <a:noFill/>
            <a:miter lim="800000"/>
            <a:headEnd/>
            <a:tailEnd/>
          </a:ln>
          <a:effectLst/>
        </p:spPr>
        <p:txBody>
          <a:bodyPr>
            <a:spAutoFit/>
          </a:bodyPr>
          <a:lstStyle/>
          <a:p>
            <a:pPr lvl="1" algn="l">
              <a:spcBef>
                <a:spcPct val="50000"/>
              </a:spcBef>
              <a:buFont typeface="Wingdings" pitchFamily="2" charset="2"/>
              <a:buNone/>
            </a:pPr>
            <a:endParaRPr lang="es-MX" sz="2400" i="0">
              <a:solidFill>
                <a:srgbClr val="006600"/>
              </a:solidFill>
              <a:effectLst/>
              <a:latin typeface="Times New Roman" pitchFamily="18" charset="0"/>
            </a:endParaRPr>
          </a:p>
          <a:p>
            <a:pPr lvl="1" algn="l">
              <a:spcBef>
                <a:spcPct val="50000"/>
              </a:spcBef>
              <a:buFont typeface="Wingdings" pitchFamily="2" charset="2"/>
              <a:buChar char="ü"/>
            </a:pPr>
            <a:r>
              <a:rPr lang="es-MX" sz="2400" i="0">
                <a:solidFill>
                  <a:srgbClr val="006600"/>
                </a:solidFill>
                <a:effectLst/>
                <a:latin typeface="Times New Roman" pitchFamily="18" charset="0"/>
              </a:rPr>
              <a:t>Reusabilidad 	. </a:t>
            </a:r>
            <a:r>
              <a:rPr lang="es-MX" sz="2200" i="0">
                <a:solidFill>
                  <a:srgbClr val="006600"/>
                </a:solidFill>
                <a:effectLst/>
                <a:latin typeface="Times New Roman" pitchFamily="18" charset="0"/>
              </a:rPr>
              <a:t>independencia de la máquina	</a:t>
            </a:r>
            <a:r>
              <a:rPr lang="es-MX" sz="2400" i="0">
                <a:solidFill>
                  <a:srgbClr val="006600"/>
                </a:solidFill>
                <a:effectLst/>
                <a:latin typeface="Times New Roman" pitchFamily="18" charset="0"/>
              </a:rPr>
              <a:t>  				. </a:t>
            </a:r>
            <a:r>
              <a:rPr lang="es-MX" sz="2200" i="0">
                <a:solidFill>
                  <a:srgbClr val="006600"/>
                </a:solidFill>
                <a:effectLst/>
                <a:latin typeface="Times New Roman" pitchFamily="18" charset="0"/>
              </a:rPr>
              <a:t>capacidad de separación</a:t>
            </a:r>
            <a:r>
              <a:rPr lang="es-MX" sz="2400" i="0">
                <a:solidFill>
                  <a:srgbClr val="006600"/>
                </a:solidFill>
                <a:effectLst/>
                <a:latin typeface="Times New Roman" pitchFamily="18" charset="0"/>
              </a:rPr>
              <a:t>					. </a:t>
            </a:r>
            <a:r>
              <a:rPr lang="es-MX" sz="2200" i="0">
                <a:solidFill>
                  <a:srgbClr val="006600"/>
                </a:solidFill>
                <a:effectLst/>
                <a:latin typeface="Times New Roman" pitchFamily="18" charset="0"/>
              </a:rPr>
              <a:t>capacidad de configuración</a:t>
            </a:r>
          </a:p>
          <a:p>
            <a:pPr lvl="1" algn="l">
              <a:spcBef>
                <a:spcPct val="50000"/>
              </a:spcBef>
              <a:buFont typeface="Wingdings" pitchFamily="2" charset="2"/>
              <a:buChar char="ü"/>
            </a:pPr>
            <a:r>
              <a:rPr lang="es-MX" sz="2400" i="0">
                <a:solidFill>
                  <a:srgbClr val="006600"/>
                </a:solidFill>
                <a:effectLst/>
                <a:latin typeface="Times New Roman" pitchFamily="18" charset="0"/>
              </a:rPr>
              <a:t>Madurez	. o</a:t>
            </a:r>
            <a:r>
              <a:rPr lang="es-MX" sz="2200" i="0">
                <a:solidFill>
                  <a:srgbClr val="006600"/>
                </a:solidFill>
                <a:effectLst/>
                <a:latin typeface="Times New Roman" pitchFamily="18" charset="0"/>
              </a:rPr>
              <a:t>rientación al cliente</a:t>
            </a:r>
            <a:r>
              <a:rPr lang="es-MX" sz="2400" i="0">
                <a:solidFill>
                  <a:srgbClr val="006600"/>
                </a:solidFill>
                <a:effectLst/>
                <a:latin typeface="Times New Roman" pitchFamily="18" charset="0"/>
              </a:rPr>
              <a:t>						. </a:t>
            </a:r>
            <a:r>
              <a:rPr lang="es-MX" sz="2200" i="0">
                <a:solidFill>
                  <a:srgbClr val="006600"/>
                </a:solidFill>
                <a:effectLst/>
                <a:latin typeface="Times New Roman" pitchFamily="18" charset="0"/>
              </a:rPr>
              <a:t>definición correcta        					. aseguramiento                       					. efectividad</a:t>
            </a:r>
          </a:p>
          <a:p>
            <a:pPr lvl="1" algn="l">
              <a:spcBef>
                <a:spcPct val="50000"/>
              </a:spcBef>
              <a:buFont typeface="Wingdings" pitchFamily="2" charset="2"/>
              <a:buNone/>
            </a:pPr>
            <a:endParaRPr lang="es-ES" sz="2200" i="0">
              <a:solidFill>
                <a:srgbClr val="006600"/>
              </a:solidFill>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Rectangle 3"/>
          <p:cNvSpPr>
            <a:spLocks noGrp="1" noChangeArrowheads="1"/>
          </p:cNvSpPr>
          <p:nvPr>
            <p:ph type="title"/>
          </p:nvPr>
        </p:nvSpPr>
        <p:spPr>
          <a:xfrm>
            <a:off x="304800" y="76200"/>
            <a:ext cx="8534400" cy="1066800"/>
          </a:xfrm>
          <a:noFill/>
          <a:ln/>
        </p:spPr>
        <p:txBody>
          <a:bodyPr/>
          <a:lstStyle/>
          <a:p>
            <a:r>
              <a:rPr lang="es-AR" sz="4000" b="1" i="1">
                <a:cs typeface="Times New Roman" pitchFamily="18" charset="0"/>
              </a:rPr>
              <a:t>Modelo de Calidad de Dromey</a:t>
            </a:r>
            <a:r>
              <a:rPr lang="es-ES" sz="4000" i="1"/>
              <a:t> </a:t>
            </a:r>
          </a:p>
        </p:txBody>
      </p:sp>
      <p:sp>
        <p:nvSpPr>
          <p:cNvPr id="80900" name="Rectangle 4"/>
          <p:cNvSpPr>
            <a:spLocks noChangeArrowheads="1"/>
          </p:cNvSpPr>
          <p:nvPr/>
        </p:nvSpPr>
        <p:spPr bwMode="auto">
          <a:xfrm>
            <a:off x="228600" y="3648075"/>
            <a:ext cx="2362200" cy="762000"/>
          </a:xfrm>
          <a:prstGeom prst="rect">
            <a:avLst/>
          </a:prstGeom>
          <a:noFill/>
          <a:ln w="9525">
            <a:solidFill>
              <a:schemeClr val="tx1"/>
            </a:solidFill>
            <a:miter lim="800000"/>
            <a:headEnd/>
            <a:tailEnd/>
          </a:ln>
          <a:effectLst/>
        </p:spPr>
        <p:txBody>
          <a:bodyPr wrap="none" anchor="ctr"/>
          <a:lstStyle/>
          <a:p>
            <a:r>
              <a:rPr lang="es-MX" sz="2400" i="0">
                <a:solidFill>
                  <a:schemeClr val="tx1"/>
                </a:solidFill>
                <a:effectLst/>
                <a:latin typeface="Times New Roman" pitchFamily="18" charset="0"/>
              </a:rPr>
              <a:t>Implementación</a:t>
            </a:r>
            <a:endParaRPr lang="es-ES" sz="2400" i="0">
              <a:solidFill>
                <a:schemeClr val="tx1"/>
              </a:solidFill>
              <a:effectLst/>
              <a:latin typeface="Times New Roman" pitchFamily="18" charset="0"/>
            </a:endParaRPr>
          </a:p>
        </p:txBody>
      </p:sp>
      <p:sp>
        <p:nvSpPr>
          <p:cNvPr id="80902" name="Rectangle 6"/>
          <p:cNvSpPr>
            <a:spLocks noChangeArrowheads="1"/>
          </p:cNvSpPr>
          <p:nvPr/>
        </p:nvSpPr>
        <p:spPr bwMode="auto">
          <a:xfrm>
            <a:off x="3200400" y="5553075"/>
            <a:ext cx="1981200" cy="685800"/>
          </a:xfrm>
          <a:prstGeom prst="rect">
            <a:avLst/>
          </a:prstGeom>
          <a:noFill/>
          <a:ln w="9525">
            <a:solidFill>
              <a:schemeClr val="tx1"/>
            </a:solidFill>
            <a:miter lim="800000"/>
            <a:headEnd/>
            <a:tailEnd/>
          </a:ln>
          <a:effectLst/>
        </p:spPr>
        <p:txBody>
          <a:bodyPr wrap="none" anchor="ctr"/>
          <a:lstStyle/>
          <a:p>
            <a:r>
              <a:rPr lang="es-MX" sz="2200" i="0">
                <a:solidFill>
                  <a:schemeClr val="tx1"/>
                </a:solidFill>
                <a:effectLst/>
                <a:latin typeface="Times New Roman" pitchFamily="18" charset="0"/>
              </a:rPr>
              <a:t>Descriptivo</a:t>
            </a:r>
            <a:endParaRPr lang="es-ES" sz="2200" i="0">
              <a:solidFill>
                <a:schemeClr val="tx1"/>
              </a:solidFill>
              <a:effectLst/>
              <a:latin typeface="Times New Roman" pitchFamily="18" charset="0"/>
            </a:endParaRPr>
          </a:p>
        </p:txBody>
      </p:sp>
      <p:sp>
        <p:nvSpPr>
          <p:cNvPr id="80903" name="Rectangle 7"/>
          <p:cNvSpPr>
            <a:spLocks noChangeArrowheads="1"/>
          </p:cNvSpPr>
          <p:nvPr/>
        </p:nvSpPr>
        <p:spPr bwMode="auto">
          <a:xfrm>
            <a:off x="3200400" y="3267075"/>
            <a:ext cx="1981200" cy="685800"/>
          </a:xfrm>
          <a:prstGeom prst="rect">
            <a:avLst/>
          </a:prstGeom>
          <a:noFill/>
          <a:ln w="9525">
            <a:solidFill>
              <a:schemeClr val="tx1"/>
            </a:solidFill>
            <a:miter lim="800000"/>
            <a:headEnd/>
            <a:tailEnd/>
          </a:ln>
          <a:effectLst/>
        </p:spPr>
        <p:txBody>
          <a:bodyPr wrap="none" anchor="ctr"/>
          <a:lstStyle/>
          <a:p>
            <a:r>
              <a:rPr lang="es-MX" sz="2200" i="0">
                <a:solidFill>
                  <a:schemeClr val="tx1"/>
                </a:solidFill>
                <a:effectLst/>
                <a:latin typeface="Times New Roman" pitchFamily="18" charset="0"/>
              </a:rPr>
              <a:t>Interno</a:t>
            </a:r>
            <a:endParaRPr lang="es-ES" sz="2200" i="0">
              <a:solidFill>
                <a:schemeClr val="tx1"/>
              </a:solidFill>
              <a:effectLst/>
              <a:latin typeface="Times New Roman" pitchFamily="18" charset="0"/>
            </a:endParaRPr>
          </a:p>
        </p:txBody>
      </p:sp>
      <p:sp>
        <p:nvSpPr>
          <p:cNvPr id="80904" name="Rectangle 8"/>
          <p:cNvSpPr>
            <a:spLocks noChangeArrowheads="1"/>
          </p:cNvSpPr>
          <p:nvPr/>
        </p:nvSpPr>
        <p:spPr bwMode="auto">
          <a:xfrm>
            <a:off x="3200400" y="4333875"/>
            <a:ext cx="1981200" cy="685800"/>
          </a:xfrm>
          <a:prstGeom prst="rect">
            <a:avLst/>
          </a:prstGeom>
          <a:noFill/>
          <a:ln w="9525">
            <a:solidFill>
              <a:schemeClr val="tx1"/>
            </a:solidFill>
            <a:miter lim="800000"/>
            <a:headEnd/>
            <a:tailEnd/>
          </a:ln>
          <a:effectLst/>
        </p:spPr>
        <p:txBody>
          <a:bodyPr wrap="none" anchor="ctr"/>
          <a:lstStyle/>
          <a:p>
            <a:r>
              <a:rPr lang="es-MX" sz="2200" i="0">
                <a:solidFill>
                  <a:schemeClr val="tx1"/>
                </a:solidFill>
                <a:effectLst/>
                <a:latin typeface="Times New Roman" pitchFamily="18" charset="0"/>
              </a:rPr>
              <a:t>Contextual</a:t>
            </a:r>
            <a:endParaRPr lang="es-ES" sz="2200" i="0">
              <a:solidFill>
                <a:schemeClr val="tx1"/>
              </a:solidFill>
              <a:effectLst/>
              <a:latin typeface="Times New Roman" pitchFamily="18" charset="0"/>
            </a:endParaRPr>
          </a:p>
        </p:txBody>
      </p:sp>
      <p:sp>
        <p:nvSpPr>
          <p:cNvPr id="80905" name="Rectangle 9"/>
          <p:cNvSpPr>
            <a:spLocks noChangeArrowheads="1"/>
          </p:cNvSpPr>
          <p:nvPr/>
        </p:nvSpPr>
        <p:spPr bwMode="auto">
          <a:xfrm>
            <a:off x="3200400" y="1971675"/>
            <a:ext cx="1981200" cy="685800"/>
          </a:xfrm>
          <a:prstGeom prst="rect">
            <a:avLst/>
          </a:prstGeom>
          <a:noFill/>
          <a:ln w="9525">
            <a:solidFill>
              <a:schemeClr val="tx1"/>
            </a:solidFill>
            <a:miter lim="800000"/>
            <a:headEnd/>
            <a:tailEnd/>
          </a:ln>
          <a:effectLst/>
        </p:spPr>
        <p:txBody>
          <a:bodyPr wrap="none" anchor="ctr"/>
          <a:lstStyle/>
          <a:p>
            <a:r>
              <a:rPr lang="es-MX" sz="2200" i="0">
                <a:solidFill>
                  <a:schemeClr val="tx1"/>
                </a:solidFill>
                <a:effectLst/>
                <a:latin typeface="Times New Roman" pitchFamily="18" charset="0"/>
              </a:rPr>
              <a:t>Correctitud</a:t>
            </a:r>
            <a:endParaRPr lang="es-ES" sz="2200" i="0">
              <a:solidFill>
                <a:schemeClr val="tx1"/>
              </a:solidFill>
              <a:effectLst/>
              <a:latin typeface="Times New Roman" pitchFamily="18" charset="0"/>
            </a:endParaRPr>
          </a:p>
        </p:txBody>
      </p:sp>
      <p:sp>
        <p:nvSpPr>
          <p:cNvPr id="80917" name="Rectangle 21"/>
          <p:cNvSpPr>
            <a:spLocks noChangeArrowheads="1"/>
          </p:cNvSpPr>
          <p:nvPr/>
        </p:nvSpPr>
        <p:spPr bwMode="auto">
          <a:xfrm>
            <a:off x="6296025" y="1895475"/>
            <a:ext cx="2238375" cy="436563"/>
          </a:xfrm>
          <a:prstGeom prst="rect">
            <a:avLst/>
          </a:prstGeom>
          <a:noFill/>
          <a:ln w="9525">
            <a:solidFill>
              <a:schemeClr val="tx1"/>
            </a:solidFill>
            <a:miter lim="800000"/>
            <a:headEnd/>
            <a:tailEnd/>
          </a:ln>
          <a:effectLst/>
        </p:spPr>
        <p:txBody>
          <a:bodyPr>
            <a:spAutoFit/>
          </a:bodyPr>
          <a:lstStyle/>
          <a:p>
            <a:pPr algn="l"/>
            <a:r>
              <a:rPr lang="es-MX" sz="2200" i="0">
                <a:solidFill>
                  <a:schemeClr val="tx1"/>
                </a:solidFill>
                <a:effectLst/>
                <a:latin typeface="Times New Roman" pitchFamily="18" charset="0"/>
              </a:rPr>
              <a:t>Funcionalidad</a:t>
            </a:r>
            <a:endParaRPr lang="es-ES" sz="2200" i="0">
              <a:solidFill>
                <a:schemeClr val="tx1"/>
              </a:solidFill>
              <a:effectLst/>
              <a:latin typeface="Times New Roman" pitchFamily="18" charset="0"/>
            </a:endParaRPr>
          </a:p>
        </p:txBody>
      </p:sp>
      <p:sp>
        <p:nvSpPr>
          <p:cNvPr id="80918" name="Rectangle 22"/>
          <p:cNvSpPr>
            <a:spLocks noChangeArrowheads="1"/>
          </p:cNvSpPr>
          <p:nvPr/>
        </p:nvSpPr>
        <p:spPr bwMode="auto">
          <a:xfrm>
            <a:off x="6324600" y="2581275"/>
            <a:ext cx="2209800" cy="436563"/>
          </a:xfrm>
          <a:prstGeom prst="rect">
            <a:avLst/>
          </a:prstGeom>
          <a:noFill/>
          <a:ln w="9525">
            <a:solidFill>
              <a:schemeClr val="tx1"/>
            </a:solidFill>
            <a:miter lim="800000"/>
            <a:headEnd/>
            <a:tailEnd/>
          </a:ln>
          <a:effectLst/>
        </p:spPr>
        <p:txBody>
          <a:bodyPr>
            <a:spAutoFit/>
          </a:bodyPr>
          <a:lstStyle/>
          <a:p>
            <a:pPr algn="l"/>
            <a:r>
              <a:rPr lang="es-MX" sz="2200" i="0">
                <a:solidFill>
                  <a:schemeClr val="tx1"/>
                </a:solidFill>
                <a:effectLst/>
                <a:latin typeface="Times New Roman" pitchFamily="18" charset="0"/>
              </a:rPr>
              <a:t>Confiabilidad</a:t>
            </a:r>
            <a:endParaRPr lang="es-ES" sz="2200" i="0">
              <a:solidFill>
                <a:schemeClr val="tx1"/>
              </a:solidFill>
              <a:effectLst/>
              <a:latin typeface="Times New Roman" pitchFamily="18" charset="0"/>
            </a:endParaRPr>
          </a:p>
        </p:txBody>
      </p:sp>
      <p:sp>
        <p:nvSpPr>
          <p:cNvPr id="80919" name="Rectangle 23"/>
          <p:cNvSpPr>
            <a:spLocks noChangeArrowheads="1"/>
          </p:cNvSpPr>
          <p:nvPr/>
        </p:nvSpPr>
        <p:spPr bwMode="auto">
          <a:xfrm>
            <a:off x="6289675" y="3267075"/>
            <a:ext cx="2244725" cy="436563"/>
          </a:xfrm>
          <a:prstGeom prst="rect">
            <a:avLst/>
          </a:prstGeom>
          <a:noFill/>
          <a:ln w="9525">
            <a:solidFill>
              <a:schemeClr val="tx1"/>
            </a:solidFill>
            <a:miter lim="800000"/>
            <a:headEnd/>
            <a:tailEnd/>
          </a:ln>
          <a:effectLst/>
        </p:spPr>
        <p:txBody>
          <a:bodyPr>
            <a:spAutoFit/>
          </a:bodyPr>
          <a:lstStyle/>
          <a:p>
            <a:pPr algn="l"/>
            <a:r>
              <a:rPr lang="es-MX" sz="2200" i="0">
                <a:solidFill>
                  <a:schemeClr val="tx1"/>
                </a:solidFill>
                <a:effectLst/>
                <a:latin typeface="Times New Roman" pitchFamily="18" charset="0"/>
              </a:rPr>
              <a:t>Mantenibilidad</a:t>
            </a:r>
            <a:endParaRPr lang="es-ES" sz="2200" i="0">
              <a:solidFill>
                <a:schemeClr val="tx1"/>
              </a:solidFill>
              <a:effectLst/>
              <a:latin typeface="Times New Roman" pitchFamily="18" charset="0"/>
            </a:endParaRPr>
          </a:p>
        </p:txBody>
      </p:sp>
      <p:sp>
        <p:nvSpPr>
          <p:cNvPr id="80920" name="Rectangle 24"/>
          <p:cNvSpPr>
            <a:spLocks noChangeArrowheads="1"/>
          </p:cNvSpPr>
          <p:nvPr/>
        </p:nvSpPr>
        <p:spPr bwMode="auto">
          <a:xfrm>
            <a:off x="6299200" y="3952875"/>
            <a:ext cx="2235200" cy="436563"/>
          </a:xfrm>
          <a:prstGeom prst="rect">
            <a:avLst/>
          </a:prstGeom>
          <a:noFill/>
          <a:ln w="9525">
            <a:solidFill>
              <a:schemeClr val="tx1"/>
            </a:solidFill>
            <a:miter lim="800000"/>
            <a:headEnd/>
            <a:tailEnd/>
          </a:ln>
          <a:effectLst/>
        </p:spPr>
        <p:txBody>
          <a:bodyPr>
            <a:spAutoFit/>
          </a:bodyPr>
          <a:lstStyle/>
          <a:p>
            <a:pPr algn="l"/>
            <a:r>
              <a:rPr lang="es-MX" sz="2200" i="0">
                <a:solidFill>
                  <a:schemeClr val="tx1"/>
                </a:solidFill>
                <a:effectLst/>
                <a:latin typeface="Times New Roman" pitchFamily="18" charset="0"/>
              </a:rPr>
              <a:t>Eficiencia</a:t>
            </a:r>
            <a:endParaRPr lang="es-ES" sz="2200" i="0">
              <a:solidFill>
                <a:schemeClr val="tx1"/>
              </a:solidFill>
              <a:effectLst/>
              <a:latin typeface="Times New Roman" pitchFamily="18" charset="0"/>
            </a:endParaRPr>
          </a:p>
        </p:txBody>
      </p:sp>
      <p:sp>
        <p:nvSpPr>
          <p:cNvPr id="80921" name="Rectangle 25"/>
          <p:cNvSpPr>
            <a:spLocks noChangeArrowheads="1"/>
          </p:cNvSpPr>
          <p:nvPr/>
        </p:nvSpPr>
        <p:spPr bwMode="auto">
          <a:xfrm>
            <a:off x="6324600" y="4638675"/>
            <a:ext cx="2209800" cy="436563"/>
          </a:xfrm>
          <a:prstGeom prst="rect">
            <a:avLst/>
          </a:prstGeom>
          <a:noFill/>
          <a:ln w="9525">
            <a:solidFill>
              <a:schemeClr val="tx1"/>
            </a:solidFill>
            <a:miter lim="800000"/>
            <a:headEnd/>
            <a:tailEnd/>
          </a:ln>
          <a:effectLst/>
        </p:spPr>
        <p:txBody>
          <a:bodyPr>
            <a:spAutoFit/>
          </a:bodyPr>
          <a:lstStyle/>
          <a:p>
            <a:pPr algn="l"/>
            <a:r>
              <a:rPr lang="es-MX" sz="2200" i="0">
                <a:solidFill>
                  <a:schemeClr val="tx1"/>
                </a:solidFill>
                <a:effectLst/>
                <a:latin typeface="Times New Roman" pitchFamily="18" charset="0"/>
              </a:rPr>
              <a:t>Reusabilidad</a:t>
            </a:r>
            <a:endParaRPr lang="es-ES" sz="2200" i="0">
              <a:solidFill>
                <a:schemeClr val="tx1"/>
              </a:solidFill>
              <a:effectLst/>
              <a:latin typeface="Times New Roman" pitchFamily="18" charset="0"/>
            </a:endParaRPr>
          </a:p>
        </p:txBody>
      </p:sp>
      <p:sp>
        <p:nvSpPr>
          <p:cNvPr id="80922" name="Rectangle 26"/>
          <p:cNvSpPr>
            <a:spLocks noChangeArrowheads="1"/>
          </p:cNvSpPr>
          <p:nvPr/>
        </p:nvSpPr>
        <p:spPr bwMode="auto">
          <a:xfrm>
            <a:off x="6324600" y="6034088"/>
            <a:ext cx="2135188" cy="436562"/>
          </a:xfrm>
          <a:prstGeom prst="rect">
            <a:avLst/>
          </a:prstGeom>
          <a:noFill/>
          <a:ln w="9525">
            <a:solidFill>
              <a:schemeClr val="tx1"/>
            </a:solidFill>
            <a:miter lim="800000"/>
            <a:headEnd/>
            <a:tailEnd/>
          </a:ln>
          <a:effectLst/>
        </p:spPr>
        <p:txBody>
          <a:bodyPr wrap="none">
            <a:spAutoFit/>
          </a:bodyPr>
          <a:lstStyle/>
          <a:p>
            <a:pPr algn="l"/>
            <a:r>
              <a:rPr lang="es-MX" sz="2200" i="0">
                <a:solidFill>
                  <a:schemeClr val="tx1"/>
                </a:solidFill>
                <a:effectLst/>
                <a:latin typeface="Times New Roman" pitchFamily="18" charset="0"/>
              </a:rPr>
              <a:t>Facilidad de uso</a:t>
            </a:r>
            <a:endParaRPr lang="es-ES" sz="2200" i="0">
              <a:solidFill>
                <a:schemeClr val="tx1"/>
              </a:solidFill>
              <a:effectLst/>
              <a:latin typeface="Times New Roman" pitchFamily="18" charset="0"/>
            </a:endParaRPr>
          </a:p>
        </p:txBody>
      </p:sp>
      <p:sp>
        <p:nvSpPr>
          <p:cNvPr id="80924" name="Rectangle 28"/>
          <p:cNvSpPr>
            <a:spLocks noChangeArrowheads="1"/>
          </p:cNvSpPr>
          <p:nvPr/>
        </p:nvSpPr>
        <p:spPr bwMode="auto">
          <a:xfrm>
            <a:off x="6324600" y="5324475"/>
            <a:ext cx="2209800" cy="436563"/>
          </a:xfrm>
          <a:prstGeom prst="rect">
            <a:avLst/>
          </a:prstGeom>
          <a:noFill/>
          <a:ln w="9525">
            <a:solidFill>
              <a:schemeClr val="tx1"/>
            </a:solidFill>
            <a:miter lim="800000"/>
            <a:headEnd/>
            <a:tailEnd/>
          </a:ln>
          <a:effectLst/>
        </p:spPr>
        <p:txBody>
          <a:bodyPr>
            <a:spAutoFit/>
          </a:bodyPr>
          <a:lstStyle/>
          <a:p>
            <a:pPr algn="l"/>
            <a:r>
              <a:rPr lang="es-MX" sz="2200" i="0">
                <a:solidFill>
                  <a:schemeClr val="tx1"/>
                </a:solidFill>
                <a:effectLst/>
                <a:latin typeface="Times New Roman" pitchFamily="18" charset="0"/>
              </a:rPr>
              <a:t>Portabilidad</a:t>
            </a:r>
            <a:endParaRPr lang="es-ES" sz="2200" i="0">
              <a:solidFill>
                <a:schemeClr val="tx1"/>
              </a:solidFill>
              <a:effectLst/>
              <a:latin typeface="Times New Roman" pitchFamily="18" charset="0"/>
            </a:endParaRPr>
          </a:p>
        </p:txBody>
      </p:sp>
      <p:sp>
        <p:nvSpPr>
          <p:cNvPr id="80928" name="Line 32"/>
          <p:cNvSpPr>
            <a:spLocks noChangeShapeType="1"/>
          </p:cNvSpPr>
          <p:nvPr/>
        </p:nvSpPr>
        <p:spPr bwMode="auto">
          <a:xfrm flipV="1">
            <a:off x="2590800" y="2286000"/>
            <a:ext cx="609600" cy="1752600"/>
          </a:xfrm>
          <a:prstGeom prst="line">
            <a:avLst/>
          </a:prstGeom>
          <a:noFill/>
          <a:ln w="28575">
            <a:solidFill>
              <a:schemeClr val="tx1"/>
            </a:solidFill>
            <a:miter lim="800000"/>
            <a:headEnd/>
            <a:tailEnd type="triangle" w="med" len="med"/>
          </a:ln>
          <a:effectLst/>
        </p:spPr>
        <p:txBody>
          <a:bodyPr wrap="none"/>
          <a:lstStyle/>
          <a:p>
            <a:endParaRPr lang="es-AR"/>
          </a:p>
        </p:txBody>
      </p:sp>
      <p:sp>
        <p:nvSpPr>
          <p:cNvPr id="80929" name="Line 33"/>
          <p:cNvSpPr>
            <a:spLocks noChangeShapeType="1"/>
          </p:cNvSpPr>
          <p:nvPr/>
        </p:nvSpPr>
        <p:spPr bwMode="auto">
          <a:xfrm flipV="1">
            <a:off x="2590800" y="3581400"/>
            <a:ext cx="609600" cy="457200"/>
          </a:xfrm>
          <a:prstGeom prst="line">
            <a:avLst/>
          </a:prstGeom>
          <a:noFill/>
          <a:ln w="28575">
            <a:solidFill>
              <a:schemeClr val="tx1"/>
            </a:solidFill>
            <a:miter lim="800000"/>
            <a:headEnd/>
            <a:tailEnd type="triangle" w="med" len="med"/>
          </a:ln>
          <a:effectLst/>
        </p:spPr>
        <p:txBody>
          <a:bodyPr wrap="none"/>
          <a:lstStyle/>
          <a:p>
            <a:endParaRPr lang="es-AR"/>
          </a:p>
        </p:txBody>
      </p:sp>
      <p:sp>
        <p:nvSpPr>
          <p:cNvPr id="80930" name="Line 34"/>
          <p:cNvSpPr>
            <a:spLocks noChangeShapeType="1"/>
          </p:cNvSpPr>
          <p:nvPr/>
        </p:nvSpPr>
        <p:spPr bwMode="auto">
          <a:xfrm>
            <a:off x="2590800" y="4038600"/>
            <a:ext cx="609600" cy="533400"/>
          </a:xfrm>
          <a:prstGeom prst="line">
            <a:avLst/>
          </a:prstGeom>
          <a:noFill/>
          <a:ln w="28575">
            <a:solidFill>
              <a:schemeClr val="tx1"/>
            </a:solidFill>
            <a:miter lim="800000"/>
            <a:headEnd/>
            <a:tailEnd type="triangle" w="med" len="med"/>
          </a:ln>
          <a:effectLst/>
        </p:spPr>
        <p:txBody>
          <a:bodyPr wrap="none"/>
          <a:lstStyle/>
          <a:p>
            <a:endParaRPr lang="es-AR"/>
          </a:p>
        </p:txBody>
      </p:sp>
      <p:sp>
        <p:nvSpPr>
          <p:cNvPr id="80931" name="Line 35"/>
          <p:cNvSpPr>
            <a:spLocks noChangeShapeType="1"/>
          </p:cNvSpPr>
          <p:nvPr/>
        </p:nvSpPr>
        <p:spPr bwMode="auto">
          <a:xfrm>
            <a:off x="2590800" y="4038600"/>
            <a:ext cx="609600" cy="1828800"/>
          </a:xfrm>
          <a:prstGeom prst="line">
            <a:avLst/>
          </a:prstGeom>
          <a:noFill/>
          <a:ln w="28575">
            <a:solidFill>
              <a:schemeClr val="tx1"/>
            </a:solidFill>
            <a:miter lim="800000"/>
            <a:headEnd/>
            <a:tailEnd type="triangle" w="med" len="med"/>
          </a:ln>
          <a:effectLst/>
        </p:spPr>
        <p:txBody>
          <a:bodyPr wrap="none"/>
          <a:lstStyle/>
          <a:p>
            <a:endParaRPr lang="es-AR"/>
          </a:p>
        </p:txBody>
      </p:sp>
      <p:sp>
        <p:nvSpPr>
          <p:cNvPr id="80933" name="Line 37"/>
          <p:cNvSpPr>
            <a:spLocks noChangeShapeType="1"/>
          </p:cNvSpPr>
          <p:nvPr/>
        </p:nvSpPr>
        <p:spPr bwMode="auto">
          <a:xfrm flipV="1">
            <a:off x="5181600" y="2133600"/>
            <a:ext cx="1143000" cy="228600"/>
          </a:xfrm>
          <a:prstGeom prst="line">
            <a:avLst/>
          </a:prstGeom>
          <a:noFill/>
          <a:ln w="28575">
            <a:solidFill>
              <a:srgbClr val="FF0000"/>
            </a:solidFill>
            <a:miter lim="800000"/>
            <a:headEnd/>
            <a:tailEnd type="triangle" w="med" len="med"/>
          </a:ln>
          <a:effectLst/>
        </p:spPr>
        <p:txBody>
          <a:bodyPr wrap="none"/>
          <a:lstStyle/>
          <a:p>
            <a:endParaRPr lang="es-AR"/>
          </a:p>
        </p:txBody>
      </p:sp>
      <p:sp>
        <p:nvSpPr>
          <p:cNvPr id="80936" name="Line 40"/>
          <p:cNvSpPr>
            <a:spLocks noChangeShapeType="1"/>
          </p:cNvSpPr>
          <p:nvPr/>
        </p:nvSpPr>
        <p:spPr bwMode="auto">
          <a:xfrm>
            <a:off x="5181600" y="2362200"/>
            <a:ext cx="1143000" cy="457200"/>
          </a:xfrm>
          <a:prstGeom prst="line">
            <a:avLst/>
          </a:prstGeom>
          <a:noFill/>
          <a:ln w="28575">
            <a:solidFill>
              <a:srgbClr val="FF0000"/>
            </a:solidFill>
            <a:miter lim="800000"/>
            <a:headEnd/>
            <a:tailEnd type="triangle" w="med" len="med"/>
          </a:ln>
          <a:effectLst/>
        </p:spPr>
        <p:txBody>
          <a:bodyPr wrap="none"/>
          <a:lstStyle/>
          <a:p>
            <a:endParaRPr lang="es-AR"/>
          </a:p>
        </p:txBody>
      </p:sp>
      <p:sp>
        <p:nvSpPr>
          <p:cNvPr id="80938" name="Line 42"/>
          <p:cNvSpPr>
            <a:spLocks noChangeShapeType="1"/>
          </p:cNvSpPr>
          <p:nvPr/>
        </p:nvSpPr>
        <p:spPr bwMode="auto">
          <a:xfrm flipV="1">
            <a:off x="5181600" y="3429000"/>
            <a:ext cx="1143000" cy="152400"/>
          </a:xfrm>
          <a:prstGeom prst="line">
            <a:avLst/>
          </a:prstGeom>
          <a:noFill/>
          <a:ln w="28575">
            <a:solidFill>
              <a:srgbClr val="008000"/>
            </a:solidFill>
            <a:round/>
            <a:headEnd/>
            <a:tailEnd type="triangle" w="med" len="med"/>
          </a:ln>
          <a:effectLst/>
        </p:spPr>
        <p:txBody>
          <a:bodyPr wrap="none"/>
          <a:lstStyle/>
          <a:p>
            <a:endParaRPr lang="es-AR"/>
          </a:p>
        </p:txBody>
      </p:sp>
      <p:sp>
        <p:nvSpPr>
          <p:cNvPr id="80939" name="Line 43"/>
          <p:cNvSpPr>
            <a:spLocks noChangeShapeType="1"/>
          </p:cNvSpPr>
          <p:nvPr/>
        </p:nvSpPr>
        <p:spPr bwMode="auto">
          <a:xfrm>
            <a:off x="5181600" y="3581400"/>
            <a:ext cx="1143000" cy="609600"/>
          </a:xfrm>
          <a:prstGeom prst="line">
            <a:avLst/>
          </a:prstGeom>
          <a:noFill/>
          <a:ln w="28575">
            <a:solidFill>
              <a:srgbClr val="008000"/>
            </a:solidFill>
            <a:round/>
            <a:headEnd/>
            <a:tailEnd type="triangle" w="med" len="med"/>
          </a:ln>
          <a:effectLst/>
        </p:spPr>
        <p:txBody>
          <a:bodyPr wrap="none"/>
          <a:lstStyle/>
          <a:p>
            <a:endParaRPr lang="es-AR"/>
          </a:p>
        </p:txBody>
      </p:sp>
      <p:sp>
        <p:nvSpPr>
          <p:cNvPr id="80940" name="Line 44"/>
          <p:cNvSpPr>
            <a:spLocks noChangeShapeType="1"/>
          </p:cNvSpPr>
          <p:nvPr/>
        </p:nvSpPr>
        <p:spPr bwMode="auto">
          <a:xfrm flipV="1">
            <a:off x="5181600" y="2895600"/>
            <a:ext cx="1143000" cy="685800"/>
          </a:xfrm>
          <a:prstGeom prst="line">
            <a:avLst/>
          </a:prstGeom>
          <a:noFill/>
          <a:ln w="28575">
            <a:solidFill>
              <a:srgbClr val="008000"/>
            </a:solidFill>
            <a:round/>
            <a:headEnd/>
            <a:tailEnd type="triangle" w="med" len="med"/>
          </a:ln>
          <a:effectLst/>
        </p:spPr>
        <p:txBody>
          <a:bodyPr wrap="none"/>
          <a:lstStyle/>
          <a:p>
            <a:endParaRPr lang="es-AR"/>
          </a:p>
        </p:txBody>
      </p:sp>
      <p:sp>
        <p:nvSpPr>
          <p:cNvPr id="80943" name="Line 47"/>
          <p:cNvSpPr>
            <a:spLocks noChangeShapeType="1"/>
          </p:cNvSpPr>
          <p:nvPr/>
        </p:nvSpPr>
        <p:spPr bwMode="auto">
          <a:xfrm flipV="1">
            <a:off x="5181600" y="3581400"/>
            <a:ext cx="1143000" cy="1066800"/>
          </a:xfrm>
          <a:prstGeom prst="line">
            <a:avLst/>
          </a:prstGeom>
          <a:noFill/>
          <a:ln w="28575">
            <a:solidFill>
              <a:srgbClr val="3366FF"/>
            </a:solidFill>
            <a:round/>
            <a:headEnd/>
            <a:tailEnd type="triangle" w="med" len="med"/>
          </a:ln>
          <a:effectLst/>
        </p:spPr>
        <p:txBody>
          <a:bodyPr wrap="none"/>
          <a:lstStyle/>
          <a:p>
            <a:endParaRPr lang="es-AR"/>
          </a:p>
        </p:txBody>
      </p:sp>
      <p:sp>
        <p:nvSpPr>
          <p:cNvPr id="80944" name="Line 48"/>
          <p:cNvSpPr>
            <a:spLocks noChangeShapeType="1"/>
          </p:cNvSpPr>
          <p:nvPr/>
        </p:nvSpPr>
        <p:spPr bwMode="auto">
          <a:xfrm>
            <a:off x="5181600" y="4648200"/>
            <a:ext cx="1143000" cy="152400"/>
          </a:xfrm>
          <a:prstGeom prst="line">
            <a:avLst/>
          </a:prstGeom>
          <a:noFill/>
          <a:ln w="28575">
            <a:solidFill>
              <a:srgbClr val="3366FF"/>
            </a:solidFill>
            <a:round/>
            <a:headEnd/>
            <a:tailEnd type="triangle" w="med" len="med"/>
          </a:ln>
          <a:effectLst/>
        </p:spPr>
        <p:txBody>
          <a:bodyPr wrap="none"/>
          <a:lstStyle/>
          <a:p>
            <a:endParaRPr lang="es-AR"/>
          </a:p>
        </p:txBody>
      </p:sp>
      <p:sp>
        <p:nvSpPr>
          <p:cNvPr id="80945" name="Line 49"/>
          <p:cNvSpPr>
            <a:spLocks noChangeShapeType="1"/>
          </p:cNvSpPr>
          <p:nvPr/>
        </p:nvSpPr>
        <p:spPr bwMode="auto">
          <a:xfrm>
            <a:off x="5181600" y="4648200"/>
            <a:ext cx="1143000" cy="838200"/>
          </a:xfrm>
          <a:prstGeom prst="line">
            <a:avLst/>
          </a:prstGeom>
          <a:noFill/>
          <a:ln w="28575">
            <a:solidFill>
              <a:srgbClr val="3366FF"/>
            </a:solidFill>
            <a:round/>
            <a:headEnd/>
            <a:tailEnd type="triangle" w="med" len="med"/>
          </a:ln>
          <a:effectLst/>
        </p:spPr>
        <p:txBody>
          <a:bodyPr wrap="none"/>
          <a:lstStyle/>
          <a:p>
            <a:endParaRPr lang="es-AR"/>
          </a:p>
        </p:txBody>
      </p:sp>
      <p:sp>
        <p:nvSpPr>
          <p:cNvPr id="80946" name="Line 50"/>
          <p:cNvSpPr>
            <a:spLocks noChangeShapeType="1"/>
          </p:cNvSpPr>
          <p:nvPr/>
        </p:nvSpPr>
        <p:spPr bwMode="auto">
          <a:xfrm flipV="1">
            <a:off x="5181600" y="2971800"/>
            <a:ext cx="1143000" cy="1676400"/>
          </a:xfrm>
          <a:prstGeom prst="line">
            <a:avLst/>
          </a:prstGeom>
          <a:noFill/>
          <a:ln w="28575">
            <a:solidFill>
              <a:srgbClr val="3366FF"/>
            </a:solidFill>
            <a:round/>
            <a:headEnd/>
            <a:tailEnd type="triangle" w="med" len="med"/>
          </a:ln>
          <a:effectLst/>
        </p:spPr>
        <p:txBody>
          <a:bodyPr wrap="none"/>
          <a:lstStyle/>
          <a:p>
            <a:endParaRPr lang="es-AR"/>
          </a:p>
        </p:txBody>
      </p:sp>
      <p:sp>
        <p:nvSpPr>
          <p:cNvPr id="80948" name="Line 52"/>
          <p:cNvSpPr>
            <a:spLocks noChangeShapeType="1"/>
          </p:cNvSpPr>
          <p:nvPr/>
        </p:nvSpPr>
        <p:spPr bwMode="auto">
          <a:xfrm>
            <a:off x="5181600" y="5867400"/>
            <a:ext cx="1143000" cy="381000"/>
          </a:xfrm>
          <a:prstGeom prst="line">
            <a:avLst/>
          </a:prstGeom>
          <a:noFill/>
          <a:ln w="28575">
            <a:solidFill>
              <a:srgbClr val="FF9900"/>
            </a:solidFill>
            <a:round/>
            <a:headEnd/>
            <a:tailEnd type="triangle" w="med" len="med"/>
          </a:ln>
          <a:effectLst/>
        </p:spPr>
        <p:txBody>
          <a:bodyPr wrap="none"/>
          <a:lstStyle/>
          <a:p>
            <a:endParaRPr lang="es-AR"/>
          </a:p>
        </p:txBody>
      </p:sp>
      <p:sp>
        <p:nvSpPr>
          <p:cNvPr id="80949" name="Line 53"/>
          <p:cNvSpPr>
            <a:spLocks noChangeShapeType="1"/>
          </p:cNvSpPr>
          <p:nvPr/>
        </p:nvSpPr>
        <p:spPr bwMode="auto">
          <a:xfrm flipV="1">
            <a:off x="5181600" y="5562600"/>
            <a:ext cx="1143000" cy="304800"/>
          </a:xfrm>
          <a:prstGeom prst="line">
            <a:avLst/>
          </a:prstGeom>
          <a:noFill/>
          <a:ln w="28575">
            <a:solidFill>
              <a:srgbClr val="FF9900"/>
            </a:solidFill>
            <a:round/>
            <a:headEnd/>
            <a:tailEnd type="triangle" w="med" len="med"/>
          </a:ln>
          <a:effectLst/>
        </p:spPr>
        <p:txBody>
          <a:bodyPr wrap="none"/>
          <a:lstStyle/>
          <a:p>
            <a:endParaRPr lang="es-AR"/>
          </a:p>
        </p:txBody>
      </p:sp>
      <p:sp>
        <p:nvSpPr>
          <p:cNvPr id="80950" name="Line 54"/>
          <p:cNvSpPr>
            <a:spLocks noChangeShapeType="1"/>
          </p:cNvSpPr>
          <p:nvPr/>
        </p:nvSpPr>
        <p:spPr bwMode="auto">
          <a:xfrm flipV="1">
            <a:off x="5181600" y="4876800"/>
            <a:ext cx="1143000" cy="990600"/>
          </a:xfrm>
          <a:prstGeom prst="line">
            <a:avLst/>
          </a:prstGeom>
          <a:noFill/>
          <a:ln w="28575">
            <a:solidFill>
              <a:srgbClr val="FF9900"/>
            </a:solidFill>
            <a:round/>
            <a:headEnd/>
            <a:tailEnd type="triangle" w="med" len="med"/>
          </a:ln>
          <a:effectLst/>
        </p:spPr>
        <p:txBody>
          <a:bodyPr wrap="none"/>
          <a:lstStyle/>
          <a:p>
            <a:endParaRPr lang="es-AR"/>
          </a:p>
        </p:txBody>
      </p:sp>
      <p:sp>
        <p:nvSpPr>
          <p:cNvPr id="80951" name="Line 55"/>
          <p:cNvSpPr>
            <a:spLocks noChangeShapeType="1"/>
          </p:cNvSpPr>
          <p:nvPr/>
        </p:nvSpPr>
        <p:spPr bwMode="auto">
          <a:xfrm flipV="1">
            <a:off x="5181600" y="3657600"/>
            <a:ext cx="1219200" cy="2209800"/>
          </a:xfrm>
          <a:prstGeom prst="line">
            <a:avLst/>
          </a:prstGeom>
          <a:noFill/>
          <a:ln w="28575">
            <a:solidFill>
              <a:srgbClr val="FF9900"/>
            </a:solidFill>
            <a:round/>
            <a:headEnd/>
            <a:tailEnd type="triangle" w="med" len="med"/>
          </a:ln>
          <a:effectLst/>
        </p:spPr>
        <p:txBody>
          <a:bodyPr wrap="none"/>
          <a:lstStyle/>
          <a:p>
            <a:endParaRPr lang="es-AR"/>
          </a:p>
        </p:txBody>
      </p:sp>
      <p:grpSp>
        <p:nvGrpSpPr>
          <p:cNvPr id="2" name="Group 62"/>
          <p:cNvGrpSpPr>
            <a:grpSpLocks/>
          </p:cNvGrpSpPr>
          <p:nvPr/>
        </p:nvGrpSpPr>
        <p:grpSpPr bwMode="auto">
          <a:xfrm>
            <a:off x="0" y="1143000"/>
            <a:ext cx="8839200" cy="5715000"/>
            <a:chOff x="0" y="720"/>
            <a:chExt cx="5568" cy="3600"/>
          </a:xfrm>
        </p:grpSpPr>
        <p:sp>
          <p:nvSpPr>
            <p:cNvPr id="80952" name="Line 56"/>
            <p:cNvSpPr>
              <a:spLocks noChangeShapeType="1"/>
            </p:cNvSpPr>
            <p:nvPr/>
          </p:nvSpPr>
          <p:spPr bwMode="auto">
            <a:xfrm>
              <a:off x="1824" y="816"/>
              <a:ext cx="0" cy="3504"/>
            </a:xfrm>
            <a:prstGeom prst="line">
              <a:avLst/>
            </a:prstGeom>
            <a:noFill/>
            <a:ln w="28575" cap="rnd">
              <a:solidFill>
                <a:srgbClr val="003300"/>
              </a:solidFill>
              <a:prstDash val="sysDot"/>
              <a:round/>
              <a:headEnd/>
              <a:tailEnd/>
            </a:ln>
            <a:effectLst/>
          </p:spPr>
          <p:txBody>
            <a:bodyPr wrap="none"/>
            <a:lstStyle/>
            <a:p>
              <a:endParaRPr lang="es-AR"/>
            </a:p>
          </p:txBody>
        </p:sp>
        <p:sp>
          <p:nvSpPr>
            <p:cNvPr id="80953" name="Line 57"/>
            <p:cNvSpPr>
              <a:spLocks noChangeShapeType="1"/>
            </p:cNvSpPr>
            <p:nvPr/>
          </p:nvSpPr>
          <p:spPr bwMode="auto">
            <a:xfrm>
              <a:off x="3600" y="816"/>
              <a:ext cx="0" cy="3504"/>
            </a:xfrm>
            <a:prstGeom prst="line">
              <a:avLst/>
            </a:prstGeom>
            <a:noFill/>
            <a:ln w="28575">
              <a:solidFill>
                <a:schemeClr val="tx2"/>
              </a:solidFill>
              <a:prstDash val="sysDot"/>
              <a:round/>
              <a:headEnd/>
              <a:tailEnd/>
            </a:ln>
            <a:effectLst/>
          </p:spPr>
          <p:txBody>
            <a:bodyPr wrap="none"/>
            <a:lstStyle/>
            <a:p>
              <a:endParaRPr lang="es-AR"/>
            </a:p>
          </p:txBody>
        </p:sp>
        <p:sp>
          <p:nvSpPr>
            <p:cNvPr id="80954" name="Text Box 58"/>
            <p:cNvSpPr txBox="1">
              <a:spLocks noChangeArrowheads="1"/>
            </p:cNvSpPr>
            <p:nvPr/>
          </p:nvSpPr>
          <p:spPr bwMode="auto">
            <a:xfrm>
              <a:off x="0" y="739"/>
              <a:ext cx="1872" cy="269"/>
            </a:xfrm>
            <a:prstGeom prst="rect">
              <a:avLst/>
            </a:prstGeom>
            <a:noFill/>
            <a:ln w="9525">
              <a:noFill/>
              <a:miter lim="800000"/>
              <a:headEnd/>
              <a:tailEnd/>
            </a:ln>
            <a:effectLst/>
          </p:spPr>
          <p:txBody>
            <a:bodyPr>
              <a:spAutoFit/>
            </a:bodyPr>
            <a:lstStyle/>
            <a:p>
              <a:pPr>
                <a:spcBef>
                  <a:spcPct val="50000"/>
                </a:spcBef>
              </a:pPr>
              <a:r>
                <a:rPr lang="es-MX" sz="2200" i="0">
                  <a:solidFill>
                    <a:schemeClr val="tx1"/>
                  </a:solidFill>
                  <a:effectLst/>
                  <a:latin typeface="Times New Roman" pitchFamily="18" charset="0"/>
                </a:rPr>
                <a:t>Producto del Software</a:t>
              </a:r>
              <a:endParaRPr lang="es-ES" sz="2200" i="0">
                <a:solidFill>
                  <a:schemeClr val="tx1"/>
                </a:solidFill>
                <a:effectLst/>
                <a:latin typeface="Times New Roman" pitchFamily="18" charset="0"/>
              </a:endParaRPr>
            </a:p>
          </p:txBody>
        </p:sp>
        <p:sp>
          <p:nvSpPr>
            <p:cNvPr id="80955" name="Text Box 59"/>
            <p:cNvSpPr txBox="1">
              <a:spLocks noChangeArrowheads="1"/>
            </p:cNvSpPr>
            <p:nvPr/>
          </p:nvSpPr>
          <p:spPr bwMode="auto">
            <a:xfrm>
              <a:off x="1776" y="720"/>
              <a:ext cx="1872" cy="480"/>
            </a:xfrm>
            <a:prstGeom prst="rect">
              <a:avLst/>
            </a:prstGeom>
            <a:noFill/>
            <a:ln w="9525">
              <a:noFill/>
              <a:miter lim="800000"/>
              <a:headEnd/>
              <a:tailEnd/>
            </a:ln>
            <a:effectLst/>
          </p:spPr>
          <p:txBody>
            <a:bodyPr>
              <a:spAutoFit/>
            </a:bodyPr>
            <a:lstStyle/>
            <a:p>
              <a:pPr>
                <a:spcBef>
                  <a:spcPct val="50000"/>
                </a:spcBef>
              </a:pPr>
              <a:r>
                <a:rPr lang="es-MX" sz="2200" i="0">
                  <a:solidFill>
                    <a:schemeClr val="tx1"/>
                  </a:solidFill>
                  <a:effectLst/>
                  <a:latin typeface="Times New Roman" pitchFamily="18" charset="0"/>
                </a:rPr>
                <a:t>Propiedades del Producto</a:t>
              </a:r>
              <a:endParaRPr lang="es-ES" sz="2200" i="0">
                <a:solidFill>
                  <a:schemeClr val="tx1"/>
                </a:solidFill>
                <a:effectLst/>
                <a:latin typeface="Times New Roman" pitchFamily="18" charset="0"/>
              </a:endParaRPr>
            </a:p>
          </p:txBody>
        </p:sp>
        <p:sp>
          <p:nvSpPr>
            <p:cNvPr id="80956" name="Text Box 60"/>
            <p:cNvSpPr txBox="1">
              <a:spLocks noChangeArrowheads="1"/>
            </p:cNvSpPr>
            <p:nvPr/>
          </p:nvSpPr>
          <p:spPr bwMode="auto">
            <a:xfrm>
              <a:off x="3696" y="720"/>
              <a:ext cx="1872" cy="269"/>
            </a:xfrm>
            <a:prstGeom prst="rect">
              <a:avLst/>
            </a:prstGeom>
            <a:noFill/>
            <a:ln w="9525">
              <a:noFill/>
              <a:miter lim="800000"/>
              <a:headEnd/>
              <a:tailEnd/>
            </a:ln>
            <a:effectLst/>
          </p:spPr>
          <p:txBody>
            <a:bodyPr>
              <a:spAutoFit/>
            </a:bodyPr>
            <a:lstStyle/>
            <a:p>
              <a:pPr>
                <a:spcBef>
                  <a:spcPct val="50000"/>
                </a:spcBef>
              </a:pPr>
              <a:r>
                <a:rPr lang="es-MX" sz="2200" i="0">
                  <a:solidFill>
                    <a:schemeClr val="tx1"/>
                  </a:solidFill>
                  <a:effectLst/>
                  <a:latin typeface="Times New Roman" pitchFamily="18" charset="0"/>
                </a:rPr>
                <a:t>Atributo de Calidad</a:t>
              </a:r>
              <a:endParaRPr lang="es-ES" sz="2200" i="0">
                <a:solidFill>
                  <a:schemeClr val="tx1"/>
                </a:solidFill>
                <a:effectLst/>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4 Título"/>
          <p:cNvSpPr>
            <a:spLocks noGrp="1"/>
          </p:cNvSpPr>
          <p:nvPr>
            <p:ph type="title"/>
          </p:nvPr>
        </p:nvSpPr>
        <p:spPr/>
        <p:txBody>
          <a:bodyPr/>
          <a:lstStyle/>
          <a:p>
            <a:r>
              <a:rPr lang="es-ES" dirty="0" smtClean="0"/>
              <a:t>¿Qué es un modelo de procesos?</a:t>
            </a:r>
            <a:endParaRPr lang="es-MX" dirty="0" smtClean="0"/>
          </a:p>
        </p:txBody>
      </p:sp>
      <p:sp>
        <p:nvSpPr>
          <p:cNvPr id="21506" name="Rectangle 3"/>
          <p:cNvSpPr>
            <a:spLocks noGrp="1" noChangeArrowheads="1"/>
          </p:cNvSpPr>
          <p:nvPr>
            <p:ph idx="1"/>
          </p:nvPr>
        </p:nvSpPr>
        <p:spPr/>
        <p:txBody>
          <a:bodyPr/>
          <a:lstStyle/>
          <a:p>
            <a:pPr>
              <a:defRPr/>
            </a:pPr>
            <a:r>
              <a:rPr lang="es-AR" dirty="0"/>
              <a:t>Un modelo es una colección estructurada de elementos que describen las características de un proceso eficiente y eficaz.</a:t>
            </a:r>
          </a:p>
          <a:p>
            <a:pPr>
              <a:defRPr/>
            </a:pPr>
            <a:endParaRPr lang="es-AR" dirty="0"/>
          </a:p>
          <a:p>
            <a:pPr>
              <a:defRPr/>
            </a:pPr>
            <a:r>
              <a:rPr lang="es-AR" dirty="0"/>
              <a:t>Un buen modelo de procesos contiene un gran cantidad de experiencia de campo dentro de su estructura.</a:t>
            </a:r>
          </a:p>
          <a:p>
            <a:pPr>
              <a:defRPr/>
            </a:pPr>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p:txBody>
          <a:bodyPr/>
          <a:lstStyle/>
          <a:p>
            <a:r>
              <a:rPr lang="es-ES" smtClean="0"/>
              <a:t>Utilidad de los modelos</a:t>
            </a:r>
            <a:endParaRPr lang="es-MX" dirty="0" smtClean="0"/>
          </a:p>
        </p:txBody>
      </p:sp>
      <p:sp>
        <p:nvSpPr>
          <p:cNvPr id="3" name="2 Marcador de contenido"/>
          <p:cNvSpPr>
            <a:spLocks noGrp="1"/>
          </p:cNvSpPr>
          <p:nvPr>
            <p:ph idx="1"/>
          </p:nvPr>
        </p:nvSpPr>
        <p:spPr/>
        <p:txBody>
          <a:bodyPr/>
          <a:lstStyle/>
          <a:p>
            <a:pPr>
              <a:defRPr/>
            </a:pPr>
            <a:r>
              <a:rPr lang="es-AR" dirty="0"/>
              <a:t>Usamos un modelo para:</a:t>
            </a:r>
          </a:p>
          <a:p>
            <a:pPr lvl="2">
              <a:defRPr/>
            </a:pPr>
            <a:r>
              <a:rPr lang="es-AR" sz="2000" dirty="0"/>
              <a:t>Ayudar a priorizar un conjunto de objetivos de mejoras, facilitar guías y recomendaciones que aseguren la obtención de procesos mejorados y maduros.</a:t>
            </a:r>
          </a:p>
          <a:p>
            <a:pPr lvl="2">
              <a:defRPr/>
            </a:pPr>
            <a:r>
              <a:rPr lang="es-AR" sz="2000" dirty="0"/>
              <a:t>Usarlo como una guía para mejoras integrales a los procesos corporativos de una organización.</a:t>
            </a:r>
          </a:p>
          <a:p>
            <a:pPr lvl="2">
              <a:defRPr/>
            </a:pPr>
            <a:endParaRPr lang="es-AR" sz="2000" dirty="0">
              <a:solidFill>
                <a:srgbClr val="003366"/>
              </a:solidFill>
            </a:endParaRPr>
          </a:p>
          <a:p>
            <a:pPr>
              <a:defRPr/>
            </a:pPr>
            <a:r>
              <a:rPr lang="es-AR" dirty="0"/>
              <a:t>Un modelo provee:</a:t>
            </a:r>
          </a:p>
          <a:p>
            <a:pPr lvl="2">
              <a:defRPr/>
            </a:pPr>
            <a:r>
              <a:rPr lang="es-AR" sz="2000" dirty="0"/>
              <a:t>Un punto desde donde comenzar </a:t>
            </a:r>
          </a:p>
          <a:p>
            <a:pPr lvl="2">
              <a:defRPr/>
            </a:pPr>
            <a:r>
              <a:rPr lang="es-AR" sz="2000" dirty="0"/>
              <a:t>Un acumulado de experiencia</a:t>
            </a:r>
          </a:p>
          <a:p>
            <a:pPr lvl="2">
              <a:defRPr/>
            </a:pPr>
            <a:r>
              <a:rPr lang="es-AR" sz="2000" dirty="0"/>
              <a:t>Un lenguaje común para compartir una única visión</a:t>
            </a:r>
          </a:p>
          <a:p>
            <a:pPr lvl="2">
              <a:defRPr/>
            </a:pPr>
            <a:r>
              <a:rPr lang="es-AR" sz="2000" dirty="0"/>
              <a:t>Un marco de trabajo para priorizar acciones</a:t>
            </a:r>
            <a:endParaRPr sz="2000"/>
          </a:p>
          <a:p>
            <a:pPr>
              <a:defRPr/>
            </a:pPr>
            <a:endParaRPr lang="es-MX"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dirty="0" smtClean="0"/>
              <a:t>¿Qué es ISO9000?</a:t>
            </a:r>
            <a:endParaRPr lang="es-AR" dirty="0"/>
          </a:p>
        </p:txBody>
      </p:sp>
      <p:sp>
        <p:nvSpPr>
          <p:cNvPr id="3" name="Content Placeholder 2"/>
          <p:cNvSpPr>
            <a:spLocks noGrp="1"/>
          </p:cNvSpPr>
          <p:nvPr>
            <p:ph idx="1"/>
          </p:nvPr>
        </p:nvSpPr>
        <p:spPr/>
        <p:txBody>
          <a:bodyPr/>
          <a:lstStyle/>
          <a:p>
            <a:r>
              <a:rPr lang="es-AR" dirty="0" smtClean="0"/>
              <a:t>Es una familia de estándares cuyo objetivo es el de asistir a organizaciones de todo tipo y tamaño a implementar y operar sistemas de gestión de calidad en forma efectiva.</a:t>
            </a:r>
            <a:endParaRPr lang="es-AR"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s-MX"/>
              <a:t>Estándares de la familia ISO9000</a:t>
            </a:r>
          </a:p>
        </p:txBody>
      </p:sp>
      <p:sp>
        <p:nvSpPr>
          <p:cNvPr id="133123" name="Rectangle 3"/>
          <p:cNvSpPr>
            <a:spLocks noGrp="1" noChangeArrowheads="1"/>
          </p:cNvSpPr>
          <p:nvPr>
            <p:ph idx="1"/>
          </p:nvPr>
        </p:nvSpPr>
        <p:spPr/>
        <p:txBody>
          <a:bodyPr/>
          <a:lstStyle/>
          <a:p>
            <a:pPr>
              <a:lnSpc>
                <a:spcPct val="150000"/>
              </a:lnSpc>
              <a:buFont typeface="Webdings" pitchFamily="18" charset="2"/>
              <a:buChar char=""/>
            </a:pPr>
            <a:r>
              <a:rPr lang="es-MX" dirty="0"/>
              <a:t>ISO9000: Vocabulario y terminología</a:t>
            </a:r>
          </a:p>
          <a:p>
            <a:pPr>
              <a:lnSpc>
                <a:spcPct val="150000"/>
              </a:lnSpc>
              <a:buFont typeface="Webdings" pitchFamily="18" charset="2"/>
              <a:buChar char=""/>
            </a:pPr>
            <a:r>
              <a:rPr lang="es-MX" dirty="0"/>
              <a:t>ISO9001: Requisitos de un Sistema de Gestión de la Calidad</a:t>
            </a:r>
          </a:p>
          <a:p>
            <a:pPr>
              <a:lnSpc>
                <a:spcPct val="150000"/>
              </a:lnSpc>
              <a:buFont typeface="Webdings" pitchFamily="18" charset="2"/>
              <a:buChar char=""/>
            </a:pPr>
            <a:r>
              <a:rPr lang="es-MX" dirty="0"/>
              <a:t>ISO9004: Guía para la mejora continua</a:t>
            </a:r>
          </a:p>
          <a:p>
            <a:pPr>
              <a:lnSpc>
                <a:spcPct val="150000"/>
              </a:lnSpc>
              <a:buFont typeface="Webdings" pitchFamily="18" charset="2"/>
              <a:buChar char=""/>
            </a:pPr>
            <a:r>
              <a:rPr lang="es-MX" dirty="0"/>
              <a:t>ISO19011: Guía para la auditoría de calidad</a:t>
            </a:r>
            <a:endParaRPr lang="en-US" dirty="0"/>
          </a:p>
        </p:txBody>
      </p:sp>
      <p:sp>
        <p:nvSpPr>
          <p:cNvPr id="5" name="Slide Number Placeholder 5"/>
          <p:cNvSpPr>
            <a:spLocks noGrp="1"/>
          </p:cNvSpPr>
          <p:nvPr>
            <p:ph type="sldNum" sz="quarter" idx="12"/>
          </p:nvPr>
        </p:nvSpPr>
        <p:spPr/>
        <p:txBody>
          <a:bodyPr/>
          <a:lstStyle/>
          <a:p>
            <a:fld id="{D7444B4A-251F-45A0-BE9C-57952B832A90}" type="slidenum">
              <a:rPr lang="en-US"/>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Enfoque de Procesos</a:t>
            </a:r>
            <a:endParaRPr lang="es-AR" dirty="0"/>
          </a:p>
        </p:txBody>
      </p:sp>
      <p:sp>
        <p:nvSpPr>
          <p:cNvPr id="3" name="Content Placeholder 2"/>
          <p:cNvSpPr>
            <a:spLocks noGrp="1"/>
          </p:cNvSpPr>
          <p:nvPr>
            <p:ph idx="1"/>
          </p:nvPr>
        </p:nvSpPr>
        <p:spPr/>
        <p:txBody>
          <a:bodyPr/>
          <a:lstStyle/>
          <a:p>
            <a:r>
              <a:rPr lang="es-AR" dirty="0" smtClean="0"/>
              <a:t>ISO9000 utiliza un enfoque orientado al proceso: destaca la necesidad de disponer de procesos definidos, documentados e implementados, que sean la base para la</a:t>
            </a:r>
          </a:p>
          <a:p>
            <a:r>
              <a:rPr lang="es-AR" dirty="0" smtClean="0"/>
              <a:t>implementación de mejoras.</a:t>
            </a:r>
          </a:p>
          <a:p>
            <a:r>
              <a:rPr lang="es-AR" dirty="0" smtClean="0"/>
              <a:t> Incorpora a su vez el concepto de ciclo de mejoras “Plan-Do-</a:t>
            </a:r>
            <a:r>
              <a:rPr lang="es-AR" dirty="0" err="1" smtClean="0"/>
              <a:t>Check</a:t>
            </a:r>
            <a:r>
              <a:rPr lang="es-AR" dirty="0" smtClean="0"/>
              <a:t>-</a:t>
            </a:r>
            <a:r>
              <a:rPr lang="es-AR" dirty="0" err="1" smtClean="0"/>
              <a:t>Act</a:t>
            </a:r>
            <a:r>
              <a:rPr lang="es-AR" dirty="0" smtClean="0"/>
              <a:t>.</a:t>
            </a:r>
            <a:endParaRPr lang="es-AR" dirty="0"/>
          </a:p>
        </p:txBody>
      </p:sp>
      <p:sp>
        <p:nvSpPr>
          <p:cNvPr id="4" name="Date Placeholder 3"/>
          <p:cNvSpPr>
            <a:spLocks noGrp="1"/>
          </p:cNvSpPr>
          <p:nvPr>
            <p:ph type="dt" sz="half" idx="10"/>
          </p:nvPr>
        </p:nvSpPr>
        <p:spPr/>
        <p:txBody>
          <a:bodyPr/>
          <a:lstStyle/>
          <a:p>
            <a:pPr>
              <a:defRPr/>
            </a:pPr>
            <a:r>
              <a:rPr lang="es-ES" smtClean="0"/>
              <a:t>neg</a:t>
            </a:r>
            <a:endParaRPr lang="es-E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00075" y="152400"/>
            <a:ext cx="7772400" cy="1143000"/>
          </a:xfrm>
          <a:noFill/>
        </p:spPr>
        <p:txBody>
          <a:bodyPr/>
          <a:lstStyle/>
          <a:p>
            <a:r>
              <a:rPr lang="es-MX" sz="4000" b="1" i="1" dirty="0">
                <a:cs typeface="Times New Roman" pitchFamily="18" charset="0"/>
              </a:rPr>
              <a:t>Ciclo de </a:t>
            </a:r>
            <a:r>
              <a:rPr lang="es-MX" sz="4000" b="1" i="1" dirty="0" err="1">
                <a:cs typeface="Times New Roman" pitchFamily="18" charset="0"/>
              </a:rPr>
              <a:t>Deming</a:t>
            </a:r>
            <a:endParaRPr lang="es-ES" sz="4000" b="1" i="1" dirty="0">
              <a:cs typeface="Times New Roman" pitchFamily="18" charset="0"/>
            </a:endParaRPr>
          </a:p>
        </p:txBody>
      </p:sp>
      <p:sp>
        <p:nvSpPr>
          <p:cNvPr id="76803" name="Rectangle 3"/>
          <p:cNvSpPr>
            <a:spLocks noChangeArrowheads="1"/>
          </p:cNvSpPr>
          <p:nvPr/>
        </p:nvSpPr>
        <p:spPr bwMode="auto">
          <a:xfrm>
            <a:off x="6858000" y="1752600"/>
            <a:ext cx="2209800" cy="1592263"/>
          </a:xfrm>
          <a:prstGeom prst="rect">
            <a:avLst/>
          </a:prstGeom>
          <a:noFill/>
          <a:ln w="9525">
            <a:noFill/>
            <a:miter lim="800000"/>
            <a:headEnd/>
            <a:tailEnd/>
          </a:ln>
          <a:effectLst/>
        </p:spPr>
        <p:txBody>
          <a:bodyPr>
            <a:spAutoFit/>
          </a:bodyPr>
          <a:lstStyle/>
          <a:p>
            <a:pPr algn="l" eaLnBrk="0" hangingPunct="0">
              <a:lnSpc>
                <a:spcPct val="65000"/>
              </a:lnSpc>
              <a:spcBef>
                <a:spcPct val="50000"/>
              </a:spcBef>
              <a:buClr>
                <a:schemeClr val="accent1"/>
              </a:buClr>
              <a:buFont typeface="Wingdings" pitchFamily="2" charset="2"/>
              <a:buNone/>
            </a:pPr>
            <a:r>
              <a:rPr lang="es-MX" sz="2400" i="0">
                <a:solidFill>
                  <a:srgbClr val="0033CC"/>
                </a:solidFill>
                <a:effectLst/>
                <a:latin typeface="Monotype Corsiva" pitchFamily="66" charset="0"/>
              </a:rPr>
              <a:t>¿Qué hacer?</a:t>
            </a:r>
          </a:p>
          <a:p>
            <a:pPr algn="l" eaLnBrk="0" hangingPunct="0">
              <a:lnSpc>
                <a:spcPct val="65000"/>
              </a:lnSpc>
              <a:spcBef>
                <a:spcPct val="50000"/>
              </a:spcBef>
              <a:buClr>
                <a:schemeClr val="accent1"/>
              </a:buClr>
              <a:buFont typeface="Wingdings" pitchFamily="2" charset="2"/>
              <a:buNone/>
            </a:pPr>
            <a:r>
              <a:rPr lang="es-MX" sz="2400" i="0">
                <a:solidFill>
                  <a:srgbClr val="0033CC"/>
                </a:solidFill>
                <a:effectLst/>
                <a:latin typeface="Monotype Corsiva" pitchFamily="66" charset="0"/>
              </a:rPr>
              <a:t>¿Cómo hacerlo?</a:t>
            </a:r>
          </a:p>
          <a:p>
            <a:pPr algn="l" eaLnBrk="0" hangingPunct="0">
              <a:lnSpc>
                <a:spcPct val="65000"/>
              </a:lnSpc>
              <a:spcBef>
                <a:spcPct val="50000"/>
              </a:spcBef>
              <a:buClr>
                <a:schemeClr val="accent1"/>
              </a:buClr>
              <a:buFont typeface="Wingdings" pitchFamily="2" charset="2"/>
              <a:buNone/>
            </a:pPr>
            <a:r>
              <a:rPr lang="es-MX" sz="2400" i="0">
                <a:solidFill>
                  <a:srgbClr val="0033CC"/>
                </a:solidFill>
                <a:effectLst/>
                <a:latin typeface="Monotype Corsiva" pitchFamily="66" charset="0"/>
              </a:rPr>
              <a:t>¿Con qué?</a:t>
            </a:r>
          </a:p>
          <a:p>
            <a:pPr algn="l" eaLnBrk="0" hangingPunct="0">
              <a:lnSpc>
                <a:spcPct val="65000"/>
              </a:lnSpc>
              <a:spcBef>
                <a:spcPct val="50000"/>
              </a:spcBef>
              <a:buClr>
                <a:schemeClr val="accent1"/>
              </a:buClr>
              <a:buFont typeface="Wingdings" pitchFamily="2" charset="2"/>
              <a:buNone/>
            </a:pPr>
            <a:r>
              <a:rPr lang="es-MX" sz="2400" i="0">
                <a:solidFill>
                  <a:srgbClr val="0033CC"/>
                </a:solidFill>
                <a:effectLst/>
                <a:latin typeface="Monotype Corsiva" pitchFamily="66" charset="0"/>
              </a:rPr>
              <a:t>¿Cómo lo mido?</a:t>
            </a:r>
            <a:endParaRPr lang="en-US" sz="2400" i="0">
              <a:solidFill>
                <a:srgbClr val="0033CC"/>
              </a:solidFill>
              <a:effectLst/>
              <a:latin typeface="Monotype Corsiva" pitchFamily="66" charset="0"/>
            </a:endParaRPr>
          </a:p>
        </p:txBody>
      </p:sp>
      <p:sp>
        <p:nvSpPr>
          <p:cNvPr id="76804" name="Rectangle 4"/>
          <p:cNvSpPr>
            <a:spLocks noChangeArrowheads="1"/>
          </p:cNvSpPr>
          <p:nvPr/>
        </p:nvSpPr>
        <p:spPr bwMode="auto">
          <a:xfrm>
            <a:off x="6705600" y="5127625"/>
            <a:ext cx="2438400" cy="293688"/>
          </a:xfrm>
          <a:prstGeom prst="rect">
            <a:avLst/>
          </a:prstGeom>
          <a:noFill/>
          <a:ln w="9525">
            <a:noFill/>
            <a:miter lim="800000"/>
            <a:headEnd/>
            <a:tailEnd/>
          </a:ln>
          <a:effectLst/>
        </p:spPr>
        <p:txBody>
          <a:bodyPr>
            <a:spAutoFit/>
          </a:bodyPr>
          <a:lstStyle/>
          <a:p>
            <a:pPr algn="l" eaLnBrk="0" hangingPunct="0">
              <a:lnSpc>
                <a:spcPct val="55000"/>
              </a:lnSpc>
              <a:spcBef>
                <a:spcPct val="50000"/>
              </a:spcBef>
              <a:buClr>
                <a:schemeClr val="accent1"/>
              </a:buClr>
              <a:buFont typeface="Wingdings" pitchFamily="2" charset="2"/>
              <a:buNone/>
            </a:pPr>
            <a:r>
              <a:rPr lang="es-MX" sz="2400" i="0">
                <a:solidFill>
                  <a:srgbClr val="0033CC"/>
                </a:solidFill>
                <a:effectLst/>
                <a:latin typeface="Monotype Corsiva" pitchFamily="66" charset="0"/>
              </a:rPr>
              <a:t>¡Manos a la obra!</a:t>
            </a:r>
            <a:endParaRPr lang="en-US" sz="2400" i="0">
              <a:solidFill>
                <a:srgbClr val="0033CC"/>
              </a:solidFill>
              <a:effectLst/>
              <a:latin typeface="Monotype Corsiva" pitchFamily="66" charset="0"/>
            </a:endParaRPr>
          </a:p>
        </p:txBody>
      </p:sp>
      <p:sp>
        <p:nvSpPr>
          <p:cNvPr id="76805" name="Rectangle 5"/>
          <p:cNvSpPr>
            <a:spLocks noChangeArrowheads="1"/>
          </p:cNvSpPr>
          <p:nvPr/>
        </p:nvSpPr>
        <p:spPr bwMode="auto">
          <a:xfrm>
            <a:off x="403225" y="4897438"/>
            <a:ext cx="2232025" cy="750887"/>
          </a:xfrm>
          <a:prstGeom prst="rect">
            <a:avLst/>
          </a:prstGeom>
          <a:noFill/>
          <a:ln w="9525">
            <a:noFill/>
            <a:miter lim="800000"/>
            <a:headEnd/>
            <a:tailEnd/>
          </a:ln>
          <a:effectLst/>
        </p:spPr>
        <p:txBody>
          <a:bodyPr>
            <a:spAutoFit/>
          </a:bodyPr>
          <a:lstStyle/>
          <a:p>
            <a:pPr algn="l" eaLnBrk="0" hangingPunct="0">
              <a:lnSpc>
                <a:spcPct val="65000"/>
              </a:lnSpc>
              <a:spcBef>
                <a:spcPct val="50000"/>
              </a:spcBef>
              <a:buClr>
                <a:schemeClr val="accent1"/>
              </a:buClr>
              <a:buFont typeface="Wingdings" pitchFamily="2" charset="2"/>
              <a:buNone/>
            </a:pPr>
            <a:r>
              <a:rPr lang="es-MX" sz="2400" i="0">
                <a:solidFill>
                  <a:srgbClr val="0033CC"/>
                </a:solidFill>
                <a:effectLst/>
                <a:latin typeface="Monotype Corsiva" pitchFamily="66" charset="0"/>
              </a:rPr>
              <a:t>¿Qué salió</a:t>
            </a:r>
            <a:r>
              <a:rPr lang="es-MX" sz="2400" i="0">
                <a:solidFill>
                  <a:srgbClr val="0033CC"/>
                </a:solidFill>
                <a:effectLst/>
                <a:latin typeface="Bradley Hand ITC" pitchFamily="66" charset="0"/>
              </a:rPr>
              <a:t> </a:t>
            </a:r>
            <a:r>
              <a:rPr lang="es-MX" sz="2400" i="0">
                <a:solidFill>
                  <a:srgbClr val="0033CC"/>
                </a:solidFill>
                <a:effectLst/>
                <a:latin typeface="Monotype Corsiva" pitchFamily="66" charset="0"/>
              </a:rPr>
              <a:t>bien?</a:t>
            </a:r>
          </a:p>
          <a:p>
            <a:pPr algn="l" eaLnBrk="0" hangingPunct="0">
              <a:lnSpc>
                <a:spcPct val="65000"/>
              </a:lnSpc>
              <a:spcBef>
                <a:spcPct val="50000"/>
              </a:spcBef>
              <a:buClr>
                <a:schemeClr val="accent1"/>
              </a:buClr>
              <a:buFont typeface="Wingdings" pitchFamily="2" charset="2"/>
              <a:buNone/>
            </a:pPr>
            <a:r>
              <a:rPr lang="es-MX" sz="2400" i="0">
                <a:solidFill>
                  <a:srgbClr val="0033CC"/>
                </a:solidFill>
                <a:effectLst/>
                <a:latin typeface="Monotype Corsiva" pitchFamily="66" charset="0"/>
              </a:rPr>
              <a:t>¿Qué salió mal?</a:t>
            </a:r>
          </a:p>
        </p:txBody>
      </p:sp>
      <p:sp>
        <p:nvSpPr>
          <p:cNvPr id="76806" name="Rectangle 6"/>
          <p:cNvSpPr>
            <a:spLocks noChangeArrowheads="1"/>
          </p:cNvSpPr>
          <p:nvPr/>
        </p:nvSpPr>
        <p:spPr bwMode="auto">
          <a:xfrm>
            <a:off x="457200" y="1676400"/>
            <a:ext cx="2667000" cy="1647825"/>
          </a:xfrm>
          <a:prstGeom prst="rect">
            <a:avLst/>
          </a:prstGeom>
          <a:noFill/>
          <a:ln w="9525">
            <a:noFill/>
            <a:miter lim="800000"/>
            <a:headEnd/>
            <a:tailEnd/>
          </a:ln>
          <a:effectLst/>
        </p:spPr>
        <p:txBody>
          <a:bodyPr>
            <a:spAutoFit/>
          </a:bodyPr>
          <a:lstStyle/>
          <a:p>
            <a:pPr algn="l" eaLnBrk="0" hangingPunct="0">
              <a:lnSpc>
                <a:spcPct val="65000"/>
              </a:lnSpc>
              <a:spcBef>
                <a:spcPct val="50000"/>
              </a:spcBef>
              <a:buClr>
                <a:schemeClr val="accent1"/>
              </a:buClr>
              <a:buFont typeface="Wingdings" pitchFamily="2" charset="2"/>
              <a:buNone/>
            </a:pPr>
            <a:r>
              <a:rPr lang="es-MX" sz="2400" i="0">
                <a:solidFill>
                  <a:srgbClr val="0033CC"/>
                </a:solidFill>
                <a:effectLst/>
                <a:latin typeface="Monotype Corsiva" pitchFamily="66" charset="0"/>
              </a:rPr>
              <a:t>¡Corregir!</a:t>
            </a:r>
          </a:p>
          <a:p>
            <a:pPr algn="l" eaLnBrk="0" hangingPunct="0">
              <a:lnSpc>
                <a:spcPct val="65000"/>
              </a:lnSpc>
              <a:spcBef>
                <a:spcPct val="50000"/>
              </a:spcBef>
              <a:buClr>
                <a:schemeClr val="accent1"/>
              </a:buClr>
              <a:buFont typeface="Wingdings" pitchFamily="2" charset="2"/>
              <a:buNone/>
            </a:pPr>
            <a:r>
              <a:rPr lang="es-MX" sz="2400" i="0">
                <a:solidFill>
                  <a:srgbClr val="0033CC"/>
                </a:solidFill>
                <a:effectLst/>
                <a:latin typeface="Monotype Corsiva" pitchFamily="66" charset="0"/>
              </a:rPr>
              <a:t>¿Qué puedo hacer para evitarlo la próxima vez?</a:t>
            </a:r>
          </a:p>
          <a:p>
            <a:pPr algn="l" eaLnBrk="0" hangingPunct="0">
              <a:lnSpc>
                <a:spcPct val="65000"/>
              </a:lnSpc>
              <a:spcBef>
                <a:spcPct val="50000"/>
              </a:spcBef>
              <a:buClr>
                <a:schemeClr val="accent1"/>
              </a:buClr>
              <a:buFont typeface="Wingdings" pitchFamily="2" charset="2"/>
              <a:buNone/>
            </a:pPr>
            <a:r>
              <a:rPr lang="es-MX" sz="2400" i="0">
                <a:solidFill>
                  <a:srgbClr val="0033CC"/>
                </a:solidFill>
                <a:effectLst/>
                <a:latin typeface="Monotype Corsiva" pitchFamily="66" charset="0"/>
              </a:rPr>
              <a:t>¿Qué puedo mejorar?</a:t>
            </a:r>
          </a:p>
        </p:txBody>
      </p:sp>
      <p:grpSp>
        <p:nvGrpSpPr>
          <p:cNvPr id="2" name="Group 32"/>
          <p:cNvGrpSpPr>
            <a:grpSpLocks/>
          </p:cNvGrpSpPr>
          <p:nvPr/>
        </p:nvGrpSpPr>
        <p:grpSpPr bwMode="auto">
          <a:xfrm>
            <a:off x="2863850" y="1827213"/>
            <a:ext cx="4146550" cy="4125912"/>
            <a:chOff x="1804" y="1151"/>
            <a:chExt cx="2612" cy="2599"/>
          </a:xfrm>
        </p:grpSpPr>
        <p:sp>
          <p:nvSpPr>
            <p:cNvPr id="76807" name="Oval 7"/>
            <p:cNvSpPr>
              <a:spLocks noChangeArrowheads="1"/>
            </p:cNvSpPr>
            <p:nvPr/>
          </p:nvSpPr>
          <p:spPr bwMode="auto">
            <a:xfrm>
              <a:off x="1804" y="1151"/>
              <a:ext cx="2612" cy="2599"/>
            </a:xfrm>
            <a:prstGeom prst="ellipse">
              <a:avLst/>
            </a:prstGeom>
            <a:solidFill>
              <a:schemeClr val="bg2"/>
            </a:solidFill>
            <a:ln w="9525">
              <a:solidFill>
                <a:schemeClr val="tx1"/>
              </a:solidFill>
              <a:miter lim="800000"/>
              <a:headEnd/>
              <a:tailEnd/>
            </a:ln>
            <a:effectLst/>
          </p:spPr>
          <p:txBody>
            <a:bodyPr wrap="none" anchor="ctr"/>
            <a:lstStyle/>
            <a:p>
              <a:endParaRPr lang="es-AR"/>
            </a:p>
          </p:txBody>
        </p:sp>
        <p:sp>
          <p:nvSpPr>
            <p:cNvPr id="76808" name="Line 8"/>
            <p:cNvSpPr>
              <a:spLocks noChangeShapeType="1"/>
            </p:cNvSpPr>
            <p:nvPr/>
          </p:nvSpPr>
          <p:spPr bwMode="auto">
            <a:xfrm>
              <a:off x="3120" y="1165"/>
              <a:ext cx="0" cy="2579"/>
            </a:xfrm>
            <a:prstGeom prst="line">
              <a:avLst/>
            </a:prstGeom>
            <a:noFill/>
            <a:ln w="9525">
              <a:solidFill>
                <a:schemeClr val="tx1"/>
              </a:solidFill>
              <a:miter lim="800000"/>
              <a:headEnd/>
              <a:tailEnd/>
            </a:ln>
            <a:effectLst/>
          </p:spPr>
          <p:txBody>
            <a:bodyPr wrap="none"/>
            <a:lstStyle/>
            <a:p>
              <a:endParaRPr lang="es-AR"/>
            </a:p>
          </p:txBody>
        </p:sp>
        <p:sp>
          <p:nvSpPr>
            <p:cNvPr id="76809" name="Line 9"/>
            <p:cNvSpPr>
              <a:spLocks noChangeShapeType="1"/>
            </p:cNvSpPr>
            <p:nvPr/>
          </p:nvSpPr>
          <p:spPr bwMode="auto">
            <a:xfrm flipV="1">
              <a:off x="1809" y="2448"/>
              <a:ext cx="2607" cy="3"/>
            </a:xfrm>
            <a:prstGeom prst="line">
              <a:avLst/>
            </a:prstGeom>
            <a:noFill/>
            <a:ln w="9525">
              <a:solidFill>
                <a:schemeClr val="tx1"/>
              </a:solidFill>
              <a:miter lim="800000"/>
              <a:headEnd/>
              <a:tailEnd/>
            </a:ln>
            <a:effectLst/>
          </p:spPr>
          <p:txBody>
            <a:bodyPr wrap="none"/>
            <a:lstStyle/>
            <a:p>
              <a:endParaRPr lang="es-AR"/>
            </a:p>
          </p:txBody>
        </p:sp>
        <p:sp>
          <p:nvSpPr>
            <p:cNvPr id="76811" name="Text Box 11"/>
            <p:cNvSpPr txBox="1">
              <a:spLocks noChangeArrowheads="1"/>
            </p:cNvSpPr>
            <p:nvPr/>
          </p:nvSpPr>
          <p:spPr bwMode="auto">
            <a:xfrm>
              <a:off x="2265" y="1731"/>
              <a:ext cx="830" cy="327"/>
            </a:xfrm>
            <a:prstGeom prst="rect">
              <a:avLst/>
            </a:prstGeom>
            <a:noFill/>
            <a:ln w="9525">
              <a:noFill/>
              <a:miter lim="800000"/>
              <a:headEnd/>
              <a:tailEnd/>
            </a:ln>
            <a:effectLst/>
          </p:spPr>
          <p:txBody>
            <a:bodyPr>
              <a:spAutoFit/>
            </a:bodyPr>
            <a:lstStyle/>
            <a:p>
              <a:pPr algn="l">
                <a:spcBef>
                  <a:spcPct val="50000"/>
                </a:spcBef>
              </a:pPr>
              <a:r>
                <a:rPr lang="es-MX" sz="2800" b="0" i="0">
                  <a:solidFill>
                    <a:schemeClr val="tx1"/>
                  </a:solidFill>
                  <a:effectLst/>
                  <a:latin typeface="Times New Roman" pitchFamily="18" charset="0"/>
                </a:rPr>
                <a:t>Actuar</a:t>
              </a:r>
              <a:endParaRPr lang="es-ES" sz="2800" b="0" i="0">
                <a:solidFill>
                  <a:schemeClr val="tx1"/>
                </a:solidFill>
                <a:effectLst/>
                <a:latin typeface="Times New Roman" pitchFamily="18" charset="0"/>
              </a:endParaRPr>
            </a:p>
          </p:txBody>
        </p:sp>
        <p:sp>
          <p:nvSpPr>
            <p:cNvPr id="76813" name="Text Box 13"/>
            <p:cNvSpPr txBox="1">
              <a:spLocks noChangeArrowheads="1"/>
            </p:cNvSpPr>
            <p:nvPr/>
          </p:nvSpPr>
          <p:spPr bwMode="auto">
            <a:xfrm>
              <a:off x="2079" y="2792"/>
              <a:ext cx="992" cy="327"/>
            </a:xfrm>
            <a:prstGeom prst="rect">
              <a:avLst/>
            </a:prstGeom>
            <a:noFill/>
            <a:ln w="9525">
              <a:noFill/>
              <a:miter lim="800000"/>
              <a:headEnd/>
              <a:tailEnd/>
            </a:ln>
            <a:effectLst/>
          </p:spPr>
          <p:txBody>
            <a:bodyPr>
              <a:spAutoFit/>
            </a:bodyPr>
            <a:lstStyle/>
            <a:p>
              <a:pPr algn="l">
                <a:spcBef>
                  <a:spcPct val="50000"/>
                </a:spcBef>
              </a:pPr>
              <a:r>
                <a:rPr lang="es-MX" sz="2800" b="0" i="0">
                  <a:solidFill>
                    <a:schemeClr val="tx1"/>
                  </a:solidFill>
                  <a:effectLst/>
                  <a:latin typeface="Times New Roman" pitchFamily="18" charset="0"/>
                </a:rPr>
                <a:t>Verificar</a:t>
              </a:r>
              <a:endParaRPr lang="es-ES" sz="2800" b="0" i="0">
                <a:solidFill>
                  <a:schemeClr val="tx1"/>
                </a:solidFill>
                <a:effectLst/>
                <a:latin typeface="Times New Roman" pitchFamily="18" charset="0"/>
              </a:endParaRPr>
            </a:p>
          </p:txBody>
        </p:sp>
        <p:sp>
          <p:nvSpPr>
            <p:cNvPr id="76814" name="Text Box 14"/>
            <p:cNvSpPr txBox="1">
              <a:spLocks noChangeArrowheads="1"/>
            </p:cNvSpPr>
            <p:nvPr/>
          </p:nvSpPr>
          <p:spPr bwMode="auto">
            <a:xfrm>
              <a:off x="3298" y="2792"/>
              <a:ext cx="830" cy="327"/>
            </a:xfrm>
            <a:prstGeom prst="rect">
              <a:avLst/>
            </a:prstGeom>
            <a:noFill/>
            <a:ln w="9525">
              <a:noFill/>
              <a:miter lim="800000"/>
              <a:headEnd/>
              <a:tailEnd/>
            </a:ln>
            <a:effectLst/>
          </p:spPr>
          <p:txBody>
            <a:bodyPr>
              <a:spAutoFit/>
            </a:bodyPr>
            <a:lstStyle/>
            <a:p>
              <a:pPr algn="l">
                <a:spcBef>
                  <a:spcPct val="50000"/>
                </a:spcBef>
              </a:pPr>
              <a:r>
                <a:rPr lang="es-MX" sz="2800" b="0" i="0">
                  <a:solidFill>
                    <a:schemeClr val="tx1"/>
                  </a:solidFill>
                  <a:effectLst/>
                  <a:latin typeface="Times New Roman" pitchFamily="18" charset="0"/>
                </a:rPr>
                <a:t>Hacer</a:t>
              </a:r>
              <a:endParaRPr lang="es-ES" sz="2800" b="0" i="0">
                <a:solidFill>
                  <a:schemeClr val="tx1"/>
                </a:solidFill>
                <a:effectLst/>
                <a:latin typeface="Times New Roman" pitchFamily="18" charset="0"/>
              </a:endParaRPr>
            </a:p>
          </p:txBody>
        </p:sp>
        <p:sp>
          <p:nvSpPr>
            <p:cNvPr id="76815" name="AutoShape 15"/>
            <p:cNvSpPr>
              <a:spLocks noChangeArrowheads="1"/>
            </p:cNvSpPr>
            <p:nvPr/>
          </p:nvSpPr>
          <p:spPr bwMode="auto">
            <a:xfrm rot="-5132488">
              <a:off x="1844" y="2364"/>
              <a:ext cx="817" cy="186"/>
            </a:xfrm>
            <a:prstGeom prst="curvedDownArrow">
              <a:avLst>
                <a:gd name="adj1" fmla="val 87849"/>
                <a:gd name="adj2" fmla="val 175699"/>
                <a:gd name="adj3" fmla="val 33333"/>
              </a:avLst>
            </a:prstGeom>
            <a:solidFill>
              <a:schemeClr val="accent1"/>
            </a:solidFill>
            <a:ln w="9525">
              <a:solidFill>
                <a:schemeClr val="tx1"/>
              </a:solidFill>
              <a:miter lim="800000"/>
              <a:headEnd/>
              <a:tailEnd/>
            </a:ln>
            <a:effectLst/>
          </p:spPr>
          <p:txBody>
            <a:bodyPr wrap="none" anchor="ctr"/>
            <a:lstStyle/>
            <a:p>
              <a:endParaRPr lang="es-AR"/>
            </a:p>
          </p:txBody>
        </p:sp>
        <p:sp>
          <p:nvSpPr>
            <p:cNvPr id="76816" name="AutoShape 16"/>
            <p:cNvSpPr>
              <a:spLocks noChangeArrowheads="1"/>
            </p:cNvSpPr>
            <p:nvPr/>
          </p:nvSpPr>
          <p:spPr bwMode="auto">
            <a:xfrm rot="10905628">
              <a:off x="2724" y="3187"/>
              <a:ext cx="817" cy="187"/>
            </a:xfrm>
            <a:prstGeom prst="curvedDownArrow">
              <a:avLst>
                <a:gd name="adj1" fmla="val 87380"/>
                <a:gd name="adj2" fmla="val 174759"/>
                <a:gd name="adj3" fmla="val 33333"/>
              </a:avLst>
            </a:prstGeom>
            <a:solidFill>
              <a:schemeClr val="accent1"/>
            </a:solidFill>
            <a:ln w="9525">
              <a:solidFill>
                <a:schemeClr val="tx1"/>
              </a:solidFill>
              <a:miter lim="800000"/>
              <a:headEnd/>
              <a:tailEnd/>
            </a:ln>
            <a:effectLst/>
          </p:spPr>
          <p:txBody>
            <a:bodyPr wrap="none" anchor="ctr"/>
            <a:lstStyle/>
            <a:p>
              <a:endParaRPr lang="es-AR"/>
            </a:p>
          </p:txBody>
        </p:sp>
        <p:sp>
          <p:nvSpPr>
            <p:cNvPr id="76817" name="AutoShape 17"/>
            <p:cNvSpPr>
              <a:spLocks noChangeArrowheads="1"/>
            </p:cNvSpPr>
            <p:nvPr/>
          </p:nvSpPr>
          <p:spPr bwMode="auto">
            <a:xfrm rot="5299384">
              <a:off x="3592" y="2343"/>
              <a:ext cx="817" cy="266"/>
            </a:xfrm>
            <a:prstGeom prst="curvedDownArrow">
              <a:avLst>
                <a:gd name="adj1" fmla="val 61429"/>
                <a:gd name="adj2" fmla="val 122857"/>
                <a:gd name="adj3" fmla="val 33333"/>
              </a:avLst>
            </a:prstGeom>
            <a:solidFill>
              <a:schemeClr val="accent1"/>
            </a:solidFill>
            <a:ln w="9525">
              <a:solidFill>
                <a:schemeClr val="tx1"/>
              </a:solidFill>
              <a:miter lim="800000"/>
              <a:headEnd/>
              <a:tailEnd/>
            </a:ln>
            <a:effectLst/>
          </p:spPr>
          <p:txBody>
            <a:bodyPr wrap="none" anchor="ctr"/>
            <a:lstStyle/>
            <a:p>
              <a:endParaRPr lang="es-AR"/>
            </a:p>
          </p:txBody>
        </p:sp>
        <p:sp>
          <p:nvSpPr>
            <p:cNvPr id="76810" name="AutoShape 10"/>
            <p:cNvSpPr>
              <a:spLocks noChangeArrowheads="1"/>
            </p:cNvSpPr>
            <p:nvPr/>
          </p:nvSpPr>
          <p:spPr bwMode="auto">
            <a:xfrm>
              <a:off x="2735" y="1420"/>
              <a:ext cx="817" cy="201"/>
            </a:xfrm>
            <a:prstGeom prst="curvedDownArrow">
              <a:avLst>
                <a:gd name="adj1" fmla="val 81294"/>
                <a:gd name="adj2" fmla="val 162587"/>
                <a:gd name="adj3" fmla="val 33333"/>
              </a:avLst>
            </a:prstGeom>
            <a:solidFill>
              <a:schemeClr val="accent1"/>
            </a:solidFill>
            <a:ln w="9525">
              <a:solidFill>
                <a:schemeClr val="tx1"/>
              </a:solidFill>
              <a:miter lim="800000"/>
              <a:headEnd/>
              <a:tailEnd/>
            </a:ln>
            <a:effectLst/>
          </p:spPr>
          <p:txBody>
            <a:bodyPr wrap="none" anchor="ctr"/>
            <a:lstStyle/>
            <a:p>
              <a:endParaRPr lang="es-AR"/>
            </a:p>
          </p:txBody>
        </p:sp>
        <p:sp>
          <p:nvSpPr>
            <p:cNvPr id="76812" name="Text Box 12"/>
            <p:cNvSpPr txBox="1">
              <a:spLocks noChangeArrowheads="1"/>
            </p:cNvSpPr>
            <p:nvPr/>
          </p:nvSpPr>
          <p:spPr bwMode="auto">
            <a:xfrm>
              <a:off x="3187" y="1721"/>
              <a:ext cx="1085" cy="327"/>
            </a:xfrm>
            <a:prstGeom prst="rect">
              <a:avLst/>
            </a:prstGeom>
            <a:noFill/>
            <a:ln w="9525">
              <a:noFill/>
              <a:miter lim="800000"/>
              <a:headEnd/>
              <a:tailEnd/>
            </a:ln>
            <a:effectLst/>
          </p:spPr>
          <p:txBody>
            <a:bodyPr>
              <a:spAutoFit/>
            </a:bodyPr>
            <a:lstStyle/>
            <a:p>
              <a:pPr algn="l">
                <a:spcBef>
                  <a:spcPct val="50000"/>
                </a:spcBef>
              </a:pPr>
              <a:r>
                <a:rPr lang="es-MX" sz="2800" b="0" i="0">
                  <a:solidFill>
                    <a:schemeClr val="tx1"/>
                  </a:solidFill>
                  <a:effectLst/>
                  <a:latin typeface="Times New Roman" pitchFamily="18" charset="0"/>
                </a:rPr>
                <a:t>Planificar</a:t>
              </a:r>
              <a:endParaRPr lang="es-ES" sz="2800" b="0" i="0">
                <a:solidFill>
                  <a:schemeClr val="tx1"/>
                </a:solidFill>
                <a:effectLst/>
                <a:latin typeface="Times New Roman" pitchFamily="18" charset="0"/>
              </a:endParaRPr>
            </a:p>
          </p:txBody>
        </p:sp>
      </p:grpSp>
      <p:grpSp>
        <p:nvGrpSpPr>
          <p:cNvPr id="3" name="Group 18"/>
          <p:cNvGrpSpPr>
            <a:grpSpLocks/>
          </p:cNvGrpSpPr>
          <p:nvPr/>
        </p:nvGrpSpPr>
        <p:grpSpPr bwMode="auto">
          <a:xfrm>
            <a:off x="4975225" y="3894138"/>
            <a:ext cx="2093913" cy="1998662"/>
            <a:chOff x="-904" y="1698"/>
            <a:chExt cx="1600" cy="1358"/>
          </a:xfrm>
        </p:grpSpPr>
        <p:sp>
          <p:nvSpPr>
            <p:cNvPr id="76819" name="Oval 19"/>
            <p:cNvSpPr>
              <a:spLocks noChangeArrowheads="1"/>
            </p:cNvSpPr>
            <p:nvPr/>
          </p:nvSpPr>
          <p:spPr bwMode="auto">
            <a:xfrm>
              <a:off x="-904" y="1719"/>
              <a:ext cx="1383" cy="1332"/>
            </a:xfrm>
            <a:prstGeom prst="ellipse">
              <a:avLst/>
            </a:prstGeom>
            <a:solidFill>
              <a:schemeClr val="bg2"/>
            </a:solidFill>
            <a:ln w="9525">
              <a:solidFill>
                <a:schemeClr val="tx1"/>
              </a:solidFill>
              <a:miter lim="800000"/>
              <a:headEnd/>
              <a:tailEnd/>
            </a:ln>
            <a:effectLst/>
          </p:spPr>
          <p:txBody>
            <a:bodyPr wrap="none" anchor="ctr"/>
            <a:lstStyle/>
            <a:p>
              <a:endParaRPr lang="es-AR"/>
            </a:p>
          </p:txBody>
        </p:sp>
        <p:sp>
          <p:nvSpPr>
            <p:cNvPr id="76820" name="Line 20"/>
            <p:cNvSpPr>
              <a:spLocks noChangeShapeType="1"/>
            </p:cNvSpPr>
            <p:nvPr/>
          </p:nvSpPr>
          <p:spPr bwMode="auto">
            <a:xfrm>
              <a:off x="-207" y="1698"/>
              <a:ext cx="1" cy="1358"/>
            </a:xfrm>
            <a:prstGeom prst="line">
              <a:avLst/>
            </a:prstGeom>
            <a:noFill/>
            <a:ln w="9525">
              <a:solidFill>
                <a:schemeClr val="tx1"/>
              </a:solidFill>
              <a:miter lim="800000"/>
              <a:headEnd/>
              <a:tailEnd/>
            </a:ln>
            <a:effectLst/>
          </p:spPr>
          <p:txBody>
            <a:bodyPr wrap="none"/>
            <a:lstStyle/>
            <a:p>
              <a:endParaRPr lang="es-AR"/>
            </a:p>
          </p:txBody>
        </p:sp>
        <p:sp>
          <p:nvSpPr>
            <p:cNvPr id="76821" name="Line 21"/>
            <p:cNvSpPr>
              <a:spLocks noChangeShapeType="1"/>
            </p:cNvSpPr>
            <p:nvPr/>
          </p:nvSpPr>
          <p:spPr bwMode="auto">
            <a:xfrm>
              <a:off x="-894" y="2386"/>
              <a:ext cx="1398" cy="0"/>
            </a:xfrm>
            <a:prstGeom prst="line">
              <a:avLst/>
            </a:prstGeom>
            <a:noFill/>
            <a:ln w="9525">
              <a:solidFill>
                <a:schemeClr val="tx1"/>
              </a:solidFill>
              <a:miter lim="800000"/>
              <a:headEnd/>
              <a:tailEnd/>
            </a:ln>
            <a:effectLst/>
          </p:spPr>
          <p:txBody>
            <a:bodyPr wrap="none"/>
            <a:lstStyle/>
            <a:p>
              <a:endParaRPr lang="es-AR"/>
            </a:p>
          </p:txBody>
        </p:sp>
        <p:sp>
          <p:nvSpPr>
            <p:cNvPr id="76822" name="Text Box 22"/>
            <p:cNvSpPr txBox="1">
              <a:spLocks noChangeArrowheads="1"/>
            </p:cNvSpPr>
            <p:nvPr/>
          </p:nvSpPr>
          <p:spPr bwMode="auto">
            <a:xfrm>
              <a:off x="-779" y="1974"/>
              <a:ext cx="772" cy="229"/>
            </a:xfrm>
            <a:prstGeom prst="rect">
              <a:avLst/>
            </a:prstGeom>
            <a:noFill/>
            <a:ln w="9525">
              <a:noFill/>
              <a:miter lim="800000"/>
              <a:headEnd/>
              <a:tailEnd/>
            </a:ln>
            <a:effectLst/>
          </p:spPr>
          <p:txBody>
            <a:bodyPr>
              <a:spAutoFit/>
            </a:bodyPr>
            <a:lstStyle/>
            <a:p>
              <a:pPr algn="l">
                <a:spcBef>
                  <a:spcPct val="50000"/>
                </a:spcBef>
              </a:pPr>
              <a:r>
                <a:rPr lang="es-MX" sz="1600" b="0" i="0">
                  <a:solidFill>
                    <a:schemeClr val="tx1"/>
                  </a:solidFill>
                  <a:effectLst/>
                  <a:latin typeface="Times New Roman" pitchFamily="18" charset="0"/>
                </a:rPr>
                <a:t>Actuar</a:t>
              </a:r>
              <a:endParaRPr lang="es-ES" sz="1600" b="0" i="0">
                <a:solidFill>
                  <a:schemeClr val="tx1"/>
                </a:solidFill>
                <a:effectLst/>
                <a:latin typeface="Times New Roman" pitchFamily="18" charset="0"/>
              </a:endParaRPr>
            </a:p>
          </p:txBody>
        </p:sp>
        <p:sp>
          <p:nvSpPr>
            <p:cNvPr id="76823" name="Text Box 23"/>
            <p:cNvSpPr txBox="1">
              <a:spLocks noChangeArrowheads="1"/>
            </p:cNvSpPr>
            <p:nvPr/>
          </p:nvSpPr>
          <p:spPr bwMode="auto">
            <a:xfrm>
              <a:off x="-253" y="1970"/>
              <a:ext cx="949" cy="228"/>
            </a:xfrm>
            <a:prstGeom prst="rect">
              <a:avLst/>
            </a:prstGeom>
            <a:noFill/>
            <a:ln w="9525">
              <a:noFill/>
              <a:miter lim="800000"/>
              <a:headEnd/>
              <a:tailEnd/>
            </a:ln>
            <a:effectLst/>
          </p:spPr>
          <p:txBody>
            <a:bodyPr>
              <a:spAutoFit/>
            </a:bodyPr>
            <a:lstStyle/>
            <a:p>
              <a:pPr algn="l">
                <a:spcBef>
                  <a:spcPct val="50000"/>
                </a:spcBef>
              </a:pPr>
              <a:r>
                <a:rPr lang="es-MX" sz="1600" b="0" i="0">
                  <a:solidFill>
                    <a:schemeClr val="tx1"/>
                  </a:solidFill>
                  <a:effectLst/>
                  <a:latin typeface="Times New Roman" pitchFamily="18" charset="0"/>
                </a:rPr>
                <a:t>Planificar</a:t>
              </a:r>
              <a:endParaRPr lang="es-ES" sz="1600" b="0" i="0">
                <a:solidFill>
                  <a:schemeClr val="tx1"/>
                </a:solidFill>
                <a:effectLst/>
                <a:latin typeface="Times New Roman" pitchFamily="18" charset="0"/>
              </a:endParaRPr>
            </a:p>
          </p:txBody>
        </p:sp>
        <p:sp>
          <p:nvSpPr>
            <p:cNvPr id="76824" name="Text Box 24"/>
            <p:cNvSpPr txBox="1">
              <a:spLocks noChangeArrowheads="1"/>
            </p:cNvSpPr>
            <p:nvPr/>
          </p:nvSpPr>
          <p:spPr bwMode="auto">
            <a:xfrm>
              <a:off x="-862" y="2544"/>
              <a:ext cx="862" cy="228"/>
            </a:xfrm>
            <a:prstGeom prst="rect">
              <a:avLst/>
            </a:prstGeom>
            <a:noFill/>
            <a:ln w="9525">
              <a:noFill/>
              <a:miter lim="800000"/>
              <a:headEnd/>
              <a:tailEnd/>
            </a:ln>
            <a:effectLst/>
          </p:spPr>
          <p:txBody>
            <a:bodyPr>
              <a:spAutoFit/>
            </a:bodyPr>
            <a:lstStyle/>
            <a:p>
              <a:pPr algn="l">
                <a:spcBef>
                  <a:spcPct val="50000"/>
                </a:spcBef>
              </a:pPr>
              <a:r>
                <a:rPr lang="es-MX" sz="1600" b="0" i="0">
                  <a:solidFill>
                    <a:schemeClr val="tx1"/>
                  </a:solidFill>
                  <a:effectLst/>
                  <a:latin typeface="Times New Roman" pitchFamily="18" charset="0"/>
                </a:rPr>
                <a:t>Verificar</a:t>
              </a:r>
              <a:endParaRPr lang="es-ES" sz="1600" b="0" i="0">
                <a:solidFill>
                  <a:schemeClr val="tx1"/>
                </a:solidFill>
                <a:effectLst/>
                <a:latin typeface="Times New Roman" pitchFamily="18" charset="0"/>
              </a:endParaRPr>
            </a:p>
          </p:txBody>
        </p:sp>
        <p:sp>
          <p:nvSpPr>
            <p:cNvPr id="76825" name="Text Box 25"/>
            <p:cNvSpPr txBox="1">
              <a:spLocks noChangeArrowheads="1"/>
            </p:cNvSpPr>
            <p:nvPr/>
          </p:nvSpPr>
          <p:spPr bwMode="auto">
            <a:xfrm>
              <a:off x="-105" y="2560"/>
              <a:ext cx="595" cy="228"/>
            </a:xfrm>
            <a:prstGeom prst="rect">
              <a:avLst/>
            </a:prstGeom>
            <a:noFill/>
            <a:ln w="9525">
              <a:noFill/>
              <a:miter lim="800000"/>
              <a:headEnd/>
              <a:tailEnd/>
            </a:ln>
            <a:effectLst/>
          </p:spPr>
          <p:txBody>
            <a:bodyPr>
              <a:spAutoFit/>
            </a:bodyPr>
            <a:lstStyle/>
            <a:p>
              <a:pPr algn="l">
                <a:spcBef>
                  <a:spcPct val="50000"/>
                </a:spcBef>
              </a:pPr>
              <a:r>
                <a:rPr lang="es-MX" sz="1600" b="0" i="0">
                  <a:solidFill>
                    <a:schemeClr val="tx1"/>
                  </a:solidFill>
                  <a:effectLst/>
                  <a:latin typeface="Times New Roman" pitchFamily="18" charset="0"/>
                </a:rPr>
                <a:t>Hacer</a:t>
              </a:r>
              <a:endParaRPr lang="es-ES" sz="1600" b="0" i="0">
                <a:solidFill>
                  <a:schemeClr val="tx1"/>
                </a:solidFill>
                <a:effectLst/>
                <a:latin typeface="Times New Roman" pitchFamily="18" charset="0"/>
              </a:endParaRPr>
            </a:p>
          </p:txBody>
        </p:sp>
        <p:sp>
          <p:nvSpPr>
            <p:cNvPr id="76826" name="AutoShape 26"/>
            <p:cNvSpPr>
              <a:spLocks noChangeArrowheads="1"/>
            </p:cNvSpPr>
            <p:nvPr/>
          </p:nvSpPr>
          <p:spPr bwMode="auto">
            <a:xfrm rot="-5132488">
              <a:off x="-867" y="2338"/>
              <a:ext cx="419" cy="99"/>
            </a:xfrm>
            <a:prstGeom prst="curvedDownArrow">
              <a:avLst>
                <a:gd name="adj1" fmla="val 84646"/>
                <a:gd name="adj2" fmla="val 169293"/>
                <a:gd name="adj3" fmla="val 33333"/>
              </a:avLst>
            </a:prstGeom>
            <a:solidFill>
              <a:schemeClr val="accent1"/>
            </a:solidFill>
            <a:ln w="9525">
              <a:solidFill>
                <a:schemeClr val="tx1"/>
              </a:solidFill>
              <a:miter lim="800000"/>
              <a:headEnd/>
              <a:tailEnd/>
            </a:ln>
            <a:effectLst/>
          </p:spPr>
          <p:txBody>
            <a:bodyPr wrap="none" anchor="ctr"/>
            <a:lstStyle/>
            <a:p>
              <a:endParaRPr lang="es-AR"/>
            </a:p>
          </p:txBody>
        </p:sp>
        <p:sp>
          <p:nvSpPr>
            <p:cNvPr id="76827" name="AutoShape 27"/>
            <p:cNvSpPr>
              <a:spLocks noChangeArrowheads="1"/>
            </p:cNvSpPr>
            <p:nvPr/>
          </p:nvSpPr>
          <p:spPr bwMode="auto">
            <a:xfrm rot="10905628">
              <a:off x="-440" y="2777"/>
              <a:ext cx="433" cy="95"/>
            </a:xfrm>
            <a:prstGeom prst="curvedDownArrow">
              <a:avLst>
                <a:gd name="adj1" fmla="val 91158"/>
                <a:gd name="adj2" fmla="val 182316"/>
                <a:gd name="adj3" fmla="val 33333"/>
              </a:avLst>
            </a:prstGeom>
            <a:solidFill>
              <a:schemeClr val="accent1"/>
            </a:solidFill>
            <a:ln w="9525">
              <a:solidFill>
                <a:schemeClr val="tx1"/>
              </a:solidFill>
              <a:miter lim="800000"/>
              <a:headEnd/>
              <a:tailEnd/>
            </a:ln>
            <a:effectLst/>
          </p:spPr>
          <p:txBody>
            <a:bodyPr wrap="none" anchor="ctr"/>
            <a:lstStyle/>
            <a:p>
              <a:endParaRPr lang="es-AR"/>
            </a:p>
          </p:txBody>
        </p:sp>
        <p:sp>
          <p:nvSpPr>
            <p:cNvPr id="76828" name="AutoShape 28"/>
            <p:cNvSpPr>
              <a:spLocks noChangeArrowheads="1"/>
            </p:cNvSpPr>
            <p:nvPr/>
          </p:nvSpPr>
          <p:spPr bwMode="auto">
            <a:xfrm rot="128953">
              <a:off x="-390" y="1872"/>
              <a:ext cx="465" cy="89"/>
            </a:xfrm>
            <a:prstGeom prst="curvedDownArrow">
              <a:avLst>
                <a:gd name="adj1" fmla="val 104494"/>
                <a:gd name="adj2" fmla="val 208989"/>
                <a:gd name="adj3" fmla="val 33333"/>
              </a:avLst>
            </a:prstGeom>
            <a:solidFill>
              <a:schemeClr val="accent1"/>
            </a:solidFill>
            <a:ln w="9525">
              <a:solidFill>
                <a:schemeClr val="tx1"/>
              </a:solidFill>
              <a:miter lim="800000"/>
              <a:headEnd/>
              <a:tailEnd/>
            </a:ln>
            <a:effectLst/>
          </p:spPr>
          <p:txBody>
            <a:bodyPr wrap="none" anchor="ctr"/>
            <a:lstStyle/>
            <a:p>
              <a:endParaRPr lang="es-AR"/>
            </a:p>
          </p:txBody>
        </p:sp>
        <p:sp>
          <p:nvSpPr>
            <p:cNvPr id="76829" name="AutoShape 29"/>
            <p:cNvSpPr>
              <a:spLocks noChangeArrowheads="1"/>
            </p:cNvSpPr>
            <p:nvPr/>
          </p:nvSpPr>
          <p:spPr bwMode="auto">
            <a:xfrm rot="5388881">
              <a:off x="58" y="2322"/>
              <a:ext cx="419" cy="98"/>
            </a:xfrm>
            <a:prstGeom prst="curvedDownArrow">
              <a:avLst>
                <a:gd name="adj1" fmla="val 85510"/>
                <a:gd name="adj2" fmla="val 171020"/>
                <a:gd name="adj3" fmla="val 33333"/>
              </a:avLst>
            </a:prstGeom>
            <a:solidFill>
              <a:schemeClr val="accent1"/>
            </a:solidFill>
            <a:ln w="9525">
              <a:solidFill>
                <a:schemeClr val="tx1"/>
              </a:solidFill>
              <a:miter lim="800000"/>
              <a:headEnd/>
              <a:tailEnd/>
            </a:ln>
            <a:effectLst/>
          </p:spPr>
          <p:txBody>
            <a:bodyPr wrap="none" anchor="ctr"/>
            <a:lstStyle/>
            <a:p>
              <a:endParaRPr lang="es-A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Principios de Gestión de la Calidad</a:t>
            </a:r>
            <a:endParaRPr lang="es-AR" dirty="0"/>
          </a:p>
        </p:txBody>
      </p:sp>
      <p:sp>
        <p:nvSpPr>
          <p:cNvPr id="6" name="Content Placeholder 5"/>
          <p:cNvSpPr>
            <a:spLocks noGrp="1"/>
          </p:cNvSpPr>
          <p:nvPr>
            <p:ph idx="1"/>
          </p:nvPr>
        </p:nvSpPr>
        <p:spPr/>
        <p:txBody>
          <a:bodyPr>
            <a:normAutofit fontScale="70000" lnSpcReduction="20000"/>
          </a:bodyPr>
          <a:lstStyle/>
          <a:p>
            <a:pPr lvl="0"/>
            <a:r>
              <a:rPr lang="es-AR" dirty="0" smtClean="0"/>
              <a:t>Orientación al Cliente</a:t>
            </a:r>
          </a:p>
          <a:p>
            <a:pPr lvl="1"/>
            <a:r>
              <a:rPr lang="es-AR" dirty="0" smtClean="0"/>
              <a:t>Conocer sus necesidades actuales y futuras</a:t>
            </a:r>
          </a:p>
          <a:p>
            <a:pPr lvl="1"/>
            <a:r>
              <a:rPr lang="es-AR" dirty="0" smtClean="0"/>
              <a:t> Cumplir con los requerimientos del cliente</a:t>
            </a:r>
          </a:p>
          <a:p>
            <a:pPr lvl="1"/>
            <a:r>
              <a:rPr lang="es-AR" dirty="0" smtClean="0"/>
              <a:t> Orientar los esfuerzos para exceder sus expectativas.</a:t>
            </a:r>
          </a:p>
          <a:p>
            <a:pPr lvl="0"/>
            <a:r>
              <a:rPr lang="es-AR" dirty="0" smtClean="0"/>
              <a:t>Liderazgo</a:t>
            </a:r>
          </a:p>
          <a:p>
            <a:pPr lvl="1"/>
            <a:r>
              <a:rPr lang="es-AR" dirty="0" smtClean="0"/>
              <a:t>Establecer metas unificadas y dirección en la organización. </a:t>
            </a:r>
          </a:p>
          <a:p>
            <a:pPr lvl="1"/>
            <a:r>
              <a:rPr lang="es-AR" dirty="0" smtClean="0"/>
              <a:t>Crear un ambiente interno  comprometido con el cumplimiento de los objetivos de la organización.</a:t>
            </a:r>
          </a:p>
          <a:p>
            <a:pPr lvl="0"/>
            <a:r>
              <a:rPr lang="es-AR" dirty="0" smtClean="0"/>
              <a:t>Involucramiento de la gente</a:t>
            </a:r>
          </a:p>
          <a:p>
            <a:pPr lvl="1"/>
            <a:r>
              <a:rPr lang="es-AR" dirty="0" smtClean="0"/>
              <a:t>Utilizar  sus capacidades para el beneficio de la organización.</a:t>
            </a:r>
          </a:p>
          <a:p>
            <a:pPr lvl="0"/>
            <a:r>
              <a:rPr lang="es-AR" dirty="0" smtClean="0"/>
              <a:t>Enfoque de Proceso</a:t>
            </a:r>
          </a:p>
          <a:p>
            <a:pPr lvl="1"/>
            <a:r>
              <a:rPr lang="es-AR" dirty="0" smtClean="0"/>
              <a:t>Administrar las actividades y recursos  para ser más eficiente</a:t>
            </a:r>
          </a:p>
          <a:p>
            <a:endParaRPr lang="es-AR"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Principios de Gestión de la Calidad</a:t>
            </a:r>
            <a:endParaRPr lang="es-AR" dirty="0"/>
          </a:p>
        </p:txBody>
      </p:sp>
      <p:sp>
        <p:nvSpPr>
          <p:cNvPr id="4" name="Content Placeholder 3"/>
          <p:cNvSpPr>
            <a:spLocks noGrp="1"/>
          </p:cNvSpPr>
          <p:nvPr>
            <p:ph idx="1"/>
          </p:nvPr>
        </p:nvSpPr>
        <p:spPr/>
        <p:txBody>
          <a:bodyPr>
            <a:normAutofit fontScale="70000" lnSpcReduction="20000"/>
          </a:bodyPr>
          <a:lstStyle/>
          <a:p>
            <a:pPr lvl="0"/>
            <a:r>
              <a:rPr lang="es-AR" dirty="0" smtClean="0"/>
              <a:t>Enfoque Sistémico </a:t>
            </a:r>
          </a:p>
          <a:p>
            <a:pPr lvl="1"/>
            <a:r>
              <a:rPr lang="es-AR" dirty="0" smtClean="0"/>
              <a:t>Manejar los procesos de una empresa como partes interrelacionadas de un sistema contribuye a la eficiencia</a:t>
            </a:r>
          </a:p>
          <a:p>
            <a:pPr lvl="0"/>
            <a:r>
              <a:rPr lang="es-AR" dirty="0" smtClean="0"/>
              <a:t>Mejora Continua</a:t>
            </a:r>
          </a:p>
          <a:p>
            <a:pPr lvl="1"/>
            <a:r>
              <a:rPr lang="es-AR" dirty="0" smtClean="0"/>
              <a:t>Establecer metas unificadas y dirección en la organización. </a:t>
            </a:r>
          </a:p>
          <a:p>
            <a:pPr lvl="1"/>
            <a:r>
              <a:rPr lang="es-AR" dirty="0" smtClean="0"/>
              <a:t>Crear un ambiente interno  comprometido con el cumplimiento de los objetivos de la organización.</a:t>
            </a:r>
          </a:p>
          <a:p>
            <a:pPr lvl="0"/>
            <a:r>
              <a:rPr lang="es-AR" dirty="0" smtClean="0"/>
              <a:t>Mejora Continua</a:t>
            </a:r>
          </a:p>
          <a:p>
            <a:pPr lvl="1"/>
            <a:r>
              <a:rPr lang="es-AR" dirty="0" smtClean="0"/>
              <a:t>Basada en el ciclo de </a:t>
            </a:r>
            <a:r>
              <a:rPr lang="es-AR" dirty="0" err="1" smtClean="0"/>
              <a:t>Demming</a:t>
            </a:r>
            <a:r>
              <a:rPr lang="es-AR" dirty="0" smtClean="0"/>
              <a:t>.</a:t>
            </a:r>
          </a:p>
          <a:p>
            <a:pPr lvl="0"/>
            <a:r>
              <a:rPr lang="es-AR" dirty="0" smtClean="0"/>
              <a:t>Toma de Decisiones objetiva</a:t>
            </a:r>
          </a:p>
          <a:p>
            <a:pPr lvl="1"/>
            <a:r>
              <a:rPr lang="es-AR" dirty="0" smtClean="0"/>
              <a:t>La mejora continua debe basarse  en un esquema de mediciones</a:t>
            </a:r>
          </a:p>
          <a:p>
            <a:r>
              <a:rPr lang="es-AR" sz="3100" dirty="0" smtClean="0"/>
              <a:t>Mutuo beneficio en relación con proveedores</a:t>
            </a:r>
          </a:p>
          <a:p>
            <a:pPr lvl="1"/>
            <a:r>
              <a:rPr lang="es-AR" sz="1600" dirty="0" err="1" smtClean="0"/>
              <a:t>ermite</a:t>
            </a:r>
            <a:r>
              <a:rPr lang="es-AR" sz="1600" dirty="0" smtClean="0"/>
              <a:t> mejorar la capacidad de crear valor</a:t>
            </a:r>
            <a:endParaRPr lang="es-AR" sz="2700" dirty="0" smtClean="0"/>
          </a:p>
          <a:p>
            <a:pPr>
              <a:buClr>
                <a:srgbClr val="66CCFF"/>
              </a:buClr>
            </a:pPr>
            <a:endParaRPr lang="es-AR" sz="3600" dirty="0" smtClean="0">
              <a:solidFill>
                <a:srgbClr val="000000"/>
              </a:solidFill>
            </a:endParaRPr>
          </a:p>
          <a:p>
            <a:pPr lvl="1"/>
            <a:endParaRPr lang="es-AR" dirty="0" smtClean="0"/>
          </a:p>
          <a:p>
            <a:pPr lvl="1"/>
            <a:endParaRPr lang="es-AR" dirty="0" smtClean="0"/>
          </a:p>
          <a:p>
            <a:pPr lvl="1"/>
            <a:endParaRPr lang="es-AR" dirty="0" smtClean="0"/>
          </a:p>
          <a:p>
            <a:pPr lvl="1"/>
            <a:endParaRPr lang="es-AR" dirty="0" smtClean="0"/>
          </a:p>
          <a:p>
            <a:pPr lvl="1"/>
            <a:endParaRPr lang="es-AR" dirty="0" smtClean="0"/>
          </a:p>
          <a:p>
            <a:endParaRPr lang="es-AR"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mtClean="0"/>
              <a:t>Índice</a:t>
            </a:r>
            <a:endParaRPr lang="es-AR" dirty="0"/>
          </a:p>
        </p:txBody>
      </p:sp>
      <p:sp>
        <p:nvSpPr>
          <p:cNvPr id="3" name="Content Placeholder 2"/>
          <p:cNvSpPr>
            <a:spLocks noGrp="1"/>
          </p:cNvSpPr>
          <p:nvPr>
            <p:ph idx="1"/>
          </p:nvPr>
        </p:nvSpPr>
        <p:spPr/>
        <p:txBody>
          <a:bodyPr/>
          <a:lstStyle/>
          <a:p>
            <a:r>
              <a:rPr lang="es-AR" smtClean="0"/>
              <a:t>Modelos de Calidad</a:t>
            </a:r>
          </a:p>
          <a:p>
            <a:pPr lvl="1"/>
            <a:r>
              <a:rPr lang="es-AR" smtClean="0"/>
              <a:t>ISO 9126 – McCall -  Boehm – Dromey</a:t>
            </a:r>
          </a:p>
          <a:p>
            <a:endParaRPr lang="es-AR" smtClean="0"/>
          </a:p>
          <a:p>
            <a:r>
              <a:rPr lang="es-AR" smtClean="0"/>
              <a:t>Modelos de Procesos</a:t>
            </a:r>
          </a:p>
          <a:p>
            <a:pPr lvl="1"/>
            <a:r>
              <a:rPr lang="es-AR" smtClean="0"/>
              <a:t>ISO – CMMI</a:t>
            </a:r>
          </a:p>
          <a:p>
            <a:endParaRPr lang="es-AR" smtClean="0"/>
          </a:p>
          <a:p>
            <a:pPr lvl="1"/>
            <a:endParaRPr lang="es-AR"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14348" y="357166"/>
            <a:ext cx="7772400" cy="1143000"/>
          </a:xfrm>
        </p:spPr>
        <p:txBody>
          <a:bodyPr/>
          <a:lstStyle/>
          <a:p>
            <a:r>
              <a:rPr lang="es-MX" dirty="0"/>
              <a:t>Sistema de Gestión de la Calidad</a:t>
            </a:r>
          </a:p>
        </p:txBody>
      </p:sp>
      <p:sp>
        <p:nvSpPr>
          <p:cNvPr id="24" name="Content Placeholder 23"/>
          <p:cNvSpPr>
            <a:spLocks noGrp="1"/>
          </p:cNvSpPr>
          <p:nvPr>
            <p:ph idx="1"/>
          </p:nvPr>
        </p:nvSpPr>
        <p:spPr/>
        <p:txBody>
          <a:bodyPr/>
          <a:lstStyle/>
          <a:p>
            <a:endParaRPr lang="es-AR"/>
          </a:p>
        </p:txBody>
      </p:sp>
      <p:sp>
        <p:nvSpPr>
          <p:cNvPr id="23" name="Slide Number Placeholder 5"/>
          <p:cNvSpPr>
            <a:spLocks noGrp="1"/>
          </p:cNvSpPr>
          <p:nvPr>
            <p:ph type="sldNum" sz="quarter" idx="12"/>
          </p:nvPr>
        </p:nvSpPr>
        <p:spPr/>
        <p:txBody>
          <a:bodyPr/>
          <a:lstStyle/>
          <a:p>
            <a:fld id="{7D6FF782-19CD-4182-A394-3C43D5002BFA}" type="slidenum">
              <a:rPr lang="en-US"/>
              <a:pPr/>
              <a:t>20</a:t>
            </a:fld>
            <a:endParaRPr lang="en-US"/>
          </a:p>
        </p:txBody>
      </p:sp>
      <p:sp>
        <p:nvSpPr>
          <p:cNvPr id="72110" name="AutoShape 430"/>
          <p:cNvSpPr>
            <a:spLocks noChangeArrowheads="1"/>
          </p:cNvSpPr>
          <p:nvPr/>
        </p:nvSpPr>
        <p:spPr bwMode="auto">
          <a:xfrm>
            <a:off x="1828800" y="5181600"/>
            <a:ext cx="990600" cy="360363"/>
          </a:xfrm>
          <a:prstGeom prst="rightArrow">
            <a:avLst>
              <a:gd name="adj1" fmla="val 50000"/>
              <a:gd name="adj2" fmla="val 68722"/>
            </a:avLst>
          </a:prstGeom>
          <a:solidFill>
            <a:srgbClr val="3366FF"/>
          </a:solidFill>
          <a:ln w="9525">
            <a:solidFill>
              <a:schemeClr val="tx1"/>
            </a:solidFill>
            <a:miter lim="800000"/>
            <a:headEnd/>
            <a:tailEnd/>
          </a:ln>
          <a:effectLst/>
        </p:spPr>
        <p:txBody>
          <a:bodyPr wrap="none" anchor="ctr"/>
          <a:lstStyle/>
          <a:p>
            <a:endParaRPr lang="es-AR"/>
          </a:p>
        </p:txBody>
      </p:sp>
      <p:graphicFrame>
        <p:nvGraphicFramePr>
          <p:cNvPr id="72081" name="Object 401"/>
          <p:cNvGraphicFramePr>
            <a:graphicFrameLocks noChangeAspect="1"/>
          </p:cNvGraphicFramePr>
          <p:nvPr/>
        </p:nvGraphicFramePr>
        <p:xfrm>
          <a:off x="533400" y="1851025"/>
          <a:ext cx="8382000" cy="3917950"/>
        </p:xfrm>
        <a:graphic>
          <a:graphicData uri="http://schemas.openxmlformats.org/presentationml/2006/ole">
            <mc:AlternateContent xmlns:mc="http://schemas.openxmlformats.org/markup-compatibility/2006">
              <mc:Choice xmlns:v="urn:schemas-microsoft-com:vml" Requires="v">
                <p:oleObj spid="_x0000_s137220" name="Visio" r:id="rId4" imgW="7774560" imgH="3634560" progId="Visio.Drawing.11">
                  <p:embed/>
                </p:oleObj>
              </mc:Choice>
              <mc:Fallback>
                <p:oleObj name="Visio" r:id="rId4" imgW="7774560" imgH="363456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851025"/>
                        <a:ext cx="8382000" cy="391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2078" name="AutoShape 398"/>
          <p:cNvSpPr>
            <a:spLocks noChangeArrowheads="1"/>
          </p:cNvSpPr>
          <p:nvPr/>
        </p:nvSpPr>
        <p:spPr bwMode="auto">
          <a:xfrm rot="5400000">
            <a:off x="4668838" y="4170362"/>
            <a:ext cx="1752600" cy="269875"/>
          </a:xfrm>
          <a:prstGeom prst="rightArrow">
            <a:avLst>
              <a:gd name="adj1" fmla="val 44713"/>
              <a:gd name="adj2" fmla="val 42362"/>
            </a:avLst>
          </a:prstGeom>
          <a:gradFill rotWithShape="0">
            <a:gsLst>
              <a:gs pos="0">
                <a:srgbClr val="996600"/>
              </a:gs>
              <a:gs pos="100000">
                <a:srgbClr val="6A3500"/>
              </a:gs>
            </a:gsLst>
            <a:lin ang="0" scaled="1"/>
          </a:gradFill>
          <a:ln w="9525">
            <a:solidFill>
              <a:schemeClr val="tx1"/>
            </a:solidFill>
            <a:miter lim="800000"/>
            <a:headEnd/>
            <a:tailEnd/>
          </a:ln>
          <a:effectLst/>
        </p:spPr>
        <p:txBody>
          <a:bodyPr anchor="ctr">
            <a:spAutoFit/>
          </a:bodyPr>
          <a:lstStyle/>
          <a:p>
            <a:endParaRPr lang="es-AR"/>
          </a:p>
        </p:txBody>
      </p:sp>
      <p:sp>
        <p:nvSpPr>
          <p:cNvPr id="72071" name="AutoShape 391"/>
          <p:cNvSpPr>
            <a:spLocks noChangeArrowheads="1"/>
          </p:cNvSpPr>
          <p:nvPr/>
        </p:nvSpPr>
        <p:spPr bwMode="auto">
          <a:xfrm rot="5400000">
            <a:off x="1836738" y="3671887"/>
            <a:ext cx="2743200" cy="269875"/>
          </a:xfrm>
          <a:prstGeom prst="rightArrow">
            <a:avLst>
              <a:gd name="adj1" fmla="val 51880"/>
              <a:gd name="adj2" fmla="val 37694"/>
            </a:avLst>
          </a:prstGeom>
          <a:gradFill rotWithShape="0">
            <a:gsLst>
              <a:gs pos="0">
                <a:srgbClr val="996600"/>
              </a:gs>
              <a:gs pos="100000">
                <a:srgbClr val="6A3500"/>
              </a:gs>
            </a:gsLst>
            <a:lin ang="0" scaled="1"/>
          </a:gradFill>
          <a:ln w="9525">
            <a:solidFill>
              <a:schemeClr val="tx1"/>
            </a:solidFill>
            <a:miter lim="800000"/>
            <a:headEnd/>
            <a:tailEnd/>
          </a:ln>
          <a:effectLst/>
        </p:spPr>
        <p:txBody>
          <a:bodyPr anchor="ctr">
            <a:spAutoFit/>
          </a:bodyPr>
          <a:lstStyle/>
          <a:p>
            <a:endParaRPr lang="es-AR"/>
          </a:p>
        </p:txBody>
      </p:sp>
      <p:sp>
        <p:nvSpPr>
          <p:cNvPr id="72070" name="AutoShape 390"/>
          <p:cNvSpPr>
            <a:spLocks noChangeArrowheads="1"/>
          </p:cNvSpPr>
          <p:nvPr/>
        </p:nvSpPr>
        <p:spPr bwMode="auto">
          <a:xfrm rot="5400000">
            <a:off x="2452688" y="2986087"/>
            <a:ext cx="1371600" cy="269875"/>
          </a:xfrm>
          <a:prstGeom prst="rightArrow">
            <a:avLst>
              <a:gd name="adj1" fmla="val 57296"/>
              <a:gd name="adj2" fmla="val 47082"/>
            </a:avLst>
          </a:prstGeom>
          <a:gradFill rotWithShape="0">
            <a:gsLst>
              <a:gs pos="0">
                <a:srgbClr val="996600"/>
              </a:gs>
              <a:gs pos="100000">
                <a:srgbClr val="6A3500"/>
              </a:gs>
            </a:gsLst>
            <a:lin ang="0" scaled="1"/>
          </a:gradFill>
          <a:ln w="9525">
            <a:solidFill>
              <a:schemeClr val="tx1"/>
            </a:solidFill>
            <a:miter lim="800000"/>
            <a:headEnd/>
            <a:tailEnd/>
          </a:ln>
          <a:effectLst/>
        </p:spPr>
        <p:txBody>
          <a:bodyPr anchor="ctr">
            <a:spAutoFit/>
          </a:bodyPr>
          <a:lstStyle/>
          <a:p>
            <a:endParaRPr lang="es-AR"/>
          </a:p>
        </p:txBody>
      </p:sp>
      <p:sp>
        <p:nvSpPr>
          <p:cNvPr id="72067" name="AutoShape 387"/>
          <p:cNvSpPr>
            <a:spLocks noChangeArrowheads="1"/>
          </p:cNvSpPr>
          <p:nvPr/>
        </p:nvSpPr>
        <p:spPr bwMode="auto">
          <a:xfrm rot="5400000">
            <a:off x="2833688" y="2528887"/>
            <a:ext cx="457200" cy="269875"/>
          </a:xfrm>
          <a:prstGeom prst="rightArrow">
            <a:avLst>
              <a:gd name="adj1" fmla="val 50000"/>
              <a:gd name="adj2" fmla="val 42353"/>
            </a:avLst>
          </a:prstGeom>
          <a:gradFill rotWithShape="0">
            <a:gsLst>
              <a:gs pos="0">
                <a:srgbClr val="996600"/>
              </a:gs>
              <a:gs pos="100000">
                <a:srgbClr val="6A3500"/>
              </a:gs>
            </a:gsLst>
            <a:lin ang="0" scaled="1"/>
          </a:gradFill>
          <a:ln w="9525">
            <a:solidFill>
              <a:schemeClr val="tx1"/>
            </a:solidFill>
            <a:miter lim="800000"/>
            <a:headEnd/>
            <a:tailEnd/>
          </a:ln>
          <a:effectLst/>
        </p:spPr>
        <p:txBody>
          <a:bodyPr anchor="ctr">
            <a:spAutoFit/>
          </a:bodyPr>
          <a:lstStyle/>
          <a:p>
            <a:endParaRPr lang="es-AR"/>
          </a:p>
        </p:txBody>
      </p:sp>
      <p:sp>
        <p:nvSpPr>
          <p:cNvPr id="72072" name="AutoShape 392"/>
          <p:cNvSpPr>
            <a:spLocks noChangeArrowheads="1"/>
          </p:cNvSpPr>
          <p:nvPr/>
        </p:nvSpPr>
        <p:spPr bwMode="auto">
          <a:xfrm rot="16200000">
            <a:off x="4170363" y="3443287"/>
            <a:ext cx="457200" cy="269875"/>
          </a:xfrm>
          <a:prstGeom prst="rightArrow">
            <a:avLst>
              <a:gd name="adj1" fmla="val 50000"/>
              <a:gd name="adj2" fmla="val 42353"/>
            </a:avLst>
          </a:prstGeom>
          <a:gradFill rotWithShape="0">
            <a:gsLst>
              <a:gs pos="0">
                <a:srgbClr val="996600"/>
              </a:gs>
              <a:gs pos="100000">
                <a:srgbClr val="6A3500"/>
              </a:gs>
            </a:gsLst>
            <a:lin ang="0" scaled="1"/>
          </a:gradFill>
          <a:ln w="9525">
            <a:solidFill>
              <a:schemeClr val="tx1"/>
            </a:solidFill>
            <a:miter lim="800000"/>
            <a:headEnd/>
            <a:tailEnd/>
          </a:ln>
          <a:effectLst/>
        </p:spPr>
        <p:txBody>
          <a:bodyPr anchor="ctr">
            <a:spAutoFit/>
          </a:bodyPr>
          <a:lstStyle/>
          <a:p>
            <a:endParaRPr lang="es-AR"/>
          </a:p>
        </p:txBody>
      </p:sp>
      <p:sp>
        <p:nvSpPr>
          <p:cNvPr id="72073" name="AutoShape 393"/>
          <p:cNvSpPr>
            <a:spLocks noChangeArrowheads="1"/>
          </p:cNvSpPr>
          <p:nvPr/>
        </p:nvSpPr>
        <p:spPr bwMode="auto">
          <a:xfrm rot="5400000">
            <a:off x="4510088" y="3443287"/>
            <a:ext cx="457200" cy="269875"/>
          </a:xfrm>
          <a:prstGeom prst="rightArrow">
            <a:avLst>
              <a:gd name="adj1" fmla="val 50000"/>
              <a:gd name="adj2" fmla="val 42353"/>
            </a:avLst>
          </a:prstGeom>
          <a:gradFill rotWithShape="0">
            <a:gsLst>
              <a:gs pos="0">
                <a:srgbClr val="996600"/>
              </a:gs>
              <a:gs pos="100000">
                <a:srgbClr val="6A3500"/>
              </a:gs>
            </a:gsLst>
            <a:lin ang="0" scaled="1"/>
          </a:gradFill>
          <a:ln w="9525">
            <a:solidFill>
              <a:schemeClr val="tx1"/>
            </a:solidFill>
            <a:miter lim="800000"/>
            <a:headEnd/>
            <a:tailEnd/>
          </a:ln>
          <a:effectLst/>
        </p:spPr>
        <p:txBody>
          <a:bodyPr anchor="ctr">
            <a:spAutoFit/>
          </a:bodyPr>
          <a:lstStyle/>
          <a:p>
            <a:endParaRPr lang="es-AR"/>
          </a:p>
        </p:txBody>
      </p:sp>
      <p:sp>
        <p:nvSpPr>
          <p:cNvPr id="72074" name="AutoShape 394"/>
          <p:cNvSpPr>
            <a:spLocks noChangeArrowheads="1"/>
          </p:cNvSpPr>
          <p:nvPr/>
        </p:nvSpPr>
        <p:spPr bwMode="auto">
          <a:xfrm rot="5400000">
            <a:off x="4935538" y="4818062"/>
            <a:ext cx="457200" cy="269875"/>
          </a:xfrm>
          <a:prstGeom prst="rightArrow">
            <a:avLst>
              <a:gd name="adj1" fmla="val 50000"/>
              <a:gd name="adj2" fmla="val 42353"/>
            </a:avLst>
          </a:prstGeom>
          <a:gradFill rotWithShape="0">
            <a:gsLst>
              <a:gs pos="0">
                <a:srgbClr val="996600"/>
              </a:gs>
              <a:gs pos="100000">
                <a:srgbClr val="6A3500"/>
              </a:gs>
            </a:gsLst>
            <a:lin ang="0" scaled="1"/>
          </a:gradFill>
          <a:ln w="9525">
            <a:solidFill>
              <a:schemeClr val="tx1"/>
            </a:solidFill>
            <a:miter lim="800000"/>
            <a:headEnd/>
            <a:tailEnd/>
          </a:ln>
          <a:effectLst/>
        </p:spPr>
        <p:txBody>
          <a:bodyPr anchor="ctr">
            <a:spAutoFit/>
          </a:bodyPr>
          <a:lstStyle/>
          <a:p>
            <a:endParaRPr lang="es-AR"/>
          </a:p>
        </p:txBody>
      </p:sp>
      <p:sp>
        <p:nvSpPr>
          <p:cNvPr id="72075" name="AutoShape 395"/>
          <p:cNvSpPr>
            <a:spLocks noChangeArrowheads="1"/>
          </p:cNvSpPr>
          <p:nvPr/>
        </p:nvSpPr>
        <p:spPr bwMode="auto">
          <a:xfrm rot="16200000">
            <a:off x="4402138" y="3675062"/>
            <a:ext cx="2743200" cy="269875"/>
          </a:xfrm>
          <a:prstGeom prst="rightArrow">
            <a:avLst>
              <a:gd name="adj1" fmla="val 51046"/>
              <a:gd name="adj2" fmla="val 42965"/>
            </a:avLst>
          </a:prstGeom>
          <a:gradFill rotWithShape="0">
            <a:gsLst>
              <a:gs pos="0">
                <a:srgbClr val="996600"/>
              </a:gs>
              <a:gs pos="100000">
                <a:srgbClr val="6A3500"/>
              </a:gs>
            </a:gsLst>
            <a:lin ang="0" scaled="1"/>
          </a:gradFill>
          <a:ln w="9525">
            <a:solidFill>
              <a:schemeClr val="tx1"/>
            </a:solidFill>
            <a:miter lim="800000"/>
            <a:headEnd/>
            <a:tailEnd/>
          </a:ln>
          <a:effectLst/>
        </p:spPr>
        <p:txBody>
          <a:bodyPr anchor="ctr">
            <a:spAutoFit/>
          </a:bodyPr>
          <a:lstStyle/>
          <a:p>
            <a:endParaRPr lang="es-AR"/>
          </a:p>
        </p:txBody>
      </p:sp>
      <p:sp>
        <p:nvSpPr>
          <p:cNvPr id="72096" name="AutoShape 416"/>
          <p:cNvSpPr>
            <a:spLocks noChangeArrowheads="1"/>
          </p:cNvSpPr>
          <p:nvPr/>
        </p:nvSpPr>
        <p:spPr bwMode="auto">
          <a:xfrm>
            <a:off x="1828800" y="3810000"/>
            <a:ext cx="990600" cy="360363"/>
          </a:xfrm>
          <a:prstGeom prst="rightArrow">
            <a:avLst>
              <a:gd name="adj1" fmla="val 50000"/>
              <a:gd name="adj2" fmla="val 68722"/>
            </a:avLst>
          </a:prstGeom>
          <a:solidFill>
            <a:srgbClr val="3366FF"/>
          </a:solidFill>
          <a:ln w="9525">
            <a:solidFill>
              <a:schemeClr val="tx1"/>
            </a:solidFill>
            <a:miter lim="800000"/>
            <a:headEnd/>
            <a:tailEnd/>
          </a:ln>
          <a:effectLst/>
        </p:spPr>
        <p:txBody>
          <a:bodyPr wrap="none" anchor="ctr"/>
          <a:lstStyle/>
          <a:p>
            <a:endParaRPr lang="es-AR"/>
          </a:p>
        </p:txBody>
      </p:sp>
      <p:sp>
        <p:nvSpPr>
          <p:cNvPr id="72097" name="AutoShape 417"/>
          <p:cNvSpPr>
            <a:spLocks noChangeArrowheads="1"/>
          </p:cNvSpPr>
          <p:nvPr/>
        </p:nvSpPr>
        <p:spPr bwMode="auto">
          <a:xfrm>
            <a:off x="1828800" y="4419600"/>
            <a:ext cx="989013" cy="360363"/>
          </a:xfrm>
          <a:prstGeom prst="leftArrow">
            <a:avLst>
              <a:gd name="adj1" fmla="val 50000"/>
              <a:gd name="adj2" fmla="val 68612"/>
            </a:avLst>
          </a:prstGeom>
          <a:solidFill>
            <a:srgbClr val="3366FF"/>
          </a:solidFill>
          <a:ln w="9525">
            <a:solidFill>
              <a:schemeClr val="tx1"/>
            </a:solidFill>
            <a:miter lim="800000"/>
            <a:headEnd/>
            <a:tailEnd/>
          </a:ln>
          <a:effectLst/>
        </p:spPr>
        <p:txBody>
          <a:bodyPr wrap="none" anchor="ctr"/>
          <a:lstStyle/>
          <a:p>
            <a:endParaRPr lang="es-AR"/>
          </a:p>
        </p:txBody>
      </p:sp>
      <p:sp>
        <p:nvSpPr>
          <p:cNvPr id="72103" name="AutoShape 423"/>
          <p:cNvSpPr>
            <a:spLocks noChangeArrowheads="1"/>
          </p:cNvSpPr>
          <p:nvPr/>
        </p:nvSpPr>
        <p:spPr bwMode="auto">
          <a:xfrm>
            <a:off x="0" y="5105400"/>
            <a:ext cx="2357422" cy="762000"/>
          </a:xfrm>
          <a:prstGeom prst="cloudCallout">
            <a:avLst>
              <a:gd name="adj1" fmla="val -9722"/>
              <a:gd name="adj2" fmla="val -191458"/>
            </a:avLst>
          </a:prstGeom>
          <a:solidFill>
            <a:srgbClr val="FFFF00"/>
          </a:solidFill>
          <a:ln w="9525">
            <a:solidFill>
              <a:schemeClr val="tx1"/>
            </a:solidFill>
            <a:round/>
            <a:headEnd/>
            <a:tailEnd/>
          </a:ln>
          <a:effectLst/>
        </p:spPr>
        <p:txBody>
          <a:bodyPr anchor="ctr"/>
          <a:lstStyle/>
          <a:p>
            <a:pPr algn="ctr">
              <a:lnSpc>
                <a:spcPct val="90000"/>
              </a:lnSpc>
              <a:spcBef>
                <a:spcPct val="5000"/>
              </a:spcBef>
              <a:buClr>
                <a:srgbClr val="FD5825"/>
              </a:buClr>
              <a:buFont typeface="Webdings" pitchFamily="18" charset="2"/>
              <a:buNone/>
            </a:pPr>
            <a:r>
              <a:rPr kumimoji="1" lang="es-MX" sz="1400" b="1" dirty="0"/>
              <a:t>Satisfacción</a:t>
            </a:r>
            <a:endParaRPr kumimoji="1" lang="en-US" sz="1400" b="1" dirty="0"/>
          </a:p>
        </p:txBody>
      </p:sp>
      <p:sp>
        <p:nvSpPr>
          <p:cNvPr id="72106" name="AutoShape 426"/>
          <p:cNvSpPr>
            <a:spLocks noChangeArrowheads="1"/>
          </p:cNvSpPr>
          <p:nvPr/>
        </p:nvSpPr>
        <p:spPr bwMode="auto">
          <a:xfrm>
            <a:off x="6629400" y="2209800"/>
            <a:ext cx="990600" cy="360363"/>
          </a:xfrm>
          <a:prstGeom prst="rightArrow">
            <a:avLst>
              <a:gd name="adj1" fmla="val 50000"/>
              <a:gd name="adj2" fmla="val 68722"/>
            </a:avLst>
          </a:prstGeom>
          <a:solidFill>
            <a:srgbClr val="3366FF"/>
          </a:solidFill>
          <a:ln w="9525">
            <a:solidFill>
              <a:schemeClr val="tx1"/>
            </a:solidFill>
            <a:miter lim="800000"/>
            <a:headEnd/>
            <a:tailEnd/>
          </a:ln>
          <a:effectLst/>
        </p:spPr>
        <p:txBody>
          <a:bodyPr wrap="none" anchor="ctr"/>
          <a:lstStyle/>
          <a:p>
            <a:endParaRPr lang="es-AR"/>
          </a:p>
        </p:txBody>
      </p:sp>
      <p:sp>
        <p:nvSpPr>
          <p:cNvPr id="72107" name="AutoShape 427"/>
          <p:cNvSpPr>
            <a:spLocks noChangeArrowheads="1"/>
          </p:cNvSpPr>
          <p:nvPr/>
        </p:nvSpPr>
        <p:spPr bwMode="auto">
          <a:xfrm>
            <a:off x="6629400" y="2819400"/>
            <a:ext cx="989013" cy="360363"/>
          </a:xfrm>
          <a:prstGeom prst="leftArrow">
            <a:avLst>
              <a:gd name="adj1" fmla="val 50000"/>
              <a:gd name="adj2" fmla="val 68612"/>
            </a:avLst>
          </a:prstGeom>
          <a:solidFill>
            <a:srgbClr val="3366FF"/>
          </a:solidFill>
          <a:ln w="9525">
            <a:solidFill>
              <a:schemeClr val="tx1"/>
            </a:solidFill>
            <a:miter lim="800000"/>
            <a:headEnd/>
            <a:tailEnd/>
          </a:ln>
          <a:effectLst/>
        </p:spPr>
        <p:txBody>
          <a:bodyPr wrap="none" anchor="ctr"/>
          <a:lstStyle/>
          <a:p>
            <a:endParaRPr lang="es-AR"/>
          </a:p>
        </p:txBody>
      </p:sp>
      <p:sp>
        <p:nvSpPr>
          <p:cNvPr id="72108" name="AutoShape 428"/>
          <p:cNvSpPr>
            <a:spLocks noChangeArrowheads="1"/>
          </p:cNvSpPr>
          <p:nvPr/>
        </p:nvSpPr>
        <p:spPr bwMode="auto">
          <a:xfrm>
            <a:off x="6629400" y="4191000"/>
            <a:ext cx="990600" cy="360363"/>
          </a:xfrm>
          <a:prstGeom prst="rightArrow">
            <a:avLst>
              <a:gd name="adj1" fmla="val 50000"/>
              <a:gd name="adj2" fmla="val 68722"/>
            </a:avLst>
          </a:prstGeom>
          <a:solidFill>
            <a:srgbClr val="3366FF"/>
          </a:solidFill>
          <a:ln w="9525">
            <a:solidFill>
              <a:schemeClr val="tx1"/>
            </a:solidFill>
            <a:miter lim="800000"/>
            <a:headEnd/>
            <a:tailEnd/>
          </a:ln>
          <a:effectLst/>
        </p:spPr>
        <p:txBody>
          <a:bodyPr wrap="none" anchor="ctr"/>
          <a:lstStyle/>
          <a:p>
            <a:endParaRPr lang="es-AR"/>
          </a:p>
        </p:txBody>
      </p:sp>
      <p:sp>
        <p:nvSpPr>
          <p:cNvPr id="72109" name="AutoShape 429"/>
          <p:cNvSpPr>
            <a:spLocks noChangeArrowheads="1"/>
          </p:cNvSpPr>
          <p:nvPr/>
        </p:nvSpPr>
        <p:spPr bwMode="auto">
          <a:xfrm>
            <a:off x="6629400" y="4800600"/>
            <a:ext cx="989013" cy="360363"/>
          </a:xfrm>
          <a:prstGeom prst="leftArrow">
            <a:avLst>
              <a:gd name="adj1" fmla="val 50000"/>
              <a:gd name="adj2" fmla="val 68612"/>
            </a:avLst>
          </a:prstGeom>
          <a:solidFill>
            <a:srgbClr val="3366FF"/>
          </a:solidFill>
          <a:ln w="9525">
            <a:solidFill>
              <a:schemeClr val="tx1"/>
            </a:solidFill>
            <a:miter lim="800000"/>
            <a:headEnd/>
            <a:tailEnd/>
          </a:ln>
          <a:effectLst/>
        </p:spPr>
        <p:txBody>
          <a:bodyPr wrap="none" anchor="ctr"/>
          <a:lstStyle/>
          <a:p>
            <a:endParaRPr lang="es-AR"/>
          </a:p>
        </p:txBody>
      </p:sp>
      <p:sp>
        <p:nvSpPr>
          <p:cNvPr id="72076" name="AutoShape 396"/>
          <p:cNvSpPr>
            <a:spLocks noChangeArrowheads="1"/>
          </p:cNvSpPr>
          <p:nvPr/>
        </p:nvSpPr>
        <p:spPr bwMode="auto">
          <a:xfrm>
            <a:off x="1905000" y="1219200"/>
            <a:ext cx="1066800" cy="5638800"/>
          </a:xfrm>
          <a:prstGeom prst="curvedRightArrow">
            <a:avLst>
              <a:gd name="adj1" fmla="val 71993"/>
              <a:gd name="adj2" fmla="val 162193"/>
              <a:gd name="adj3" fmla="val 43940"/>
            </a:avLst>
          </a:prstGeom>
          <a:gradFill rotWithShape="0">
            <a:gsLst>
              <a:gs pos="0">
                <a:srgbClr val="17472F"/>
              </a:gs>
              <a:gs pos="100000">
                <a:srgbClr val="339966"/>
              </a:gs>
            </a:gsLst>
            <a:lin ang="5400000" scaled="1"/>
          </a:gradFill>
          <a:ln w="9525">
            <a:solidFill>
              <a:schemeClr val="tx1"/>
            </a:solidFill>
            <a:miter lim="800000"/>
            <a:headEnd/>
            <a:tailEnd/>
          </a:ln>
          <a:effectLst/>
        </p:spPr>
        <p:txBody>
          <a:bodyPr anchor="ctr">
            <a:spAutoFit/>
          </a:bodyPr>
          <a:lstStyle/>
          <a:p>
            <a:endParaRPr lang="es-AR"/>
          </a:p>
        </p:txBody>
      </p:sp>
      <p:sp>
        <p:nvSpPr>
          <p:cNvPr id="72077" name="AutoShape 397"/>
          <p:cNvSpPr>
            <a:spLocks noChangeArrowheads="1"/>
          </p:cNvSpPr>
          <p:nvPr/>
        </p:nvSpPr>
        <p:spPr bwMode="auto">
          <a:xfrm rot="10800000">
            <a:off x="6400800" y="800100"/>
            <a:ext cx="1143000" cy="5600700"/>
          </a:xfrm>
          <a:prstGeom prst="curvedRightArrow">
            <a:avLst>
              <a:gd name="adj1" fmla="val 53696"/>
              <a:gd name="adj2" fmla="val 132413"/>
              <a:gd name="adj3" fmla="val 53218"/>
            </a:avLst>
          </a:prstGeom>
          <a:gradFill rotWithShape="0">
            <a:gsLst>
              <a:gs pos="0">
                <a:srgbClr val="339966"/>
              </a:gs>
              <a:gs pos="100000">
                <a:srgbClr val="17472F"/>
              </a:gs>
            </a:gsLst>
            <a:lin ang="2700000" scaled="1"/>
          </a:gradFill>
          <a:ln w="9525">
            <a:solidFill>
              <a:schemeClr val="tx1"/>
            </a:solidFill>
            <a:miter lim="800000"/>
            <a:headEnd/>
            <a:tailEnd/>
          </a:ln>
          <a:effectLst/>
        </p:spPr>
        <p:txBody>
          <a:bodyPr anchor="ctr">
            <a:spAutoFit/>
          </a:bodyPr>
          <a:lstStyle/>
          <a:p>
            <a:endParaRPr lang="es-AR"/>
          </a:p>
        </p:txBody>
      </p:sp>
      <p:sp>
        <p:nvSpPr>
          <p:cNvPr id="25" name="Rounded Rectangle 24"/>
          <p:cNvSpPr/>
          <p:nvPr/>
        </p:nvSpPr>
        <p:spPr bwMode="auto">
          <a:xfrm>
            <a:off x="285720" y="6215082"/>
            <a:ext cx="500066" cy="142876"/>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AR" sz="2000" b="0" i="0" u="none" strike="noStrike" cap="none" normalizeH="0" baseline="0" smtClean="0">
              <a:ln>
                <a:noFill/>
              </a:ln>
              <a:solidFill>
                <a:schemeClr val="tx1"/>
              </a:solidFill>
              <a:effectLst/>
              <a:latin typeface="Lucida Handwriting" pitchFamily="66" charset="0"/>
            </a:endParaRPr>
          </a:p>
        </p:txBody>
      </p:sp>
      <p:sp>
        <p:nvSpPr>
          <p:cNvPr id="26" name="TextBox 25"/>
          <p:cNvSpPr txBox="1"/>
          <p:nvPr/>
        </p:nvSpPr>
        <p:spPr>
          <a:xfrm>
            <a:off x="857224" y="6072206"/>
            <a:ext cx="1143008" cy="400110"/>
          </a:xfrm>
          <a:prstGeom prst="rect">
            <a:avLst/>
          </a:prstGeom>
          <a:noFill/>
        </p:spPr>
        <p:txBody>
          <a:bodyPr wrap="square" rtlCol="0">
            <a:spAutoFit/>
          </a:bodyPr>
          <a:lstStyle/>
          <a:p>
            <a:r>
              <a:rPr lang="es-AR" dirty="0" smtClean="0">
                <a:latin typeface="+mj-lt"/>
              </a:rPr>
              <a:t>Áreas</a:t>
            </a:r>
            <a:endParaRPr lang="es-AR" dirty="0">
              <a:latin typeface="+mj-lt"/>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Áreas, Temas y Requerimientos</a:t>
            </a:r>
            <a:endParaRPr lang="es-AR" dirty="0"/>
          </a:p>
        </p:txBody>
      </p:sp>
      <p:sp>
        <p:nvSpPr>
          <p:cNvPr id="3" name="Content Placeholder 2"/>
          <p:cNvSpPr>
            <a:spLocks noGrp="1"/>
          </p:cNvSpPr>
          <p:nvPr>
            <p:ph idx="1"/>
          </p:nvPr>
        </p:nvSpPr>
        <p:spPr>
          <a:xfrm>
            <a:off x="685800" y="1714488"/>
            <a:ext cx="7772400" cy="4857784"/>
          </a:xfrm>
        </p:spPr>
        <p:txBody>
          <a:bodyPr/>
          <a:lstStyle/>
          <a:p>
            <a:r>
              <a:rPr lang="es-AR" dirty="0" smtClean="0"/>
              <a:t>1. Sistema de Gestión de Calidad</a:t>
            </a:r>
          </a:p>
          <a:p>
            <a:pPr lvl="1"/>
            <a:r>
              <a:rPr lang="es-AR" dirty="0" smtClean="0"/>
              <a:t>a. </a:t>
            </a:r>
            <a:r>
              <a:rPr lang="es-AR" sz="2400" dirty="0" smtClean="0"/>
              <a:t>Requerimientos Generales</a:t>
            </a:r>
          </a:p>
          <a:p>
            <a:pPr lvl="1"/>
            <a:r>
              <a:rPr lang="es-AR" sz="2400" dirty="0" smtClean="0"/>
              <a:t>b. Requerimientos de Documentación</a:t>
            </a:r>
          </a:p>
          <a:p>
            <a:r>
              <a:rPr lang="es-AR" dirty="0" smtClean="0"/>
              <a:t>2. Responsabilidad de la Dirección</a:t>
            </a:r>
          </a:p>
          <a:p>
            <a:pPr lvl="1"/>
            <a:r>
              <a:rPr lang="es-AR" dirty="0" smtClean="0"/>
              <a:t>a. </a:t>
            </a:r>
            <a:r>
              <a:rPr lang="es-AR" sz="2400" dirty="0" smtClean="0"/>
              <a:t>Compromiso de la Dirección</a:t>
            </a:r>
          </a:p>
          <a:p>
            <a:pPr lvl="1"/>
            <a:r>
              <a:rPr lang="es-AR" sz="2400" dirty="0" smtClean="0"/>
              <a:t>b. Enfoque orientado al Cliente</a:t>
            </a:r>
          </a:p>
          <a:p>
            <a:pPr lvl="1"/>
            <a:r>
              <a:rPr lang="es-AR" sz="2400" dirty="0" smtClean="0"/>
              <a:t>c. Políticas de Calidad</a:t>
            </a:r>
          </a:p>
          <a:p>
            <a:pPr lvl="1"/>
            <a:r>
              <a:rPr lang="es-AR" sz="2400" dirty="0" smtClean="0"/>
              <a:t>d. Planificación</a:t>
            </a:r>
          </a:p>
          <a:p>
            <a:pPr lvl="1"/>
            <a:r>
              <a:rPr lang="es-AR" sz="2400" dirty="0" smtClean="0"/>
              <a:t>e. Responsabilidad, Autoridad y Comunicación</a:t>
            </a:r>
          </a:p>
          <a:p>
            <a:pPr lvl="1"/>
            <a:r>
              <a:rPr lang="es-AR" sz="2400" dirty="0" smtClean="0"/>
              <a:t>f. Revisiones de la Dirección</a:t>
            </a:r>
          </a:p>
          <a:p>
            <a:endParaRPr lang="es-AR"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Áreas, Temas y Requerimientos</a:t>
            </a:r>
            <a:endParaRPr lang="es-AR" dirty="0"/>
          </a:p>
        </p:txBody>
      </p:sp>
      <p:sp>
        <p:nvSpPr>
          <p:cNvPr id="3" name="Content Placeholder 2"/>
          <p:cNvSpPr>
            <a:spLocks noGrp="1"/>
          </p:cNvSpPr>
          <p:nvPr>
            <p:ph idx="1"/>
          </p:nvPr>
        </p:nvSpPr>
        <p:spPr>
          <a:xfrm>
            <a:off x="685800" y="1643050"/>
            <a:ext cx="7772400" cy="4500594"/>
          </a:xfrm>
        </p:spPr>
        <p:txBody>
          <a:bodyPr>
            <a:normAutofit fontScale="85000" lnSpcReduction="20000"/>
          </a:bodyPr>
          <a:lstStyle/>
          <a:p>
            <a:r>
              <a:rPr lang="es-AR" sz="2800" dirty="0" smtClean="0"/>
              <a:t>3. Gestión de Recursos</a:t>
            </a:r>
          </a:p>
          <a:p>
            <a:pPr lvl="1"/>
            <a:r>
              <a:rPr lang="es-AR" sz="2400" dirty="0" smtClean="0"/>
              <a:t>a. Provisión de Recursos</a:t>
            </a:r>
          </a:p>
          <a:p>
            <a:pPr lvl="1"/>
            <a:r>
              <a:rPr lang="es-AR" sz="2400" dirty="0" smtClean="0"/>
              <a:t>b. Recursos Humanos</a:t>
            </a:r>
          </a:p>
          <a:p>
            <a:pPr lvl="1"/>
            <a:r>
              <a:rPr lang="es-AR" sz="2400" dirty="0" smtClean="0"/>
              <a:t>c. Infraestructura</a:t>
            </a:r>
          </a:p>
          <a:p>
            <a:pPr lvl="1"/>
            <a:r>
              <a:rPr lang="es-AR" sz="2400" dirty="0" smtClean="0"/>
              <a:t>d. Ambiente de Trabajo</a:t>
            </a:r>
          </a:p>
          <a:p>
            <a:pPr lvl="1"/>
            <a:endParaRPr lang="es-AR" sz="2400" dirty="0" smtClean="0"/>
          </a:p>
          <a:p>
            <a:r>
              <a:rPr lang="es-AR" sz="2800" dirty="0" smtClean="0"/>
              <a:t>4. Ingeniería de Producto</a:t>
            </a:r>
          </a:p>
          <a:p>
            <a:pPr lvl="1"/>
            <a:r>
              <a:rPr lang="es-AR" dirty="0" smtClean="0"/>
              <a:t>a. </a:t>
            </a:r>
            <a:r>
              <a:rPr lang="es-AR" sz="2400" dirty="0" smtClean="0"/>
              <a:t>Planificación de la realización del producto</a:t>
            </a:r>
          </a:p>
          <a:p>
            <a:pPr lvl="1"/>
            <a:r>
              <a:rPr lang="es-AR" sz="2400" dirty="0" smtClean="0"/>
              <a:t>b. Procesos relacionados con el Cliente</a:t>
            </a:r>
          </a:p>
          <a:p>
            <a:pPr lvl="1"/>
            <a:r>
              <a:rPr lang="es-AR" sz="2400" dirty="0" smtClean="0"/>
              <a:t>c. Diseño y Desarrollo</a:t>
            </a:r>
          </a:p>
          <a:p>
            <a:pPr lvl="1"/>
            <a:r>
              <a:rPr lang="es-AR" sz="2400" dirty="0" smtClean="0"/>
              <a:t>d. Adquisición</a:t>
            </a:r>
          </a:p>
          <a:p>
            <a:pPr lvl="1"/>
            <a:r>
              <a:rPr lang="es-AR" sz="2400" dirty="0" smtClean="0"/>
              <a:t>e. Provisión de Operación y Servicios</a:t>
            </a:r>
          </a:p>
          <a:p>
            <a:pPr lvl="1"/>
            <a:r>
              <a:rPr lang="es-AR" sz="2400" dirty="0" smtClean="0"/>
              <a:t>f. Control de dispositivos de medición y monitoreo</a:t>
            </a:r>
          </a:p>
          <a:p>
            <a:pPr>
              <a:buNone/>
            </a:pPr>
            <a:endParaRPr lang="es-AR"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Áreas, Temas y Requerimientos</a:t>
            </a:r>
            <a:endParaRPr lang="es-AR" dirty="0"/>
          </a:p>
        </p:txBody>
      </p:sp>
      <p:sp>
        <p:nvSpPr>
          <p:cNvPr id="3" name="Content Placeholder 2"/>
          <p:cNvSpPr>
            <a:spLocks noGrp="1"/>
          </p:cNvSpPr>
          <p:nvPr>
            <p:ph idx="1"/>
          </p:nvPr>
        </p:nvSpPr>
        <p:spPr>
          <a:xfrm>
            <a:off x="685800" y="1643050"/>
            <a:ext cx="7772400" cy="4114800"/>
          </a:xfrm>
        </p:spPr>
        <p:txBody>
          <a:bodyPr/>
          <a:lstStyle/>
          <a:p>
            <a:endParaRPr lang="es-AR" dirty="0" smtClean="0"/>
          </a:p>
          <a:p>
            <a:r>
              <a:rPr lang="es-AR" dirty="0" smtClean="0"/>
              <a:t>5. Mediciones, Análisis y Mejoras</a:t>
            </a:r>
          </a:p>
          <a:p>
            <a:pPr lvl="1"/>
            <a:r>
              <a:rPr lang="es-AR" dirty="0" smtClean="0"/>
              <a:t>a. Requerimientos Generales</a:t>
            </a:r>
          </a:p>
          <a:p>
            <a:pPr lvl="1"/>
            <a:r>
              <a:rPr lang="es-AR" dirty="0" smtClean="0"/>
              <a:t>b. Monitoreo y Mediciones</a:t>
            </a:r>
          </a:p>
          <a:p>
            <a:pPr lvl="1"/>
            <a:r>
              <a:rPr lang="es-AR" dirty="0" smtClean="0"/>
              <a:t>c. Control de Productos No Conformes</a:t>
            </a:r>
          </a:p>
          <a:p>
            <a:pPr lvl="1"/>
            <a:r>
              <a:rPr lang="es-AR" dirty="0" smtClean="0"/>
              <a:t>d. Análisis de datos</a:t>
            </a:r>
          </a:p>
          <a:p>
            <a:pPr lvl="1"/>
            <a:r>
              <a:rPr lang="es-AR" dirty="0" smtClean="0"/>
              <a:t>e. Mejoras</a:t>
            </a:r>
            <a:endParaRPr lang="es-AR" dirty="0"/>
          </a:p>
        </p:txBody>
      </p:sp>
      <p:sp>
        <p:nvSpPr>
          <p:cNvPr id="4" name="Date Placeholder 3"/>
          <p:cNvSpPr>
            <a:spLocks noGrp="1"/>
          </p:cNvSpPr>
          <p:nvPr>
            <p:ph type="dt" sz="half" idx="10"/>
          </p:nvPr>
        </p:nvSpPr>
        <p:spPr/>
        <p:txBody>
          <a:bodyPr/>
          <a:lstStyle/>
          <a:p>
            <a:pPr>
              <a:defRPr/>
            </a:pPr>
            <a:r>
              <a:rPr lang="es-ES" smtClean="0"/>
              <a:t>neg</a:t>
            </a:r>
            <a:endParaRPr lang="es-E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BDC657E-33E5-4B73-B6B1-8B3EB52D47AD}" type="slidenum">
              <a:rPr lang="en-US"/>
              <a:pPr/>
              <a:t>24</a:t>
            </a:fld>
            <a:endParaRPr lang="en-US"/>
          </a:p>
        </p:txBody>
      </p:sp>
      <p:sp>
        <p:nvSpPr>
          <p:cNvPr id="190466" name="Rectangle 2"/>
          <p:cNvSpPr>
            <a:spLocks noGrp="1" noChangeArrowheads="1"/>
          </p:cNvSpPr>
          <p:nvPr>
            <p:ph type="title"/>
          </p:nvPr>
        </p:nvSpPr>
        <p:spPr/>
        <p:txBody>
          <a:bodyPr/>
          <a:lstStyle/>
          <a:p>
            <a:r>
              <a:rPr lang="es-MX"/>
              <a:t>Sistema de Gestión de la Calidad</a:t>
            </a:r>
            <a:endParaRPr lang="es-ES"/>
          </a:p>
        </p:txBody>
      </p:sp>
      <p:sp>
        <p:nvSpPr>
          <p:cNvPr id="190467" name="Rectangle 3"/>
          <p:cNvSpPr>
            <a:spLocks noGrp="1" noChangeArrowheads="1"/>
          </p:cNvSpPr>
          <p:nvPr>
            <p:ph type="body" idx="1"/>
          </p:nvPr>
        </p:nvSpPr>
        <p:spPr/>
        <p:txBody>
          <a:bodyPr/>
          <a:lstStyle/>
          <a:p>
            <a:pPr>
              <a:lnSpc>
                <a:spcPct val="170000"/>
              </a:lnSpc>
              <a:buFont typeface="Wingdings" pitchFamily="2" charset="2"/>
              <a:buChar char="3"/>
            </a:pPr>
            <a:r>
              <a:rPr lang="es-MX" sz="2000"/>
              <a:t>Alcance del SGC</a:t>
            </a:r>
          </a:p>
          <a:p>
            <a:pPr>
              <a:lnSpc>
                <a:spcPct val="170000"/>
              </a:lnSpc>
              <a:buFont typeface="Wingdings" pitchFamily="2" charset="2"/>
              <a:buChar char="3"/>
            </a:pPr>
            <a:r>
              <a:rPr lang="es-MX" sz="2000"/>
              <a:t>Política de Calidad</a:t>
            </a:r>
          </a:p>
          <a:p>
            <a:pPr>
              <a:lnSpc>
                <a:spcPct val="170000"/>
              </a:lnSpc>
              <a:buFont typeface="Wingdings" pitchFamily="2" charset="2"/>
              <a:buChar char="3"/>
            </a:pPr>
            <a:r>
              <a:rPr lang="es-MX" sz="2000"/>
              <a:t>Objetivos de Calidad</a:t>
            </a:r>
          </a:p>
          <a:p>
            <a:pPr>
              <a:lnSpc>
                <a:spcPct val="170000"/>
              </a:lnSpc>
              <a:buFont typeface="Wingdings" pitchFamily="2" charset="2"/>
              <a:buChar char="3"/>
            </a:pPr>
            <a:r>
              <a:rPr lang="es-MX" sz="2000"/>
              <a:t>Manual de Calidad</a:t>
            </a:r>
          </a:p>
          <a:p>
            <a:pPr>
              <a:lnSpc>
                <a:spcPct val="170000"/>
              </a:lnSpc>
              <a:buFont typeface="Wingdings" pitchFamily="2" charset="2"/>
              <a:buChar char="3"/>
            </a:pPr>
            <a:r>
              <a:rPr lang="es-MX" sz="2000"/>
              <a:t>Procesos, procedimientos</a:t>
            </a:r>
          </a:p>
          <a:p>
            <a:pPr>
              <a:lnSpc>
                <a:spcPct val="170000"/>
              </a:lnSpc>
              <a:buFont typeface="Wingdings" pitchFamily="2" charset="2"/>
              <a:buChar char="3"/>
            </a:pPr>
            <a:r>
              <a:rPr lang="es-MX" sz="2000"/>
              <a:t>Herramientas, guías</a:t>
            </a:r>
          </a:p>
          <a:p>
            <a:pPr>
              <a:lnSpc>
                <a:spcPct val="170000"/>
              </a:lnSpc>
              <a:buFont typeface="Wingdings" pitchFamily="2" charset="2"/>
              <a:buChar char="3"/>
            </a:pPr>
            <a:r>
              <a:rPr lang="es-MX" sz="2000"/>
              <a:t>Registros de Calidad</a:t>
            </a:r>
            <a:endParaRPr lang="es-ES"/>
          </a:p>
        </p:txBody>
      </p:sp>
      <p:pic>
        <p:nvPicPr>
          <p:cNvPr id="190468" name="Picture 4"/>
          <p:cNvPicPr>
            <a:picLocks noChangeAspect="1" noChangeArrowheads="1"/>
          </p:cNvPicPr>
          <p:nvPr/>
        </p:nvPicPr>
        <p:blipFill>
          <a:blip r:embed="rId3">
            <a:lum contrast="22000"/>
          </a:blip>
          <a:srcRect/>
          <a:stretch>
            <a:fillRect/>
          </a:stretch>
        </p:blipFill>
        <p:spPr bwMode="auto">
          <a:xfrm>
            <a:off x="4572000" y="3581400"/>
            <a:ext cx="4114800" cy="2849563"/>
          </a:xfrm>
          <a:prstGeom prst="rect">
            <a:avLst/>
          </a:prstGeom>
          <a:noFill/>
          <a:ln w="9525">
            <a:noFill/>
            <a:miter lim="800000"/>
            <a:headEnd type="none" w="sm" len="sm"/>
            <a:tailEnd type="none" w="sm" len="sm"/>
          </a:ln>
          <a:effectLst/>
        </p:spPr>
      </p:pic>
      <p:pic>
        <p:nvPicPr>
          <p:cNvPr id="190469" name="Picture 5" descr="\\Liveware\Usuarios\PROYECTOS\!Liveware\Marketing\1006024.jpg"/>
          <p:cNvPicPr>
            <a:picLocks noChangeAspect="1" noChangeArrowheads="1"/>
          </p:cNvPicPr>
          <p:nvPr/>
        </p:nvPicPr>
        <p:blipFill>
          <a:blip r:embed="rId4"/>
          <a:srcRect/>
          <a:stretch>
            <a:fillRect/>
          </a:stretch>
        </p:blipFill>
        <p:spPr bwMode="auto">
          <a:xfrm>
            <a:off x="5181600" y="1676400"/>
            <a:ext cx="2971800" cy="197802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705E3A2-D2F6-4A96-BD9E-4F416B79D95F}" type="slidenum">
              <a:rPr lang="en-US"/>
              <a:pPr/>
              <a:t>25</a:t>
            </a:fld>
            <a:endParaRPr lang="en-US"/>
          </a:p>
        </p:txBody>
      </p:sp>
      <p:sp>
        <p:nvSpPr>
          <p:cNvPr id="139266" name="Rectangle 1026"/>
          <p:cNvSpPr>
            <a:spLocks noGrp="1" noChangeArrowheads="1"/>
          </p:cNvSpPr>
          <p:nvPr>
            <p:ph type="title"/>
          </p:nvPr>
        </p:nvSpPr>
        <p:spPr/>
        <p:txBody>
          <a:bodyPr/>
          <a:lstStyle/>
          <a:p>
            <a:r>
              <a:rPr lang="es-MX"/>
              <a:t>Visión Estática de ISO9001</a:t>
            </a:r>
            <a:endParaRPr lang="en-US"/>
          </a:p>
        </p:txBody>
      </p:sp>
      <p:graphicFrame>
        <p:nvGraphicFramePr>
          <p:cNvPr id="139267" name="Object 1027"/>
          <p:cNvGraphicFramePr>
            <a:graphicFrameLocks noChangeAspect="1"/>
          </p:cNvGraphicFramePr>
          <p:nvPr/>
        </p:nvGraphicFramePr>
        <p:xfrm>
          <a:off x="1143000" y="1905000"/>
          <a:ext cx="7256463" cy="4237038"/>
        </p:xfrm>
        <a:graphic>
          <a:graphicData uri="http://schemas.openxmlformats.org/presentationml/2006/ole">
            <mc:AlternateContent xmlns:mc="http://schemas.openxmlformats.org/markup-compatibility/2006">
              <mc:Choice xmlns:v="urn:schemas-microsoft-com:vml" Requires="v">
                <p:oleObj spid="_x0000_s135172" name="VISIO" r:id="rId3" imgW="6773760" imgH="3956040" progId="Visio.Drawing.6">
                  <p:embed/>
                </p:oleObj>
              </mc:Choice>
              <mc:Fallback>
                <p:oleObj name="VISIO" r:id="rId3" imgW="6773760" imgH="3956040" progId="Visio.Drawing.6">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05000"/>
                        <a:ext cx="7256463" cy="4237038"/>
                      </a:xfrm>
                      <a:prstGeom prst="rect">
                        <a:avLst/>
                      </a:prstGeom>
                      <a:noFill/>
                      <a:ln>
                        <a:noFill/>
                      </a:ln>
                      <a:effectLst/>
                      <a:extLst>
                        <a:ext uri="{909E8E84-426E-40DD-AFC4-6F175D3DCCD1}">
                          <a14:hiddenFill xmlns:a14="http://schemas.microsoft.com/office/drawing/2010/main">
                            <a:solidFill>
                              <a:srgbClr val="FFDFB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D5E0FD0-C212-4C36-8880-52AE1AD414A5}" type="slidenum">
              <a:rPr lang="en-US"/>
              <a:pPr/>
              <a:t>26</a:t>
            </a:fld>
            <a:endParaRPr lang="en-US"/>
          </a:p>
        </p:txBody>
      </p:sp>
      <p:sp>
        <p:nvSpPr>
          <p:cNvPr id="198658" name="Rectangle 2"/>
          <p:cNvSpPr>
            <a:spLocks noGrp="1" noChangeArrowheads="1"/>
          </p:cNvSpPr>
          <p:nvPr>
            <p:ph type="title"/>
          </p:nvPr>
        </p:nvSpPr>
        <p:spPr/>
        <p:txBody>
          <a:bodyPr/>
          <a:lstStyle/>
          <a:p>
            <a:r>
              <a:rPr lang="es-MX"/>
              <a:t>Responsabilidad de la Dirección</a:t>
            </a:r>
            <a:endParaRPr lang="es-ES"/>
          </a:p>
        </p:txBody>
      </p:sp>
      <p:sp>
        <p:nvSpPr>
          <p:cNvPr id="198659" name="Rectangle 3"/>
          <p:cNvSpPr>
            <a:spLocks noGrp="1" noChangeArrowheads="1"/>
          </p:cNvSpPr>
          <p:nvPr>
            <p:ph type="body" idx="1"/>
          </p:nvPr>
        </p:nvSpPr>
        <p:spPr/>
        <p:txBody>
          <a:bodyPr/>
          <a:lstStyle/>
          <a:p>
            <a:pPr>
              <a:lnSpc>
                <a:spcPct val="150000"/>
              </a:lnSpc>
              <a:buFont typeface="Wingdings" pitchFamily="2" charset="2"/>
              <a:buChar char="3"/>
            </a:pPr>
            <a:r>
              <a:rPr lang="en-US" sz="2000"/>
              <a:t>Enfoque en las expectativas y satisfacción del cliente</a:t>
            </a:r>
            <a:endParaRPr kumimoji="0" lang="es-MX" sz="2000">
              <a:cs typeface="Times New Roman" pitchFamily="18" charset="0"/>
            </a:endParaRPr>
          </a:p>
          <a:p>
            <a:pPr>
              <a:lnSpc>
                <a:spcPct val="150000"/>
              </a:lnSpc>
              <a:buFont typeface="Wingdings" pitchFamily="2" charset="2"/>
              <a:buChar char="3"/>
            </a:pPr>
            <a:r>
              <a:rPr lang="en-US" sz="2000"/>
              <a:t>Apoyo a la política y objetivos de calidad</a:t>
            </a:r>
            <a:endParaRPr kumimoji="0" lang="es-MX" sz="2000">
              <a:cs typeface="Times New Roman" pitchFamily="18" charset="0"/>
            </a:endParaRPr>
          </a:p>
          <a:p>
            <a:pPr>
              <a:lnSpc>
                <a:spcPct val="150000"/>
              </a:lnSpc>
              <a:buFont typeface="Wingdings" pitchFamily="2" charset="2"/>
              <a:buChar char="3"/>
            </a:pPr>
            <a:r>
              <a:rPr lang="en-US" sz="2000"/>
              <a:t>Revisiones períodicas del SGC y su rendimiento</a:t>
            </a:r>
            <a:endParaRPr kumimoji="0" lang="es-MX" sz="2000">
              <a:cs typeface="Times New Roman" pitchFamily="18" charset="0"/>
            </a:endParaRPr>
          </a:p>
          <a:p>
            <a:pPr>
              <a:lnSpc>
                <a:spcPct val="150000"/>
              </a:lnSpc>
              <a:buFont typeface="Wingdings" pitchFamily="2" charset="2"/>
              <a:buChar char="3"/>
            </a:pPr>
            <a:r>
              <a:rPr lang="en-US" sz="2000"/>
              <a:t>Planificación de los objetivos de calidad y el SGC</a:t>
            </a:r>
            <a:endParaRPr lang="es-MX" sz="2000"/>
          </a:p>
          <a:p>
            <a:pPr>
              <a:lnSpc>
                <a:spcPct val="150000"/>
              </a:lnSpc>
              <a:buFont typeface="Wingdings" pitchFamily="2" charset="2"/>
              <a:buChar char="3"/>
            </a:pPr>
            <a:r>
              <a:rPr lang="en-US" sz="2000"/>
              <a:t>Provisión de recursos adecuados</a:t>
            </a:r>
            <a:endParaRPr lang="es-ES" sz="2000"/>
          </a:p>
        </p:txBody>
      </p:sp>
      <p:pic>
        <p:nvPicPr>
          <p:cNvPr id="198660" name="Picture 4" descr="C:\fotos\bianchi\6584.jpg"/>
          <p:cNvPicPr>
            <a:picLocks noChangeAspect="1" noChangeArrowheads="1"/>
          </p:cNvPicPr>
          <p:nvPr/>
        </p:nvPicPr>
        <p:blipFill>
          <a:blip r:embed="rId2"/>
          <a:srcRect/>
          <a:stretch>
            <a:fillRect/>
          </a:stretch>
        </p:blipFill>
        <p:spPr bwMode="auto">
          <a:xfrm>
            <a:off x="6629400" y="3581400"/>
            <a:ext cx="2176463" cy="27178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E715973-F768-477E-9F56-B7044ECA3C88}" type="slidenum">
              <a:rPr lang="en-US"/>
              <a:pPr/>
              <a:t>27</a:t>
            </a:fld>
            <a:endParaRPr lang="en-US"/>
          </a:p>
        </p:txBody>
      </p:sp>
      <p:sp>
        <p:nvSpPr>
          <p:cNvPr id="191490" name="Rectangle 2"/>
          <p:cNvSpPr>
            <a:spLocks noGrp="1" noChangeArrowheads="1"/>
          </p:cNvSpPr>
          <p:nvPr>
            <p:ph type="title"/>
          </p:nvPr>
        </p:nvSpPr>
        <p:spPr/>
        <p:txBody>
          <a:bodyPr/>
          <a:lstStyle/>
          <a:p>
            <a:r>
              <a:rPr lang="es-MX"/>
              <a:t>Gestión de Recursos</a:t>
            </a:r>
            <a:endParaRPr lang="es-ES"/>
          </a:p>
        </p:txBody>
      </p:sp>
      <p:sp>
        <p:nvSpPr>
          <p:cNvPr id="191491" name="Rectangle 3"/>
          <p:cNvSpPr>
            <a:spLocks noGrp="1" noChangeArrowheads="1"/>
          </p:cNvSpPr>
          <p:nvPr>
            <p:ph type="body" idx="1"/>
          </p:nvPr>
        </p:nvSpPr>
        <p:spPr/>
        <p:txBody>
          <a:bodyPr/>
          <a:lstStyle/>
          <a:p>
            <a:pPr>
              <a:lnSpc>
                <a:spcPct val="150000"/>
              </a:lnSpc>
              <a:buFont typeface="Wingdings" pitchFamily="2" charset="2"/>
              <a:buChar char="3"/>
            </a:pPr>
            <a:r>
              <a:rPr kumimoji="0" lang="es-MX" sz="2000">
                <a:cs typeface="Times New Roman" pitchFamily="18" charset="0"/>
              </a:rPr>
              <a:t>Provisión de Recursos</a:t>
            </a:r>
          </a:p>
          <a:p>
            <a:pPr>
              <a:lnSpc>
                <a:spcPct val="150000"/>
              </a:lnSpc>
              <a:buFont typeface="Wingdings" pitchFamily="2" charset="2"/>
              <a:buChar char="3"/>
            </a:pPr>
            <a:r>
              <a:rPr kumimoji="0" lang="es-MX" sz="2000">
                <a:cs typeface="Times New Roman" pitchFamily="18" charset="0"/>
              </a:rPr>
              <a:t>Recursos Humanos</a:t>
            </a:r>
          </a:p>
          <a:p>
            <a:pPr>
              <a:lnSpc>
                <a:spcPct val="150000"/>
              </a:lnSpc>
              <a:buFont typeface="Wingdings" pitchFamily="2" charset="2"/>
              <a:buChar char="3"/>
            </a:pPr>
            <a:r>
              <a:rPr kumimoji="0" lang="es-MX" sz="2000">
                <a:cs typeface="Times New Roman" pitchFamily="18" charset="0"/>
              </a:rPr>
              <a:t>Infraestructura</a:t>
            </a:r>
          </a:p>
          <a:p>
            <a:pPr>
              <a:lnSpc>
                <a:spcPct val="150000"/>
              </a:lnSpc>
              <a:buFont typeface="Wingdings" pitchFamily="2" charset="2"/>
              <a:buChar char="3"/>
            </a:pPr>
            <a:r>
              <a:rPr kumimoji="0" lang="es-MX" sz="2000">
                <a:cs typeface="Times New Roman" pitchFamily="18" charset="0"/>
              </a:rPr>
              <a:t>Ambiente de Trabajo</a:t>
            </a:r>
            <a:endParaRPr kumimoji="0" lang="en-US" sz="200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6CD23FA-D58F-4275-8DD2-9AB1AC0B2429}" type="slidenum">
              <a:rPr lang="en-US"/>
              <a:pPr/>
              <a:t>28</a:t>
            </a:fld>
            <a:endParaRPr lang="en-US"/>
          </a:p>
        </p:txBody>
      </p:sp>
      <p:sp>
        <p:nvSpPr>
          <p:cNvPr id="193538" name="Rectangle 2"/>
          <p:cNvSpPr>
            <a:spLocks noGrp="1" noChangeArrowheads="1"/>
          </p:cNvSpPr>
          <p:nvPr>
            <p:ph type="title"/>
          </p:nvPr>
        </p:nvSpPr>
        <p:spPr/>
        <p:txBody>
          <a:bodyPr/>
          <a:lstStyle/>
          <a:p>
            <a:r>
              <a:rPr lang="es-ES" dirty="0" smtClean="0"/>
              <a:t>Ingeniería de Producto</a:t>
            </a:r>
            <a:endParaRPr lang="es-ES" dirty="0"/>
          </a:p>
        </p:txBody>
      </p:sp>
      <p:sp>
        <p:nvSpPr>
          <p:cNvPr id="193539" name="Rectangle 3"/>
          <p:cNvSpPr>
            <a:spLocks noGrp="1" noChangeArrowheads="1"/>
          </p:cNvSpPr>
          <p:nvPr>
            <p:ph type="body" idx="1"/>
          </p:nvPr>
        </p:nvSpPr>
        <p:spPr>
          <a:xfrm>
            <a:off x="533400" y="1752600"/>
            <a:ext cx="8077200" cy="4572000"/>
          </a:xfrm>
        </p:spPr>
        <p:txBody>
          <a:bodyPr>
            <a:normAutofit fontScale="92500" lnSpcReduction="10000"/>
          </a:bodyPr>
          <a:lstStyle/>
          <a:p>
            <a:pPr>
              <a:lnSpc>
                <a:spcPct val="120000"/>
              </a:lnSpc>
            </a:pPr>
            <a:r>
              <a:rPr kumimoji="0" lang="es-ES" sz="2000" dirty="0">
                <a:cs typeface="Times New Roman" pitchFamily="18" charset="0"/>
              </a:rPr>
              <a:t>Planificación</a:t>
            </a:r>
          </a:p>
          <a:p>
            <a:pPr>
              <a:lnSpc>
                <a:spcPct val="120000"/>
              </a:lnSpc>
            </a:pPr>
            <a:r>
              <a:rPr kumimoji="0" lang="es-ES" sz="2000" dirty="0">
                <a:cs typeface="Times New Roman" pitchFamily="18" charset="0"/>
              </a:rPr>
              <a:t>Procesos relacionados con el cliente</a:t>
            </a:r>
          </a:p>
          <a:p>
            <a:pPr lvl="1">
              <a:lnSpc>
                <a:spcPct val="120000"/>
              </a:lnSpc>
            </a:pPr>
            <a:r>
              <a:rPr kumimoji="0" lang="es-ES" sz="2000" dirty="0">
                <a:cs typeface="Times New Roman" pitchFamily="18" charset="0"/>
              </a:rPr>
              <a:t>Determinación y revisión de requisitos</a:t>
            </a:r>
          </a:p>
          <a:p>
            <a:pPr lvl="1">
              <a:lnSpc>
                <a:spcPct val="120000"/>
              </a:lnSpc>
            </a:pPr>
            <a:r>
              <a:rPr kumimoji="0" lang="es-ES" sz="2000" dirty="0">
                <a:cs typeface="Times New Roman" pitchFamily="18" charset="0"/>
              </a:rPr>
              <a:t>Comunicación con el cliente</a:t>
            </a:r>
          </a:p>
          <a:p>
            <a:pPr>
              <a:lnSpc>
                <a:spcPct val="120000"/>
              </a:lnSpc>
            </a:pPr>
            <a:r>
              <a:rPr kumimoji="0" lang="es-ES" sz="2000" dirty="0">
                <a:cs typeface="Times New Roman" pitchFamily="18" charset="0"/>
              </a:rPr>
              <a:t>Diseño y desarrollo</a:t>
            </a:r>
          </a:p>
          <a:p>
            <a:pPr lvl="1">
              <a:lnSpc>
                <a:spcPct val="120000"/>
              </a:lnSpc>
            </a:pPr>
            <a:r>
              <a:rPr kumimoji="0" lang="es-ES" sz="2000" dirty="0">
                <a:cs typeface="Times New Roman" pitchFamily="18" charset="0"/>
              </a:rPr>
              <a:t>Planificación</a:t>
            </a:r>
          </a:p>
          <a:p>
            <a:pPr lvl="1">
              <a:lnSpc>
                <a:spcPct val="120000"/>
              </a:lnSpc>
            </a:pPr>
            <a:r>
              <a:rPr kumimoji="0" lang="es-ES" sz="2000" dirty="0">
                <a:cs typeface="Times New Roman" pitchFamily="18" charset="0"/>
              </a:rPr>
              <a:t>Entradas, salidas y revisiones</a:t>
            </a:r>
          </a:p>
          <a:p>
            <a:pPr lvl="1">
              <a:lnSpc>
                <a:spcPct val="120000"/>
              </a:lnSpc>
            </a:pPr>
            <a:r>
              <a:rPr kumimoji="0" lang="es-ES" sz="2000" dirty="0">
                <a:cs typeface="Times New Roman" pitchFamily="18" charset="0"/>
              </a:rPr>
              <a:t>Verificación y validación</a:t>
            </a:r>
          </a:p>
          <a:p>
            <a:pPr lvl="1">
              <a:lnSpc>
                <a:spcPct val="120000"/>
              </a:lnSpc>
            </a:pPr>
            <a:r>
              <a:rPr kumimoji="0" lang="es-ES" sz="2000" dirty="0">
                <a:cs typeface="Times New Roman" pitchFamily="18" charset="0"/>
              </a:rPr>
              <a:t>Control de cambios</a:t>
            </a:r>
          </a:p>
          <a:p>
            <a:pPr>
              <a:lnSpc>
                <a:spcPct val="120000"/>
              </a:lnSpc>
            </a:pPr>
            <a:r>
              <a:rPr kumimoji="0" lang="es-ES" sz="2000" dirty="0">
                <a:cs typeface="Times New Roman" pitchFamily="18" charset="0"/>
              </a:rPr>
              <a:t>Compras</a:t>
            </a:r>
          </a:p>
          <a:p>
            <a:pPr>
              <a:lnSpc>
                <a:spcPct val="120000"/>
              </a:lnSpc>
            </a:pPr>
            <a:r>
              <a:rPr kumimoji="0" lang="es-ES" sz="2000" dirty="0">
                <a:cs typeface="Times New Roman" pitchFamily="18" charset="0"/>
              </a:rPr>
              <a:t>Producción y provisión de servicio</a:t>
            </a:r>
          </a:p>
          <a:p>
            <a:pPr>
              <a:lnSpc>
                <a:spcPct val="120000"/>
              </a:lnSpc>
            </a:pPr>
            <a:r>
              <a:rPr kumimoji="0" lang="es-ES" sz="2000" dirty="0">
                <a:cs typeface="Times New Roman" pitchFamily="18" charset="0"/>
              </a:rPr>
              <a:t>Control de dispositivos de monitoreo y medición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s-MX"/>
              <a:t>Medición, análisis y mejora</a:t>
            </a:r>
            <a:endParaRPr lang="es-ES"/>
          </a:p>
        </p:txBody>
      </p:sp>
      <p:sp>
        <p:nvSpPr>
          <p:cNvPr id="7" name="Content Placeholder 6"/>
          <p:cNvSpPr>
            <a:spLocks noGrp="1"/>
          </p:cNvSpPr>
          <p:nvPr>
            <p:ph idx="1"/>
          </p:nvPr>
        </p:nvSpPr>
        <p:spPr/>
        <p:txBody>
          <a:bodyPr>
            <a:normAutofit fontScale="85000" lnSpcReduction="10000"/>
          </a:bodyPr>
          <a:lstStyle/>
          <a:p>
            <a:pPr>
              <a:lnSpc>
                <a:spcPct val="120000"/>
              </a:lnSpc>
            </a:pPr>
            <a:r>
              <a:rPr lang="es-ES" sz="2000" dirty="0" smtClean="0">
                <a:cs typeface="Times New Roman" pitchFamily="18" charset="0"/>
              </a:rPr>
              <a:t>Planificación</a:t>
            </a:r>
          </a:p>
          <a:p>
            <a:pPr>
              <a:lnSpc>
                <a:spcPct val="120000"/>
              </a:lnSpc>
            </a:pPr>
            <a:r>
              <a:rPr lang="es-ES" sz="2000" dirty="0" smtClean="0">
                <a:cs typeface="Times New Roman" pitchFamily="18" charset="0"/>
              </a:rPr>
              <a:t>Monitoreo y mediciones</a:t>
            </a:r>
          </a:p>
          <a:p>
            <a:pPr lvl="1">
              <a:lnSpc>
                <a:spcPct val="120000"/>
              </a:lnSpc>
            </a:pPr>
            <a:r>
              <a:rPr lang="es-ES" sz="2000" dirty="0" smtClean="0">
                <a:cs typeface="Times New Roman" pitchFamily="18" charset="0"/>
              </a:rPr>
              <a:t>Satisfacción del Cliente</a:t>
            </a:r>
          </a:p>
          <a:p>
            <a:pPr lvl="1">
              <a:lnSpc>
                <a:spcPct val="120000"/>
              </a:lnSpc>
            </a:pPr>
            <a:r>
              <a:rPr lang="es-ES" sz="2000" dirty="0" smtClean="0">
                <a:cs typeface="Times New Roman" pitchFamily="18" charset="0"/>
              </a:rPr>
              <a:t>Auditorías internas</a:t>
            </a:r>
          </a:p>
          <a:p>
            <a:pPr lvl="1">
              <a:lnSpc>
                <a:spcPct val="120000"/>
              </a:lnSpc>
            </a:pPr>
            <a:r>
              <a:rPr lang="es-ES" sz="2000" dirty="0" smtClean="0">
                <a:cs typeface="Times New Roman" pitchFamily="18" charset="0"/>
              </a:rPr>
              <a:t>Monitoreo y mediciones de procesos</a:t>
            </a:r>
          </a:p>
          <a:p>
            <a:pPr lvl="1">
              <a:lnSpc>
                <a:spcPct val="120000"/>
              </a:lnSpc>
            </a:pPr>
            <a:r>
              <a:rPr lang="es-ES" sz="2000" dirty="0" smtClean="0">
                <a:cs typeface="Times New Roman" pitchFamily="18" charset="0"/>
              </a:rPr>
              <a:t>Monitoreo y mediciones de productos</a:t>
            </a:r>
          </a:p>
          <a:p>
            <a:pPr>
              <a:lnSpc>
                <a:spcPct val="120000"/>
              </a:lnSpc>
            </a:pPr>
            <a:r>
              <a:rPr lang="es-ES" sz="2000" dirty="0" smtClean="0">
                <a:cs typeface="Times New Roman" pitchFamily="18" charset="0"/>
              </a:rPr>
              <a:t>Control de no-conformidades</a:t>
            </a:r>
          </a:p>
          <a:p>
            <a:pPr>
              <a:lnSpc>
                <a:spcPct val="120000"/>
              </a:lnSpc>
            </a:pPr>
            <a:r>
              <a:rPr lang="es-ES" sz="2000" dirty="0" smtClean="0">
                <a:cs typeface="Times New Roman" pitchFamily="18" charset="0"/>
              </a:rPr>
              <a:t>Análisis de datos</a:t>
            </a:r>
          </a:p>
          <a:p>
            <a:pPr>
              <a:lnSpc>
                <a:spcPct val="120000"/>
              </a:lnSpc>
            </a:pPr>
            <a:r>
              <a:rPr lang="es-ES" sz="2000" dirty="0" smtClean="0">
                <a:cs typeface="Times New Roman" pitchFamily="18" charset="0"/>
              </a:rPr>
              <a:t>Mejoras</a:t>
            </a:r>
          </a:p>
          <a:p>
            <a:pPr lvl="1">
              <a:lnSpc>
                <a:spcPct val="120000"/>
              </a:lnSpc>
            </a:pPr>
            <a:r>
              <a:rPr lang="es-ES" sz="2000" dirty="0" smtClean="0">
                <a:cs typeface="Times New Roman" pitchFamily="18" charset="0"/>
              </a:rPr>
              <a:t>Mejora continua</a:t>
            </a:r>
          </a:p>
          <a:p>
            <a:pPr lvl="1">
              <a:lnSpc>
                <a:spcPct val="120000"/>
              </a:lnSpc>
            </a:pPr>
            <a:r>
              <a:rPr lang="es-ES" sz="2000" dirty="0" smtClean="0">
                <a:cs typeface="Times New Roman" pitchFamily="18" charset="0"/>
              </a:rPr>
              <a:t>Acciones correctivas</a:t>
            </a:r>
          </a:p>
          <a:p>
            <a:pPr lvl="1">
              <a:lnSpc>
                <a:spcPct val="120000"/>
              </a:lnSpc>
            </a:pPr>
            <a:r>
              <a:rPr lang="es-ES" sz="2000" dirty="0" smtClean="0">
                <a:cs typeface="Times New Roman" pitchFamily="18" charset="0"/>
              </a:rPr>
              <a:t>Acciones preventivas</a:t>
            </a:r>
            <a:endParaRPr lang="es-ES" sz="2000" dirty="0">
              <a:cs typeface="Times New Roman" pitchFamily="18" charset="0"/>
            </a:endParaRPr>
          </a:p>
        </p:txBody>
      </p:sp>
      <p:sp>
        <p:nvSpPr>
          <p:cNvPr id="6" name="Slide Number Placeholder 5"/>
          <p:cNvSpPr>
            <a:spLocks noGrp="1"/>
          </p:cNvSpPr>
          <p:nvPr>
            <p:ph type="sldNum" sz="quarter" idx="12"/>
          </p:nvPr>
        </p:nvSpPr>
        <p:spPr/>
        <p:txBody>
          <a:bodyPr/>
          <a:lstStyle/>
          <a:p>
            <a:fld id="{E6C6335B-C329-4211-B3EE-486882FA8024}" type="slidenum">
              <a:rPr lang="en-US"/>
              <a:pPr/>
              <a:t>29</a:t>
            </a:fld>
            <a:endParaRPr lang="en-US"/>
          </a:p>
        </p:txBody>
      </p:sp>
      <p:pic>
        <p:nvPicPr>
          <p:cNvPr id="195588" name="Picture 4" descr="C:\Mis documentos\Mis imágenes\hhha572b.thm"/>
          <p:cNvPicPr>
            <a:picLocks noChangeAspect="1" noChangeArrowheads="1"/>
          </p:cNvPicPr>
          <p:nvPr/>
        </p:nvPicPr>
        <p:blipFill>
          <a:blip r:embed="rId3"/>
          <a:srcRect/>
          <a:stretch>
            <a:fillRect/>
          </a:stretch>
        </p:blipFill>
        <p:spPr bwMode="auto">
          <a:xfrm>
            <a:off x="6781800" y="1752600"/>
            <a:ext cx="1955800" cy="23622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Line 6"/>
          <p:cNvSpPr>
            <a:spLocks noChangeShapeType="1"/>
          </p:cNvSpPr>
          <p:nvPr/>
        </p:nvSpPr>
        <p:spPr bwMode="auto">
          <a:xfrm flipH="1">
            <a:off x="1790700" y="1949450"/>
            <a:ext cx="2660650" cy="442913"/>
          </a:xfrm>
          <a:prstGeom prst="line">
            <a:avLst/>
          </a:prstGeom>
          <a:noFill/>
          <a:ln w="12700">
            <a:solidFill>
              <a:schemeClr val="tx1"/>
            </a:solidFill>
            <a:round/>
            <a:headEnd/>
            <a:tailEnd/>
          </a:ln>
        </p:spPr>
        <p:txBody>
          <a:bodyPr wrap="none" anchor="ctr"/>
          <a:lstStyle/>
          <a:p>
            <a:endParaRPr lang="es-AR"/>
          </a:p>
        </p:txBody>
      </p:sp>
      <p:sp>
        <p:nvSpPr>
          <p:cNvPr id="46083" name="Line 7"/>
          <p:cNvSpPr>
            <a:spLocks noChangeShapeType="1"/>
          </p:cNvSpPr>
          <p:nvPr/>
        </p:nvSpPr>
        <p:spPr bwMode="auto">
          <a:xfrm>
            <a:off x="4330700" y="1963738"/>
            <a:ext cx="2860675" cy="573087"/>
          </a:xfrm>
          <a:prstGeom prst="line">
            <a:avLst/>
          </a:prstGeom>
          <a:noFill/>
          <a:ln w="12700">
            <a:solidFill>
              <a:schemeClr val="tx1"/>
            </a:solidFill>
            <a:round/>
            <a:headEnd/>
            <a:tailEnd/>
          </a:ln>
        </p:spPr>
        <p:txBody>
          <a:bodyPr wrap="none" anchor="ctr"/>
          <a:lstStyle/>
          <a:p>
            <a:endParaRPr lang="es-AR"/>
          </a:p>
        </p:txBody>
      </p:sp>
      <p:sp>
        <p:nvSpPr>
          <p:cNvPr id="46084" name="Rectangle 9"/>
          <p:cNvSpPr>
            <a:spLocks noChangeArrowheads="1"/>
          </p:cNvSpPr>
          <p:nvPr/>
        </p:nvSpPr>
        <p:spPr bwMode="auto">
          <a:xfrm>
            <a:off x="6183313" y="2752725"/>
            <a:ext cx="180975" cy="454025"/>
          </a:xfrm>
          <a:prstGeom prst="rect">
            <a:avLst/>
          </a:prstGeom>
          <a:noFill/>
          <a:ln w="12700">
            <a:noFill/>
            <a:miter lim="800000"/>
            <a:headEnd/>
            <a:tailEnd/>
          </a:ln>
        </p:spPr>
        <p:txBody>
          <a:bodyPr wrap="none" lIns="90488" tIns="44450" rIns="90488" bIns="44450">
            <a:spAutoFit/>
          </a:bodyPr>
          <a:lstStyle/>
          <a:p>
            <a:pPr defTabSz="762000"/>
            <a:endParaRPr lang="es-ES_tradnl" b="1">
              <a:latin typeface="Slimbach Book/Bold"/>
            </a:endParaRPr>
          </a:p>
        </p:txBody>
      </p:sp>
      <p:sp>
        <p:nvSpPr>
          <p:cNvPr id="79882" name="Rectangle 10"/>
          <p:cNvSpPr>
            <a:spLocks noChangeArrowheads="1"/>
          </p:cNvSpPr>
          <p:nvPr/>
        </p:nvSpPr>
        <p:spPr bwMode="auto">
          <a:xfrm>
            <a:off x="854075" y="3108325"/>
            <a:ext cx="3200400" cy="3144838"/>
          </a:xfrm>
          <a:prstGeom prst="rect">
            <a:avLst/>
          </a:prstGeom>
          <a:noFill/>
          <a:ln w="12700">
            <a:noFill/>
            <a:miter lim="800000"/>
            <a:headEnd/>
            <a:tailEnd/>
          </a:ln>
          <a:effectLst/>
        </p:spPr>
        <p:txBody>
          <a:bodyPr lIns="92075" tIns="46038" rIns="92075" bIns="46038"/>
          <a:lstStyle/>
          <a:p>
            <a:pPr marL="342900" indent="-342900">
              <a:spcBef>
                <a:spcPct val="20000"/>
              </a:spcBef>
              <a:buClr>
                <a:schemeClr val="accent1"/>
              </a:buClr>
              <a:buFontTx/>
              <a:buChar char="•"/>
              <a:defRPr/>
            </a:pPr>
            <a:r>
              <a:rPr lang="es-ES_tradnl" sz="2800" dirty="0">
                <a:latin typeface="+mn-lt"/>
                <a:cs typeface="+mn-cs"/>
              </a:rPr>
              <a:t>Requerimientos</a:t>
            </a:r>
          </a:p>
          <a:p>
            <a:pPr marL="342900" indent="-342900">
              <a:spcBef>
                <a:spcPct val="20000"/>
              </a:spcBef>
              <a:buClr>
                <a:schemeClr val="accent1"/>
              </a:buClr>
              <a:buFontTx/>
              <a:buChar char="•"/>
              <a:defRPr/>
            </a:pPr>
            <a:r>
              <a:rPr lang="es-ES_tradnl" sz="2800" dirty="0" err="1">
                <a:latin typeface="+mn-lt"/>
                <a:cs typeface="+mn-cs"/>
              </a:rPr>
              <a:t>Mantenibilidad</a:t>
            </a:r>
            <a:endParaRPr lang="es-ES_tradnl" sz="2800" dirty="0">
              <a:latin typeface="+mn-lt"/>
              <a:cs typeface="+mn-cs"/>
            </a:endParaRPr>
          </a:p>
          <a:p>
            <a:pPr marL="342900" indent="-342900">
              <a:spcBef>
                <a:spcPct val="20000"/>
              </a:spcBef>
              <a:buClr>
                <a:schemeClr val="accent1"/>
              </a:buClr>
              <a:buFontTx/>
              <a:buChar char="•"/>
              <a:defRPr/>
            </a:pPr>
            <a:r>
              <a:rPr lang="es-ES_tradnl" sz="2800" dirty="0">
                <a:latin typeface="+mn-lt"/>
                <a:cs typeface="+mn-cs"/>
              </a:rPr>
              <a:t>Conf</a:t>
            </a:r>
            <a:r>
              <a:rPr lang="es-ES_tradnl" dirty="0">
                <a:latin typeface="+mn-lt"/>
                <a:cs typeface="+mn-cs"/>
              </a:rPr>
              <a:t>i</a:t>
            </a:r>
            <a:r>
              <a:rPr lang="es-ES_tradnl" sz="2800" dirty="0">
                <a:latin typeface="+mn-lt"/>
                <a:cs typeface="+mn-cs"/>
              </a:rPr>
              <a:t>abilidad</a:t>
            </a:r>
          </a:p>
          <a:p>
            <a:pPr marL="342900" indent="-342900">
              <a:spcBef>
                <a:spcPct val="20000"/>
              </a:spcBef>
              <a:buClr>
                <a:schemeClr val="accent1"/>
              </a:buClr>
              <a:buFontTx/>
              <a:buChar char="•"/>
              <a:defRPr/>
            </a:pPr>
            <a:r>
              <a:rPr lang="es-ES_tradnl" sz="2800" dirty="0">
                <a:latin typeface="+mn-lt"/>
                <a:cs typeface="+mn-cs"/>
              </a:rPr>
              <a:t>Seguridad</a:t>
            </a:r>
          </a:p>
          <a:p>
            <a:pPr marL="342900" indent="-342900">
              <a:spcBef>
                <a:spcPct val="20000"/>
              </a:spcBef>
              <a:buClr>
                <a:schemeClr val="accent1"/>
              </a:buClr>
              <a:buFontTx/>
              <a:buChar char="•"/>
              <a:defRPr/>
            </a:pPr>
            <a:r>
              <a:rPr lang="es-ES_tradnl" sz="2800" dirty="0">
                <a:latin typeface="+mn-lt"/>
                <a:cs typeface="+mn-cs"/>
              </a:rPr>
              <a:t>Rendimiento</a:t>
            </a:r>
          </a:p>
          <a:p>
            <a:pPr marL="342900" indent="-342900">
              <a:spcBef>
                <a:spcPct val="20000"/>
              </a:spcBef>
              <a:buClr>
                <a:schemeClr val="accent1"/>
              </a:buClr>
              <a:buFontTx/>
              <a:buChar char="•"/>
              <a:defRPr/>
            </a:pPr>
            <a:r>
              <a:rPr lang="es-ES_tradnl" sz="2800" dirty="0">
                <a:latin typeface="+mn-lt"/>
                <a:cs typeface="+mn-cs"/>
              </a:rPr>
              <a:t>Disponibilidad</a:t>
            </a:r>
            <a:endParaRPr lang="es-AR" sz="2800" dirty="0">
              <a:latin typeface="+mn-lt"/>
              <a:cs typeface="+mn-cs"/>
            </a:endParaRPr>
          </a:p>
        </p:txBody>
      </p:sp>
      <p:sp>
        <p:nvSpPr>
          <p:cNvPr id="79883" name="Rectangle 11"/>
          <p:cNvSpPr>
            <a:spLocks noChangeArrowheads="1"/>
          </p:cNvSpPr>
          <p:nvPr/>
        </p:nvSpPr>
        <p:spPr bwMode="auto">
          <a:xfrm>
            <a:off x="5605463" y="3003550"/>
            <a:ext cx="2819400" cy="3300413"/>
          </a:xfrm>
          <a:prstGeom prst="rect">
            <a:avLst/>
          </a:prstGeom>
          <a:noFill/>
          <a:ln w="12700">
            <a:noFill/>
            <a:miter lim="800000"/>
            <a:headEnd/>
            <a:tailEnd/>
          </a:ln>
          <a:effectLst/>
        </p:spPr>
        <p:txBody>
          <a:bodyPr lIns="92075" tIns="46038" rIns="92075" bIns="46038"/>
          <a:lstStyle/>
          <a:p>
            <a:pPr marL="342900" indent="-342900">
              <a:spcBef>
                <a:spcPct val="20000"/>
              </a:spcBef>
              <a:buClr>
                <a:schemeClr val="accent1"/>
              </a:buClr>
              <a:buFontTx/>
              <a:buChar char="•"/>
              <a:defRPr/>
            </a:pPr>
            <a:r>
              <a:rPr lang="es-ES_tradnl" sz="2800" dirty="0">
                <a:latin typeface="+mj-lt"/>
                <a:cs typeface="+mn-cs"/>
              </a:rPr>
              <a:t>Definido</a:t>
            </a:r>
          </a:p>
          <a:p>
            <a:pPr marL="342900" indent="-342900">
              <a:spcBef>
                <a:spcPct val="20000"/>
              </a:spcBef>
              <a:buClr>
                <a:schemeClr val="accent1"/>
              </a:buClr>
              <a:buFontTx/>
              <a:buChar char="•"/>
              <a:defRPr/>
            </a:pPr>
            <a:r>
              <a:rPr lang="es-ES_tradnl" sz="2800" dirty="0">
                <a:latin typeface="+mj-lt"/>
                <a:cs typeface="+mn-cs"/>
              </a:rPr>
              <a:t>Documentado</a:t>
            </a:r>
          </a:p>
          <a:p>
            <a:pPr marL="342900" indent="-342900">
              <a:spcBef>
                <a:spcPct val="20000"/>
              </a:spcBef>
              <a:buClr>
                <a:schemeClr val="accent1"/>
              </a:buClr>
              <a:buFontTx/>
              <a:buChar char="•"/>
              <a:defRPr/>
            </a:pPr>
            <a:r>
              <a:rPr lang="es-ES_tradnl" sz="2800" dirty="0">
                <a:latin typeface="+mj-lt"/>
                <a:cs typeface="+mn-cs"/>
              </a:rPr>
              <a:t>Soportado</a:t>
            </a:r>
          </a:p>
          <a:p>
            <a:pPr marL="342900" indent="-342900">
              <a:spcBef>
                <a:spcPct val="20000"/>
              </a:spcBef>
              <a:buClr>
                <a:schemeClr val="accent1"/>
              </a:buClr>
              <a:buFontTx/>
              <a:buChar char="•"/>
              <a:defRPr/>
            </a:pPr>
            <a:r>
              <a:rPr lang="es-ES_tradnl" sz="2800" dirty="0">
                <a:latin typeface="+mj-lt"/>
                <a:cs typeface="+mn-cs"/>
              </a:rPr>
              <a:t>Conocido</a:t>
            </a:r>
          </a:p>
          <a:p>
            <a:pPr marL="342900" indent="-342900">
              <a:spcBef>
                <a:spcPct val="20000"/>
              </a:spcBef>
              <a:buClr>
                <a:schemeClr val="accent1"/>
              </a:buClr>
              <a:buFontTx/>
              <a:buChar char="•"/>
              <a:defRPr/>
            </a:pPr>
            <a:r>
              <a:rPr lang="es-ES_tradnl" sz="2800" dirty="0">
                <a:latin typeface="+mj-lt"/>
                <a:cs typeface="+mn-cs"/>
              </a:rPr>
              <a:t>Practicado</a:t>
            </a:r>
          </a:p>
          <a:p>
            <a:pPr marL="342900" indent="-342900">
              <a:spcBef>
                <a:spcPct val="20000"/>
              </a:spcBef>
              <a:buClr>
                <a:schemeClr val="accent1"/>
              </a:buClr>
              <a:buFontTx/>
              <a:buChar char="•"/>
              <a:defRPr/>
            </a:pPr>
            <a:r>
              <a:rPr lang="es-ES_tradnl" sz="2800" dirty="0">
                <a:latin typeface="+mj-lt"/>
                <a:cs typeface="+mn-cs"/>
              </a:rPr>
              <a:t>Medido</a:t>
            </a:r>
            <a:endParaRPr lang="es-AR" sz="2800" dirty="0">
              <a:latin typeface="+mj-lt"/>
              <a:cs typeface="+mn-cs"/>
            </a:endParaRPr>
          </a:p>
          <a:p>
            <a:pPr marL="342900" indent="-342900">
              <a:spcBef>
                <a:spcPct val="20000"/>
              </a:spcBef>
              <a:buClr>
                <a:schemeClr val="accent1"/>
              </a:buClr>
              <a:buFontTx/>
              <a:buChar char="•"/>
              <a:defRPr/>
            </a:pPr>
            <a:r>
              <a:rPr lang="es-ES_tradnl" sz="2800" dirty="0">
                <a:latin typeface="+mj-lt"/>
                <a:cs typeface="+mn-cs"/>
              </a:rPr>
              <a:t>Mejorable</a:t>
            </a:r>
          </a:p>
        </p:txBody>
      </p:sp>
      <p:sp>
        <p:nvSpPr>
          <p:cNvPr id="12" name="Rectangle 2"/>
          <p:cNvSpPr txBox="1">
            <a:spLocks noChangeArrowheads="1"/>
          </p:cNvSpPr>
          <p:nvPr/>
        </p:nvSpPr>
        <p:spPr bwMode="auto">
          <a:xfrm>
            <a:off x="428596" y="220850"/>
            <a:ext cx="8286808" cy="1143000"/>
          </a:xfrm>
          <a:prstGeom prst="rect">
            <a:avLst/>
          </a:prstGeom>
          <a:noFill/>
          <a:ln>
            <a:miter lim="800000"/>
            <a:headEnd/>
            <a:tailEnd/>
          </a:ln>
        </p:spPr>
        <p:txBody>
          <a:bodyPr>
            <a:scene3d>
              <a:camera prst="orthographicFront"/>
              <a:lightRig rig="soft" dir="t">
                <a:rot lat="0" lon="0" rev="2400000"/>
              </a:lightRig>
            </a:scene3d>
            <a:sp3d>
              <a:bevelT w="19050" h="12700"/>
            </a:sp3d>
          </a:bodyPr>
          <a:lstStyle/>
          <a:p>
            <a:pPr marL="54864" algn="ctr" fontAlgn="auto">
              <a:spcAft>
                <a:spcPts val="0"/>
              </a:spcAft>
              <a:defRPr/>
            </a:pPr>
            <a:r>
              <a:rPr lang="es-ES" sz="3600" dirty="0">
                <a:effectLst>
                  <a:outerShdw blurRad="38100" dist="25500" dir="5400000" algn="tl" rotWithShape="0">
                    <a:srgbClr val="000000">
                      <a:satMod val="180000"/>
                      <a:alpha val="75000"/>
                    </a:srgbClr>
                  </a:outerShdw>
                </a:effectLst>
                <a:latin typeface="+mj-lt"/>
                <a:ea typeface="+mj-ea"/>
                <a:cs typeface="+mj-cs"/>
              </a:rPr>
              <a:t>Atributos de Calidad de Productos y Procesos</a:t>
            </a:r>
          </a:p>
        </p:txBody>
      </p:sp>
      <p:sp>
        <p:nvSpPr>
          <p:cNvPr id="46088" name="Rectangle 4"/>
          <p:cNvSpPr>
            <a:spLocks noChangeArrowheads="1"/>
          </p:cNvSpPr>
          <p:nvPr/>
        </p:nvSpPr>
        <p:spPr bwMode="auto">
          <a:xfrm>
            <a:off x="3457575" y="1519238"/>
            <a:ext cx="2014538" cy="468312"/>
          </a:xfrm>
          <a:prstGeom prst="rect">
            <a:avLst/>
          </a:prstGeom>
          <a:solidFill>
            <a:schemeClr val="accent1"/>
          </a:solidFill>
          <a:ln w="12700">
            <a:solidFill>
              <a:schemeClr val="tx1"/>
            </a:solidFill>
            <a:miter lim="800000"/>
            <a:headEnd/>
            <a:tailEnd/>
          </a:ln>
        </p:spPr>
        <p:txBody>
          <a:bodyPr wrap="none" anchor="ctr"/>
          <a:lstStyle/>
          <a:p>
            <a:pPr algn="ctr">
              <a:lnSpc>
                <a:spcPct val="105000"/>
              </a:lnSpc>
              <a:buClr>
                <a:schemeClr val="accent1"/>
              </a:buClr>
            </a:pPr>
            <a:r>
              <a:rPr lang="es-ES" b="1">
                <a:latin typeface="Trebuchet MS" pitchFamily="34" charset="0"/>
              </a:rPr>
              <a:t>Calidad</a:t>
            </a:r>
            <a:endParaRPr lang="es-MX" b="1">
              <a:latin typeface="Trebuchet MS" pitchFamily="34" charset="0"/>
            </a:endParaRPr>
          </a:p>
        </p:txBody>
      </p:sp>
      <p:sp>
        <p:nvSpPr>
          <p:cNvPr id="46089" name="Rectangle 5"/>
          <p:cNvSpPr>
            <a:spLocks noChangeArrowheads="1"/>
          </p:cNvSpPr>
          <p:nvPr/>
        </p:nvSpPr>
        <p:spPr bwMode="auto">
          <a:xfrm>
            <a:off x="1223963" y="2427288"/>
            <a:ext cx="2016125" cy="468312"/>
          </a:xfrm>
          <a:prstGeom prst="rect">
            <a:avLst/>
          </a:prstGeom>
          <a:solidFill>
            <a:schemeClr val="accent1"/>
          </a:solidFill>
          <a:ln w="12700">
            <a:solidFill>
              <a:schemeClr val="tx1"/>
            </a:solidFill>
            <a:miter lim="800000"/>
            <a:headEnd/>
            <a:tailEnd/>
          </a:ln>
        </p:spPr>
        <p:txBody>
          <a:bodyPr wrap="none" anchor="ctr"/>
          <a:lstStyle/>
          <a:p>
            <a:pPr algn="ctr">
              <a:lnSpc>
                <a:spcPct val="105000"/>
              </a:lnSpc>
              <a:buClr>
                <a:schemeClr val="accent1"/>
              </a:buClr>
              <a:buFont typeface="Wingdings" pitchFamily="2" charset="2"/>
              <a:buNone/>
            </a:pPr>
            <a:r>
              <a:rPr lang="es-ES_tradnl">
                <a:latin typeface="Trebuchet MS" pitchFamily="34" charset="0"/>
              </a:rPr>
              <a:t>Producto</a:t>
            </a:r>
            <a:endParaRPr lang="en-US">
              <a:latin typeface="Trebuchet MS" pitchFamily="34" charset="0"/>
            </a:endParaRPr>
          </a:p>
        </p:txBody>
      </p:sp>
      <p:sp>
        <p:nvSpPr>
          <p:cNvPr id="46090" name="Rectangle 12"/>
          <p:cNvSpPr>
            <a:spLocks noChangeArrowheads="1"/>
          </p:cNvSpPr>
          <p:nvPr/>
        </p:nvSpPr>
        <p:spPr bwMode="auto">
          <a:xfrm>
            <a:off x="5689600" y="2427288"/>
            <a:ext cx="2016125" cy="468312"/>
          </a:xfrm>
          <a:prstGeom prst="rect">
            <a:avLst/>
          </a:prstGeom>
          <a:solidFill>
            <a:schemeClr val="accent1"/>
          </a:solidFill>
          <a:ln w="12700">
            <a:solidFill>
              <a:schemeClr val="tx1"/>
            </a:solidFill>
            <a:miter lim="800000"/>
            <a:headEnd/>
            <a:tailEnd/>
          </a:ln>
        </p:spPr>
        <p:txBody>
          <a:bodyPr wrap="none" anchor="ctr"/>
          <a:lstStyle/>
          <a:p>
            <a:pPr algn="ctr">
              <a:lnSpc>
                <a:spcPct val="105000"/>
              </a:lnSpc>
              <a:buClr>
                <a:schemeClr val="accent1"/>
              </a:buClr>
              <a:buFont typeface="Wingdings" pitchFamily="2" charset="2"/>
              <a:buNone/>
            </a:pPr>
            <a:r>
              <a:rPr lang="es-ES_tradnl">
                <a:latin typeface="Trebuchet MS" pitchFamily="34" charset="0"/>
              </a:rPr>
              <a:t>Proceso</a:t>
            </a:r>
            <a:endParaRPr lang="en-US">
              <a:latin typeface="Trebuchet MS"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613" name="Picture 5" descr="mapaconlápices"/>
          <p:cNvPicPr>
            <a:picLocks noChangeAspect="1" noChangeArrowheads="1"/>
          </p:cNvPicPr>
          <p:nvPr/>
        </p:nvPicPr>
        <p:blipFill>
          <a:blip r:embed="rId3"/>
          <a:srcRect/>
          <a:stretch>
            <a:fillRect/>
          </a:stretch>
        </p:blipFill>
        <p:spPr bwMode="auto">
          <a:xfrm>
            <a:off x="5429256" y="3786190"/>
            <a:ext cx="3455987" cy="2297113"/>
          </a:xfrm>
          <a:prstGeom prst="rect">
            <a:avLst/>
          </a:prstGeom>
          <a:noFill/>
        </p:spPr>
      </p:pic>
      <p:sp>
        <p:nvSpPr>
          <p:cNvPr id="196611" name="Rectangle 3"/>
          <p:cNvSpPr>
            <a:spLocks noGrp="1" noChangeArrowheads="1"/>
          </p:cNvSpPr>
          <p:nvPr>
            <p:ph type="title"/>
          </p:nvPr>
        </p:nvSpPr>
        <p:spPr/>
        <p:txBody>
          <a:bodyPr/>
          <a:lstStyle/>
          <a:p>
            <a:r>
              <a:rPr lang="es-ES"/>
              <a:t>Mapa de Procesos</a:t>
            </a:r>
          </a:p>
        </p:txBody>
      </p:sp>
      <p:sp>
        <p:nvSpPr>
          <p:cNvPr id="7" name="Content Placeholder 6"/>
          <p:cNvSpPr>
            <a:spLocks noGrp="1"/>
          </p:cNvSpPr>
          <p:nvPr>
            <p:ph idx="1"/>
          </p:nvPr>
        </p:nvSpPr>
        <p:spPr/>
        <p:txBody>
          <a:bodyPr/>
          <a:lstStyle/>
          <a:p>
            <a:pPr defTabSz="762000">
              <a:buBlip>
                <a:blip r:embed="rId4"/>
              </a:buBlip>
            </a:pPr>
            <a:r>
              <a:rPr lang="es-ES" dirty="0" smtClean="0">
                <a:solidFill>
                  <a:srgbClr val="003366"/>
                </a:solidFill>
              </a:rPr>
              <a:t>Representación de Alto Nivel de los Procesos de una Empresa. </a:t>
            </a:r>
          </a:p>
          <a:p>
            <a:pPr defTabSz="762000">
              <a:buBlip>
                <a:blip r:embed="rId4"/>
              </a:buBlip>
            </a:pPr>
            <a:r>
              <a:rPr lang="es-ES" dirty="0" smtClean="0">
                <a:solidFill>
                  <a:srgbClr val="003366"/>
                </a:solidFill>
              </a:rPr>
              <a:t>Da una visión general de lo que hace la Compañía.</a:t>
            </a:r>
          </a:p>
          <a:p>
            <a:pPr defTabSz="762000">
              <a:buBlip>
                <a:blip r:embed="rId4"/>
              </a:buBlip>
            </a:pPr>
            <a:r>
              <a:rPr lang="es-ES" dirty="0" smtClean="0">
                <a:solidFill>
                  <a:srgbClr val="003366"/>
                </a:solidFill>
              </a:rPr>
              <a:t>No refleja entidades internas</a:t>
            </a:r>
          </a:p>
          <a:p>
            <a:pPr defTabSz="762000">
              <a:buBlip>
                <a:blip r:embed="rId4"/>
              </a:buBlip>
            </a:pPr>
            <a:r>
              <a:rPr lang="es-ES" dirty="0" smtClean="0">
                <a:solidFill>
                  <a:srgbClr val="003366"/>
                </a:solidFill>
              </a:rPr>
              <a:t>No refleja decisiones</a:t>
            </a:r>
          </a:p>
          <a:p>
            <a:endParaRPr lang="es-AR" dirty="0"/>
          </a:p>
        </p:txBody>
      </p:sp>
      <p:sp>
        <p:nvSpPr>
          <p:cNvPr id="6" name="Footer Placeholder 4"/>
          <p:cNvSpPr>
            <a:spLocks noGrp="1"/>
          </p:cNvSpPr>
          <p:nvPr>
            <p:ph type="ftr" sz="quarter" idx="11"/>
          </p:nvPr>
        </p:nvSpPr>
        <p:spPr/>
        <p:txBody>
          <a:bodyPr/>
          <a:lstStyle/>
          <a:p>
            <a:r>
              <a:rPr lang="es-ES"/>
              <a:t>Lic. Gabriela Faillace</a:t>
            </a:r>
          </a:p>
        </p:txBody>
      </p:sp>
      <p:sp>
        <p:nvSpPr>
          <p:cNvPr id="196610" name="Rectangle 2"/>
          <p:cNvSpPr>
            <a:spLocks noChangeArrowheads="1"/>
          </p:cNvSpPr>
          <p:nvPr/>
        </p:nvSpPr>
        <p:spPr bwMode="auto">
          <a:xfrm>
            <a:off x="1116013" y="1052513"/>
            <a:ext cx="6624637" cy="1105431"/>
          </a:xfrm>
          <a:prstGeom prst="rect">
            <a:avLst/>
          </a:prstGeom>
          <a:noFill/>
          <a:ln w="12700">
            <a:noFill/>
            <a:miter lim="800000"/>
            <a:headEnd/>
            <a:tailEnd/>
          </a:ln>
          <a:effectLst/>
        </p:spPr>
        <p:txBody>
          <a:bodyPr lIns="90488" tIns="44450" rIns="90488" bIns="44450">
            <a:spAutoFit/>
          </a:bodyPr>
          <a:lstStyle/>
          <a:p>
            <a:pPr defTabSz="762000" eaLnBrk="0" hangingPunct="0">
              <a:buFont typeface="Wingdings" pitchFamily="2" charset="2"/>
              <a:buBlip>
                <a:blip r:embed="rId4"/>
              </a:buBlip>
            </a:pPr>
            <a:endParaRPr lang="es-ES" sz="2200" dirty="0">
              <a:solidFill>
                <a:srgbClr val="003366"/>
              </a:solidFill>
            </a:endParaRPr>
          </a:p>
          <a:p>
            <a:pPr defTabSz="762000" eaLnBrk="0" hangingPunct="0">
              <a:buFont typeface="Wingdings" pitchFamily="2" charset="2"/>
              <a:buBlip>
                <a:blip r:embed="rId4"/>
              </a:buBlip>
            </a:pPr>
            <a:endParaRPr lang="es-ES" sz="2200" dirty="0">
              <a:solidFill>
                <a:srgbClr val="003366"/>
              </a:solidFill>
            </a:endParaRPr>
          </a:p>
          <a:p>
            <a:pPr defTabSz="762000" eaLnBrk="0" hangingPunct="0">
              <a:buFont typeface="Wingdings" pitchFamily="2" charset="2"/>
              <a:buBlip>
                <a:blip r:embed="rId4"/>
              </a:buBlip>
            </a:pPr>
            <a:endParaRPr lang="es-ES" sz="2200" dirty="0">
              <a:solidFill>
                <a:srgbClr val="003366"/>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s-ES"/>
              <a:t>Mapa de Procesos</a:t>
            </a:r>
          </a:p>
        </p:txBody>
      </p:sp>
      <p:pic>
        <p:nvPicPr>
          <p:cNvPr id="186371" name="Picture 3"/>
          <p:cNvPicPr>
            <a:picLocks noGrp="1" noChangeAspect="1" noChangeArrowheads="1"/>
          </p:cNvPicPr>
          <p:nvPr>
            <p:ph idx="1"/>
          </p:nvPr>
        </p:nvPicPr>
        <p:blipFill>
          <a:blip r:embed="rId3"/>
          <a:stretch>
            <a:fillRect/>
          </a:stretch>
        </p:blipFill>
        <p:spPr>
          <a:xfrm>
            <a:off x="878032" y="2266950"/>
            <a:ext cx="7387936" cy="3543300"/>
          </a:xfrm>
          <a:noFill/>
          <a:ln/>
        </p:spPr>
      </p:pic>
      <p:sp>
        <p:nvSpPr>
          <p:cNvPr id="5" name="Footer Placeholder 4"/>
          <p:cNvSpPr>
            <a:spLocks noGrp="1"/>
          </p:cNvSpPr>
          <p:nvPr>
            <p:ph type="ftr" sz="quarter" idx="11"/>
          </p:nvPr>
        </p:nvSpPr>
        <p:spPr/>
        <p:txBody>
          <a:bodyPr/>
          <a:lstStyle/>
          <a:p>
            <a:r>
              <a:rPr lang="es-ES"/>
              <a:t>Lic. Gabriela Faillace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AR" dirty="0" smtClean="0"/>
              <a:t>Tipos de Procesos</a:t>
            </a:r>
            <a:endParaRPr lang="es-AR" dirty="0"/>
          </a:p>
        </p:txBody>
      </p:sp>
      <p:sp>
        <p:nvSpPr>
          <p:cNvPr id="10" name="Content Placeholder 9"/>
          <p:cNvSpPr>
            <a:spLocks noGrp="1"/>
          </p:cNvSpPr>
          <p:nvPr>
            <p:ph idx="1"/>
          </p:nvPr>
        </p:nvSpPr>
        <p:spPr/>
        <p:txBody>
          <a:bodyPr/>
          <a:lstStyle/>
          <a:p>
            <a:endParaRPr lang="es-AR"/>
          </a:p>
        </p:txBody>
      </p:sp>
      <p:sp>
        <p:nvSpPr>
          <p:cNvPr id="98306" name="Text Box 2"/>
          <p:cNvSpPr txBox="1">
            <a:spLocks noChangeArrowheads="1"/>
          </p:cNvSpPr>
          <p:nvPr/>
        </p:nvSpPr>
        <p:spPr bwMode="auto">
          <a:xfrm>
            <a:off x="2555875" y="2843213"/>
            <a:ext cx="3684588" cy="544512"/>
          </a:xfrm>
          <a:prstGeom prst="rect">
            <a:avLst/>
          </a:prstGeom>
          <a:solidFill>
            <a:srgbClr val="C0C0C0">
              <a:alpha val="39999"/>
            </a:srgbClr>
          </a:solidFill>
          <a:ln w="25400">
            <a:solidFill>
              <a:schemeClr val="tx1"/>
            </a:solidFill>
            <a:miter lim="800000"/>
            <a:headEnd/>
            <a:tailEnd/>
          </a:ln>
          <a:effectLst/>
        </p:spPr>
        <p:txBody>
          <a:bodyPr anchor="ctr">
            <a:spAutoFit/>
          </a:bodyPr>
          <a:lstStyle/>
          <a:p>
            <a:pPr algn="ctr" rtl="0" fontAlgn="base">
              <a:spcBef>
                <a:spcPct val="50000"/>
              </a:spcBef>
              <a:spcAft>
                <a:spcPct val="0"/>
              </a:spcAft>
            </a:pPr>
            <a:r>
              <a:rPr lang="es-ES_tradnl" sz="2800" b="1" kern="1200">
                <a:solidFill>
                  <a:srgbClr val="EAEAEA"/>
                </a:solidFill>
                <a:effectLst>
                  <a:outerShdw blurRad="38100" dist="38100" dir="2700000" algn="tl">
                    <a:srgbClr val="000000"/>
                  </a:outerShdw>
                </a:effectLst>
                <a:latin typeface="Arial Black" pitchFamily="34" charset="0"/>
                <a:ea typeface="+mn-ea"/>
                <a:cs typeface="+mn-cs"/>
              </a:rPr>
              <a:t>ESTRATÉGICOS</a:t>
            </a:r>
          </a:p>
        </p:txBody>
      </p:sp>
      <p:sp>
        <p:nvSpPr>
          <p:cNvPr id="98307" name="Text Box 3"/>
          <p:cNvSpPr txBox="1">
            <a:spLocks noChangeArrowheads="1"/>
          </p:cNvSpPr>
          <p:nvPr/>
        </p:nvSpPr>
        <p:spPr bwMode="auto">
          <a:xfrm>
            <a:off x="2555875" y="3830638"/>
            <a:ext cx="3671888" cy="544512"/>
          </a:xfrm>
          <a:prstGeom prst="rect">
            <a:avLst/>
          </a:prstGeom>
          <a:solidFill>
            <a:srgbClr val="C0C0C0">
              <a:alpha val="39999"/>
            </a:srgbClr>
          </a:solidFill>
          <a:ln w="25400">
            <a:solidFill>
              <a:schemeClr val="tx1"/>
            </a:solidFill>
            <a:miter lim="800000"/>
            <a:headEnd/>
            <a:tailEnd/>
          </a:ln>
          <a:effectLst/>
        </p:spPr>
        <p:txBody>
          <a:bodyPr anchor="ctr">
            <a:spAutoFit/>
          </a:bodyPr>
          <a:lstStyle/>
          <a:p>
            <a:pPr algn="l" rtl="0" fontAlgn="base">
              <a:spcBef>
                <a:spcPct val="50000"/>
              </a:spcBef>
              <a:spcAft>
                <a:spcPct val="0"/>
              </a:spcAft>
            </a:pPr>
            <a:r>
              <a:rPr lang="es-ES_tradnl" sz="2800" b="1" kern="1200">
                <a:solidFill>
                  <a:srgbClr val="EAEAEA"/>
                </a:solidFill>
                <a:effectLst>
                  <a:outerShdw blurRad="38100" dist="38100" dir="2700000" algn="tl">
                    <a:srgbClr val="000000"/>
                  </a:outerShdw>
                </a:effectLst>
                <a:latin typeface="Arial Black" pitchFamily="34" charset="0"/>
                <a:ea typeface="+mn-ea"/>
                <a:cs typeface="+mn-cs"/>
              </a:rPr>
              <a:t> CLAVE</a:t>
            </a:r>
          </a:p>
        </p:txBody>
      </p:sp>
      <p:sp>
        <p:nvSpPr>
          <p:cNvPr id="98308" name="Text Box 4"/>
          <p:cNvSpPr txBox="1">
            <a:spLocks noChangeArrowheads="1"/>
          </p:cNvSpPr>
          <p:nvPr/>
        </p:nvSpPr>
        <p:spPr bwMode="auto">
          <a:xfrm>
            <a:off x="2555875" y="4860925"/>
            <a:ext cx="3695700" cy="544513"/>
          </a:xfrm>
          <a:prstGeom prst="rect">
            <a:avLst/>
          </a:prstGeom>
          <a:solidFill>
            <a:srgbClr val="C0C0C0">
              <a:alpha val="39999"/>
            </a:srgbClr>
          </a:solidFill>
          <a:ln w="25400">
            <a:solidFill>
              <a:schemeClr val="tx1"/>
            </a:solidFill>
            <a:miter lim="800000"/>
            <a:headEnd/>
            <a:tailEnd/>
          </a:ln>
          <a:effectLst/>
        </p:spPr>
        <p:txBody>
          <a:bodyPr anchor="ctr">
            <a:spAutoFit/>
          </a:bodyPr>
          <a:lstStyle/>
          <a:p>
            <a:pPr algn="l" rtl="0" fontAlgn="base">
              <a:spcBef>
                <a:spcPct val="50000"/>
              </a:spcBef>
              <a:spcAft>
                <a:spcPct val="0"/>
              </a:spcAft>
            </a:pPr>
            <a:r>
              <a:rPr lang="es-ES_tradnl" sz="2800" b="1" kern="1200">
                <a:solidFill>
                  <a:srgbClr val="EAEAEA"/>
                </a:solidFill>
                <a:effectLst>
                  <a:outerShdw blurRad="38100" dist="38100" dir="2700000" algn="tl">
                    <a:srgbClr val="000000"/>
                  </a:outerShdw>
                </a:effectLst>
                <a:latin typeface="Arial Black" pitchFamily="34" charset="0"/>
                <a:ea typeface="+mn-ea"/>
                <a:cs typeface="+mn-cs"/>
              </a:rPr>
              <a:t> APOYO</a:t>
            </a:r>
          </a:p>
        </p:txBody>
      </p:sp>
      <p:sp>
        <p:nvSpPr>
          <p:cNvPr id="98311" name="AutoShape 7"/>
          <p:cNvSpPr>
            <a:spLocks noChangeArrowheads="1"/>
          </p:cNvSpPr>
          <p:nvPr/>
        </p:nvSpPr>
        <p:spPr bwMode="auto">
          <a:xfrm>
            <a:off x="7019925" y="2133600"/>
            <a:ext cx="792163" cy="2447925"/>
          </a:xfrm>
          <a:prstGeom prst="curvedLeftArrow">
            <a:avLst>
              <a:gd name="adj1" fmla="val 61804"/>
              <a:gd name="adj2" fmla="val 123607"/>
              <a:gd name="adj3" fmla="val 33333"/>
            </a:avLst>
          </a:prstGeom>
          <a:solidFill>
            <a:srgbClr val="C0C0C0">
              <a:alpha val="50000"/>
            </a:srgbClr>
          </a:solidFill>
          <a:ln w="9525">
            <a:solidFill>
              <a:schemeClr val="tx1"/>
            </a:solidFill>
            <a:miter lim="800000"/>
            <a:headEnd/>
            <a:tailEnd/>
          </a:ln>
          <a:effectLst/>
        </p:spPr>
        <p:txBody>
          <a:bodyPr wrap="none" anchor="ctr"/>
          <a:lstStyle/>
          <a:p>
            <a:pPr algn="l" rtl="0" fontAlgn="base">
              <a:spcBef>
                <a:spcPct val="0"/>
              </a:spcBef>
              <a:spcAft>
                <a:spcPct val="0"/>
              </a:spcAft>
            </a:pPr>
            <a:endParaRPr lang="es-AR" kern="1200">
              <a:solidFill>
                <a:srgbClr val="EAEAEA"/>
              </a:solidFill>
              <a:latin typeface="Verdana" pitchFamily="34" charset="0"/>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AR" dirty="0" smtClean="0"/>
              <a:t>Tipos de Procesos</a:t>
            </a:r>
            <a:endParaRPr lang="es-AR" dirty="0"/>
          </a:p>
        </p:txBody>
      </p:sp>
      <p:sp>
        <p:nvSpPr>
          <p:cNvPr id="99330" name="Rectangle 2"/>
          <p:cNvSpPr>
            <a:spLocks noGrp="1" noChangeArrowheads="1"/>
          </p:cNvSpPr>
          <p:nvPr>
            <p:ph type="body" idx="4294967295"/>
          </p:nvPr>
        </p:nvSpPr>
        <p:spPr>
          <a:xfrm>
            <a:off x="928662" y="3786190"/>
            <a:ext cx="7735887" cy="1679575"/>
          </a:xfrm>
          <a:solidFill>
            <a:schemeClr val="folHlink">
              <a:alpha val="75000"/>
            </a:schemeClr>
          </a:solidFill>
          <a:ln w="25400">
            <a:solidFill>
              <a:schemeClr val="tx1"/>
            </a:solidFill>
          </a:ln>
        </p:spPr>
        <p:txBody>
          <a:bodyPr/>
          <a:lstStyle/>
          <a:p>
            <a:pPr marL="447675" indent="-447675" algn="just">
              <a:lnSpc>
                <a:spcPct val="150000"/>
              </a:lnSpc>
              <a:spcAft>
                <a:spcPct val="20000"/>
              </a:spcAft>
              <a:buFont typeface="Wingdings" pitchFamily="2" charset="2"/>
              <a:buNone/>
            </a:pPr>
            <a:r>
              <a:rPr lang="es-ES" sz="1800" b="1" dirty="0"/>
              <a:t>     </a:t>
            </a:r>
            <a:r>
              <a:rPr lang="es-ES" sz="2000" b="1" dirty="0"/>
              <a:t>“Aquéllos que constituyen guías y directrices para los procesos clave y los procesos de apoyo”</a:t>
            </a:r>
          </a:p>
          <a:p>
            <a:pPr marL="447675" indent="-447675" algn="just">
              <a:lnSpc>
                <a:spcPct val="150000"/>
              </a:lnSpc>
              <a:spcAft>
                <a:spcPct val="20000"/>
              </a:spcAft>
              <a:buFont typeface="Wingdings" pitchFamily="2" charset="2"/>
              <a:buNone/>
            </a:pPr>
            <a:r>
              <a:rPr lang="es-ES" sz="2000" b="1" dirty="0"/>
              <a:t>     </a:t>
            </a:r>
            <a:r>
              <a:rPr lang="es-ES" sz="2000" b="1" i="1" dirty="0"/>
              <a:t>Ejemplo: </a:t>
            </a:r>
            <a:r>
              <a:rPr lang="es-ES" sz="2000" b="1" i="1" dirty="0" smtClean="0"/>
              <a:t>Revisión por la Dirección </a:t>
            </a:r>
            <a:endParaRPr lang="es-ES" sz="2000" b="1" dirty="0"/>
          </a:p>
        </p:txBody>
      </p:sp>
      <p:sp>
        <p:nvSpPr>
          <p:cNvPr id="99331" name="AutoShape 3"/>
          <p:cNvSpPr>
            <a:spLocks noChangeArrowheads="1"/>
          </p:cNvSpPr>
          <p:nvPr/>
        </p:nvSpPr>
        <p:spPr bwMode="auto">
          <a:xfrm>
            <a:off x="2286000" y="2636838"/>
            <a:ext cx="4495800" cy="990600"/>
          </a:xfrm>
          <a:prstGeom prst="downArrowCallout">
            <a:avLst>
              <a:gd name="adj1" fmla="val 113462"/>
              <a:gd name="adj2" fmla="val 113462"/>
              <a:gd name="adj3" fmla="val 16667"/>
              <a:gd name="adj4" fmla="val 66667"/>
            </a:avLst>
          </a:prstGeom>
          <a:solidFill>
            <a:srgbClr val="C0C0C0">
              <a:alpha val="25000"/>
            </a:srgbClr>
          </a:solidFill>
          <a:ln w="25400">
            <a:solidFill>
              <a:schemeClr val="tx1"/>
            </a:solidFill>
            <a:miter lim="800000"/>
            <a:headEnd/>
            <a:tailEnd/>
          </a:ln>
          <a:effectLst/>
        </p:spPr>
        <p:txBody>
          <a:bodyPr wrap="none" anchor="ctr"/>
          <a:lstStyle/>
          <a:p>
            <a:pPr algn="ctr" rtl="0" fontAlgn="base">
              <a:spcBef>
                <a:spcPct val="0"/>
              </a:spcBef>
              <a:spcAft>
                <a:spcPct val="0"/>
              </a:spcAft>
            </a:pPr>
            <a:endParaRPr lang="es-AR" kern="1200">
              <a:solidFill>
                <a:srgbClr val="EAEAEA"/>
              </a:solidFill>
              <a:latin typeface="Arial" pitchFamily="34" charset="0"/>
              <a:ea typeface="+mn-ea"/>
              <a:cs typeface="+mn-cs"/>
            </a:endParaRPr>
          </a:p>
        </p:txBody>
      </p:sp>
      <p:sp>
        <p:nvSpPr>
          <p:cNvPr id="99332" name="Text Box 4"/>
          <p:cNvSpPr txBox="1">
            <a:spLocks noChangeArrowheads="1"/>
          </p:cNvSpPr>
          <p:nvPr/>
        </p:nvSpPr>
        <p:spPr bwMode="auto">
          <a:xfrm>
            <a:off x="2362200" y="2695575"/>
            <a:ext cx="4343400" cy="544513"/>
          </a:xfrm>
          <a:prstGeom prst="rect">
            <a:avLst/>
          </a:prstGeom>
          <a:noFill/>
          <a:ln w="25400">
            <a:solidFill>
              <a:schemeClr val="tx1"/>
            </a:solidFill>
            <a:miter lim="800000"/>
            <a:headEnd/>
            <a:tailEnd/>
          </a:ln>
          <a:effectLst/>
        </p:spPr>
        <p:txBody>
          <a:bodyPr anchor="ctr">
            <a:spAutoFit/>
          </a:bodyPr>
          <a:lstStyle/>
          <a:p>
            <a:pPr algn="ctr" rtl="0" fontAlgn="base">
              <a:spcBef>
                <a:spcPct val="50000"/>
              </a:spcBef>
              <a:spcAft>
                <a:spcPct val="0"/>
              </a:spcAft>
            </a:pPr>
            <a:r>
              <a:rPr lang="es-ES_tradnl" sz="2800" kern="1200" dirty="0">
                <a:solidFill>
                  <a:srgbClr val="EAEAEA"/>
                </a:solidFill>
                <a:effectLst>
                  <a:outerShdw blurRad="38100" dist="38100" dir="2700000" algn="tl">
                    <a:srgbClr val="000000"/>
                  </a:outerShdw>
                </a:effectLst>
                <a:latin typeface="Arial Black" pitchFamily="34" charset="0"/>
                <a:ea typeface="+mn-ea"/>
                <a:cs typeface="+mn-cs"/>
              </a:rPr>
              <a:t>ESTRATÉGICOS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AR" dirty="0" smtClean="0"/>
              <a:t>Tipos de Procesos</a:t>
            </a:r>
            <a:endParaRPr lang="es-AR" dirty="0"/>
          </a:p>
        </p:txBody>
      </p:sp>
      <p:sp>
        <p:nvSpPr>
          <p:cNvPr id="100354" name="Rectangle 2"/>
          <p:cNvSpPr>
            <a:spLocks noGrp="1" noChangeArrowheads="1"/>
          </p:cNvSpPr>
          <p:nvPr>
            <p:ph type="body" idx="4294967295"/>
          </p:nvPr>
        </p:nvSpPr>
        <p:spPr>
          <a:xfrm>
            <a:off x="714348" y="3829050"/>
            <a:ext cx="7735887" cy="1679575"/>
          </a:xfrm>
          <a:solidFill>
            <a:schemeClr val="folHlink">
              <a:alpha val="75000"/>
            </a:schemeClr>
          </a:solidFill>
          <a:ln w="25400">
            <a:solidFill>
              <a:schemeClr val="tx1"/>
            </a:solidFill>
          </a:ln>
        </p:spPr>
        <p:txBody>
          <a:bodyPr/>
          <a:lstStyle/>
          <a:p>
            <a:pPr marL="447675" indent="-447675" algn="just">
              <a:lnSpc>
                <a:spcPct val="150000"/>
              </a:lnSpc>
              <a:spcAft>
                <a:spcPct val="20000"/>
              </a:spcAft>
              <a:buFont typeface="Wingdings" pitchFamily="2" charset="2"/>
              <a:buNone/>
            </a:pPr>
            <a:r>
              <a:rPr lang="es-ES" sz="1600" b="1" dirty="0"/>
              <a:t>     </a:t>
            </a:r>
            <a:r>
              <a:rPr lang="es-ES" sz="1800" b="1" dirty="0"/>
              <a:t>“Aquéllos que tienen impacto en el cliente final creando valor para éste”</a:t>
            </a:r>
          </a:p>
          <a:p>
            <a:pPr marL="447675" indent="-447675" algn="just">
              <a:lnSpc>
                <a:spcPct val="150000"/>
              </a:lnSpc>
              <a:spcAft>
                <a:spcPct val="20000"/>
              </a:spcAft>
              <a:buFont typeface="Wingdings" pitchFamily="2" charset="2"/>
              <a:buNone/>
            </a:pPr>
            <a:r>
              <a:rPr lang="es-ES" sz="1800" b="1" dirty="0"/>
              <a:t>     </a:t>
            </a:r>
            <a:r>
              <a:rPr lang="es-ES" sz="1800" b="1" i="1" dirty="0"/>
              <a:t>Ejemplo: </a:t>
            </a:r>
            <a:r>
              <a:rPr lang="es-ES" sz="1800" b="1" i="1" dirty="0" smtClean="0"/>
              <a:t>Extensión Universitaria – Dictado de Clases – Inscripción</a:t>
            </a:r>
          </a:p>
          <a:p>
            <a:pPr marL="447675" indent="-447675" algn="ctr">
              <a:lnSpc>
                <a:spcPct val="150000"/>
              </a:lnSpc>
              <a:spcAft>
                <a:spcPct val="20000"/>
              </a:spcAft>
              <a:buFont typeface="Wingdings" pitchFamily="2" charset="2"/>
              <a:buNone/>
            </a:pPr>
            <a:r>
              <a:rPr lang="es-ES" sz="1800" b="1" i="1" dirty="0" smtClean="0"/>
              <a:t>     Diseño – Construcción - Arquitectura</a:t>
            </a:r>
          </a:p>
          <a:p>
            <a:pPr marL="447675" indent="-447675" algn="just">
              <a:lnSpc>
                <a:spcPct val="150000"/>
              </a:lnSpc>
              <a:spcAft>
                <a:spcPct val="20000"/>
              </a:spcAft>
              <a:buFont typeface="Wingdings" pitchFamily="2" charset="2"/>
              <a:buNone/>
            </a:pPr>
            <a:endParaRPr lang="es-ES" sz="1800" b="1" dirty="0"/>
          </a:p>
        </p:txBody>
      </p:sp>
      <p:sp>
        <p:nvSpPr>
          <p:cNvPr id="100355" name="AutoShape 3"/>
          <p:cNvSpPr>
            <a:spLocks noChangeArrowheads="1"/>
          </p:cNvSpPr>
          <p:nvPr/>
        </p:nvSpPr>
        <p:spPr bwMode="auto">
          <a:xfrm>
            <a:off x="2286000" y="2636838"/>
            <a:ext cx="4495800" cy="990600"/>
          </a:xfrm>
          <a:prstGeom prst="downArrowCallout">
            <a:avLst>
              <a:gd name="adj1" fmla="val 113462"/>
              <a:gd name="adj2" fmla="val 113462"/>
              <a:gd name="adj3" fmla="val 16667"/>
              <a:gd name="adj4" fmla="val 66667"/>
            </a:avLst>
          </a:prstGeom>
          <a:solidFill>
            <a:srgbClr val="C0C0C0">
              <a:alpha val="25000"/>
            </a:srgbClr>
          </a:solidFill>
          <a:ln w="25400">
            <a:solidFill>
              <a:schemeClr val="tx1"/>
            </a:solidFill>
            <a:miter lim="800000"/>
            <a:headEnd/>
            <a:tailEnd/>
          </a:ln>
          <a:effectLst/>
        </p:spPr>
        <p:txBody>
          <a:bodyPr wrap="none" anchor="ctr"/>
          <a:lstStyle/>
          <a:p>
            <a:pPr algn="ctr" rtl="0" fontAlgn="base">
              <a:spcBef>
                <a:spcPct val="0"/>
              </a:spcBef>
              <a:spcAft>
                <a:spcPct val="0"/>
              </a:spcAft>
            </a:pPr>
            <a:endParaRPr lang="es-AR" kern="1200">
              <a:solidFill>
                <a:srgbClr val="EAEAEA"/>
              </a:solidFill>
              <a:latin typeface="Arial" pitchFamily="34" charset="0"/>
              <a:ea typeface="+mn-ea"/>
              <a:cs typeface="+mn-cs"/>
            </a:endParaRPr>
          </a:p>
        </p:txBody>
      </p:sp>
      <p:sp>
        <p:nvSpPr>
          <p:cNvPr id="100356" name="Text Box 4"/>
          <p:cNvSpPr txBox="1">
            <a:spLocks noChangeArrowheads="1"/>
          </p:cNvSpPr>
          <p:nvPr/>
        </p:nvSpPr>
        <p:spPr bwMode="auto">
          <a:xfrm>
            <a:off x="2362200" y="2695575"/>
            <a:ext cx="4343400" cy="544513"/>
          </a:xfrm>
          <a:prstGeom prst="rect">
            <a:avLst/>
          </a:prstGeom>
          <a:noFill/>
          <a:ln w="25400">
            <a:solidFill>
              <a:schemeClr val="tx1"/>
            </a:solidFill>
            <a:miter lim="800000"/>
            <a:headEnd/>
            <a:tailEnd/>
          </a:ln>
          <a:effectLst/>
        </p:spPr>
        <p:txBody>
          <a:bodyPr anchor="ctr">
            <a:spAutoFit/>
          </a:bodyPr>
          <a:lstStyle/>
          <a:p>
            <a:pPr algn="ctr" rtl="0" fontAlgn="base">
              <a:spcBef>
                <a:spcPct val="50000"/>
              </a:spcBef>
              <a:spcAft>
                <a:spcPct val="0"/>
              </a:spcAft>
            </a:pPr>
            <a:r>
              <a:rPr lang="es-ES_tradnl" sz="2800" kern="1200">
                <a:solidFill>
                  <a:srgbClr val="EAEAEA"/>
                </a:solidFill>
                <a:effectLst>
                  <a:outerShdw blurRad="38100" dist="38100" dir="2700000" algn="tl">
                    <a:srgbClr val="000000"/>
                  </a:outerShdw>
                </a:effectLst>
                <a:latin typeface="Arial Black" pitchFamily="34" charset="0"/>
                <a:ea typeface="+mn-ea"/>
                <a:cs typeface="+mn-cs"/>
              </a:rPr>
              <a:t>CLAVE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AR" dirty="0" smtClean="0"/>
              <a:t>Tipos de Procesos</a:t>
            </a:r>
            <a:endParaRPr lang="es-AR" dirty="0"/>
          </a:p>
        </p:txBody>
      </p:sp>
      <p:sp>
        <p:nvSpPr>
          <p:cNvPr id="101378" name="Rectangle 2"/>
          <p:cNvSpPr>
            <a:spLocks noGrp="1" noChangeArrowheads="1"/>
          </p:cNvSpPr>
          <p:nvPr>
            <p:ph type="body" idx="4294967295"/>
          </p:nvPr>
        </p:nvSpPr>
        <p:spPr>
          <a:xfrm>
            <a:off x="692177" y="3829050"/>
            <a:ext cx="7737475" cy="2243156"/>
          </a:xfrm>
          <a:solidFill>
            <a:schemeClr val="folHlink">
              <a:alpha val="75000"/>
            </a:schemeClr>
          </a:solidFill>
          <a:ln w="25400">
            <a:solidFill>
              <a:schemeClr val="tx1"/>
            </a:solidFill>
          </a:ln>
        </p:spPr>
        <p:txBody>
          <a:bodyPr/>
          <a:lstStyle/>
          <a:p>
            <a:pPr marL="447675" indent="-447675" algn="just">
              <a:lnSpc>
                <a:spcPct val="150000"/>
              </a:lnSpc>
              <a:spcAft>
                <a:spcPct val="20000"/>
              </a:spcAft>
              <a:buFont typeface="Wingdings" pitchFamily="2" charset="2"/>
              <a:buNone/>
            </a:pPr>
            <a:r>
              <a:rPr lang="es-ES" sz="1600" b="1" dirty="0"/>
              <a:t>     </a:t>
            </a:r>
            <a:r>
              <a:rPr lang="es-ES" sz="1800" b="1" dirty="0"/>
              <a:t>“Aquéllos que dan apoyo a los procesos clave. Su valor es indirecto y generalmente sus clientes son internos”</a:t>
            </a:r>
          </a:p>
          <a:p>
            <a:pPr marL="447675" indent="-447675" algn="just">
              <a:lnSpc>
                <a:spcPct val="150000"/>
              </a:lnSpc>
              <a:spcAft>
                <a:spcPct val="20000"/>
              </a:spcAft>
              <a:buFont typeface="Wingdings" pitchFamily="2" charset="2"/>
              <a:buNone/>
            </a:pPr>
            <a:r>
              <a:rPr lang="es-ES" sz="1800" b="1" dirty="0"/>
              <a:t>     </a:t>
            </a:r>
            <a:r>
              <a:rPr lang="es-ES" sz="1800" b="1" i="1" dirty="0"/>
              <a:t>Ejemplo: </a:t>
            </a:r>
            <a:r>
              <a:rPr lang="es-ES" sz="1800" b="1" i="1" dirty="0" smtClean="0"/>
              <a:t>Administración – Secretaría</a:t>
            </a:r>
          </a:p>
          <a:p>
            <a:pPr marL="447675" indent="-447675" algn="ctr">
              <a:lnSpc>
                <a:spcPct val="150000"/>
              </a:lnSpc>
              <a:spcAft>
                <a:spcPct val="20000"/>
              </a:spcAft>
              <a:buFont typeface="Wingdings" pitchFamily="2" charset="2"/>
              <a:buNone/>
            </a:pPr>
            <a:r>
              <a:rPr lang="es-ES" sz="1800" b="1" i="1" dirty="0" smtClean="0"/>
              <a:t>Administración de la Configuración – Aseguramiento de la Calidad</a:t>
            </a:r>
          </a:p>
          <a:p>
            <a:pPr marL="447675" indent="-447675" algn="just">
              <a:lnSpc>
                <a:spcPct val="150000"/>
              </a:lnSpc>
              <a:spcAft>
                <a:spcPct val="20000"/>
              </a:spcAft>
              <a:buFont typeface="Wingdings" pitchFamily="2" charset="2"/>
              <a:buNone/>
            </a:pPr>
            <a:endParaRPr lang="es-ES" sz="1800" b="1" dirty="0"/>
          </a:p>
        </p:txBody>
      </p:sp>
      <p:sp>
        <p:nvSpPr>
          <p:cNvPr id="101379" name="AutoShape 3"/>
          <p:cNvSpPr>
            <a:spLocks noChangeArrowheads="1"/>
          </p:cNvSpPr>
          <p:nvPr/>
        </p:nvSpPr>
        <p:spPr bwMode="auto">
          <a:xfrm>
            <a:off x="2286000" y="2636838"/>
            <a:ext cx="4495800" cy="990600"/>
          </a:xfrm>
          <a:prstGeom prst="downArrowCallout">
            <a:avLst>
              <a:gd name="adj1" fmla="val 113462"/>
              <a:gd name="adj2" fmla="val 113462"/>
              <a:gd name="adj3" fmla="val 16667"/>
              <a:gd name="adj4" fmla="val 66667"/>
            </a:avLst>
          </a:prstGeom>
          <a:solidFill>
            <a:srgbClr val="C0C0C0">
              <a:alpha val="25000"/>
            </a:srgbClr>
          </a:solidFill>
          <a:ln w="25400">
            <a:solidFill>
              <a:schemeClr val="tx1"/>
            </a:solidFill>
            <a:miter lim="800000"/>
            <a:headEnd/>
            <a:tailEnd/>
          </a:ln>
          <a:effectLst/>
        </p:spPr>
        <p:txBody>
          <a:bodyPr wrap="none" anchor="ctr"/>
          <a:lstStyle/>
          <a:p>
            <a:pPr algn="ctr" rtl="0" fontAlgn="base">
              <a:spcBef>
                <a:spcPct val="0"/>
              </a:spcBef>
              <a:spcAft>
                <a:spcPct val="0"/>
              </a:spcAft>
            </a:pPr>
            <a:endParaRPr lang="es-AR" kern="1200">
              <a:solidFill>
                <a:srgbClr val="EAEAEA"/>
              </a:solidFill>
              <a:latin typeface="Arial" pitchFamily="34" charset="0"/>
              <a:ea typeface="+mn-ea"/>
              <a:cs typeface="+mn-cs"/>
            </a:endParaRPr>
          </a:p>
        </p:txBody>
      </p:sp>
      <p:sp>
        <p:nvSpPr>
          <p:cNvPr id="101380" name="Text Box 4"/>
          <p:cNvSpPr txBox="1">
            <a:spLocks noChangeArrowheads="1"/>
          </p:cNvSpPr>
          <p:nvPr/>
        </p:nvSpPr>
        <p:spPr bwMode="auto">
          <a:xfrm>
            <a:off x="2362200" y="2695575"/>
            <a:ext cx="4343400" cy="544513"/>
          </a:xfrm>
          <a:prstGeom prst="rect">
            <a:avLst/>
          </a:prstGeom>
          <a:noFill/>
          <a:ln w="25400">
            <a:solidFill>
              <a:schemeClr val="tx1"/>
            </a:solidFill>
            <a:miter lim="800000"/>
            <a:headEnd/>
            <a:tailEnd/>
          </a:ln>
          <a:effectLst/>
        </p:spPr>
        <p:txBody>
          <a:bodyPr anchor="ctr">
            <a:spAutoFit/>
          </a:bodyPr>
          <a:lstStyle/>
          <a:p>
            <a:pPr algn="ctr" rtl="0" fontAlgn="base">
              <a:spcBef>
                <a:spcPct val="50000"/>
              </a:spcBef>
              <a:spcAft>
                <a:spcPct val="0"/>
              </a:spcAft>
            </a:pPr>
            <a:r>
              <a:rPr lang="es-ES_tradnl" sz="2800" kern="1200">
                <a:solidFill>
                  <a:srgbClr val="EAEAEA"/>
                </a:solidFill>
                <a:effectLst>
                  <a:outerShdw blurRad="38100" dist="38100" dir="2700000" algn="tl">
                    <a:srgbClr val="000000"/>
                  </a:outerShdw>
                </a:effectLst>
                <a:latin typeface="Arial Black" pitchFamily="34" charset="0"/>
                <a:ea typeface="+mn-ea"/>
                <a:cs typeface="+mn-cs"/>
              </a:rPr>
              <a:t>APOYO</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3733800" y="2565400"/>
            <a:ext cx="1905000" cy="725488"/>
          </a:xfrm>
          <a:prstGeom prst="rect">
            <a:avLst/>
          </a:prstGeom>
          <a:noFill/>
          <a:ln w="31750">
            <a:solidFill>
              <a:schemeClr val="bg2"/>
            </a:solidFill>
            <a:miter lim="800000"/>
            <a:headEnd/>
            <a:tailEnd/>
          </a:ln>
          <a:effectLst/>
        </p:spPr>
        <p:txBody>
          <a:bodyPr lIns="180000" tIns="180000" rIns="180000" bIns="180000" anchor="ctr" anchorCtr="1">
            <a:spAutoFit/>
          </a:bodyPr>
          <a:lstStyle/>
          <a:p>
            <a:pPr algn="ctr" rtl="0" fontAlgn="base">
              <a:spcBef>
                <a:spcPct val="50000"/>
              </a:spcBef>
              <a:spcAft>
                <a:spcPct val="0"/>
              </a:spcAft>
            </a:pPr>
            <a:r>
              <a:rPr lang="es-ES_tradnl" sz="2200" kern="1200">
                <a:latin typeface="Arial Black" pitchFamily="34" charset="0"/>
                <a:ea typeface="+mn-ea"/>
                <a:cs typeface="+mn-cs"/>
              </a:rPr>
              <a:t>Manual</a:t>
            </a:r>
            <a:endParaRPr lang="es-ES_tradnl" sz="2800" b="1" kern="1200">
              <a:latin typeface="Arial" pitchFamily="34" charset="0"/>
              <a:ea typeface="+mn-ea"/>
              <a:cs typeface="+mn-cs"/>
            </a:endParaRPr>
          </a:p>
        </p:txBody>
      </p:sp>
      <p:sp>
        <p:nvSpPr>
          <p:cNvPr id="104451" name="Text Box 3"/>
          <p:cNvSpPr txBox="1">
            <a:spLocks noChangeArrowheads="1"/>
          </p:cNvSpPr>
          <p:nvPr/>
        </p:nvSpPr>
        <p:spPr bwMode="auto">
          <a:xfrm>
            <a:off x="2555875" y="3500438"/>
            <a:ext cx="4392613" cy="725487"/>
          </a:xfrm>
          <a:prstGeom prst="rect">
            <a:avLst/>
          </a:prstGeom>
          <a:noFill/>
          <a:ln w="31750">
            <a:solidFill>
              <a:schemeClr val="bg2"/>
            </a:solidFill>
            <a:miter lim="800000"/>
            <a:headEnd/>
            <a:tailEnd/>
          </a:ln>
          <a:effectLst/>
        </p:spPr>
        <p:txBody>
          <a:bodyPr lIns="180000" tIns="180000" rIns="180000" bIns="180000" anchor="ctr" anchorCtr="1">
            <a:spAutoFit/>
          </a:bodyPr>
          <a:lstStyle/>
          <a:p>
            <a:pPr algn="ctr" rtl="0" fontAlgn="base">
              <a:spcBef>
                <a:spcPct val="50000"/>
              </a:spcBef>
              <a:spcAft>
                <a:spcPct val="0"/>
              </a:spcAft>
            </a:pPr>
            <a:r>
              <a:rPr lang="es-ES_tradnl" sz="2200" kern="1200">
                <a:latin typeface="Arial Black" pitchFamily="34" charset="0"/>
                <a:ea typeface="+mn-ea"/>
                <a:cs typeface="+mn-cs"/>
              </a:rPr>
              <a:t>Procedimientos</a:t>
            </a:r>
          </a:p>
        </p:txBody>
      </p:sp>
      <p:sp>
        <p:nvSpPr>
          <p:cNvPr id="104452" name="Text Box 4"/>
          <p:cNvSpPr txBox="1">
            <a:spLocks noChangeArrowheads="1"/>
          </p:cNvSpPr>
          <p:nvPr/>
        </p:nvSpPr>
        <p:spPr bwMode="auto">
          <a:xfrm>
            <a:off x="755650" y="5373688"/>
            <a:ext cx="7777163" cy="725487"/>
          </a:xfrm>
          <a:prstGeom prst="rect">
            <a:avLst/>
          </a:prstGeom>
          <a:noFill/>
          <a:ln w="31750">
            <a:solidFill>
              <a:schemeClr val="bg2"/>
            </a:solidFill>
            <a:miter lim="800000"/>
            <a:headEnd/>
            <a:tailEnd/>
          </a:ln>
          <a:effectLst/>
        </p:spPr>
        <p:txBody>
          <a:bodyPr lIns="180000" tIns="180000" rIns="180000" bIns="180000" anchor="ctr" anchorCtr="1">
            <a:spAutoFit/>
          </a:bodyPr>
          <a:lstStyle/>
          <a:p>
            <a:pPr algn="ctr" rtl="0" fontAlgn="base">
              <a:spcBef>
                <a:spcPct val="50000"/>
              </a:spcBef>
              <a:spcAft>
                <a:spcPct val="0"/>
              </a:spcAft>
            </a:pPr>
            <a:r>
              <a:rPr lang="es-ES_tradnl" sz="2200" kern="1200">
                <a:latin typeface="Arial Black" pitchFamily="34" charset="0"/>
                <a:ea typeface="+mn-ea"/>
                <a:cs typeface="+mn-cs"/>
                <a:sym typeface="Monotype Sorts" pitchFamily="2" charset="2"/>
              </a:rPr>
              <a:t> </a:t>
            </a:r>
            <a:r>
              <a:rPr lang="es-ES_tradnl" sz="2200" kern="1200">
                <a:latin typeface="Arial Black" pitchFamily="34" charset="0"/>
                <a:ea typeface="+mn-ea"/>
                <a:cs typeface="+mn-cs"/>
              </a:rPr>
              <a:t>Registros</a:t>
            </a:r>
          </a:p>
        </p:txBody>
      </p:sp>
      <p:sp>
        <p:nvSpPr>
          <p:cNvPr id="104453" name="Text Box 5"/>
          <p:cNvSpPr txBox="1">
            <a:spLocks noChangeArrowheads="1"/>
          </p:cNvSpPr>
          <p:nvPr/>
        </p:nvSpPr>
        <p:spPr bwMode="auto">
          <a:xfrm>
            <a:off x="1908175" y="4437063"/>
            <a:ext cx="5688013" cy="725487"/>
          </a:xfrm>
          <a:prstGeom prst="rect">
            <a:avLst/>
          </a:prstGeom>
          <a:noFill/>
          <a:ln w="31750">
            <a:solidFill>
              <a:schemeClr val="bg2"/>
            </a:solidFill>
            <a:miter lim="800000"/>
            <a:headEnd/>
            <a:tailEnd/>
          </a:ln>
          <a:effectLst/>
        </p:spPr>
        <p:txBody>
          <a:bodyPr lIns="180000" tIns="180000" rIns="180000" bIns="180000" anchor="ctr" anchorCtr="1">
            <a:spAutoFit/>
          </a:bodyPr>
          <a:lstStyle/>
          <a:p>
            <a:pPr algn="ctr" rtl="0" fontAlgn="base">
              <a:spcBef>
                <a:spcPct val="50000"/>
              </a:spcBef>
              <a:spcAft>
                <a:spcPct val="0"/>
              </a:spcAft>
            </a:pPr>
            <a:r>
              <a:rPr lang="es-ES_tradnl" sz="2200" kern="1200">
                <a:latin typeface="Arial Black" pitchFamily="34" charset="0"/>
                <a:ea typeface="+mn-ea"/>
                <a:cs typeface="+mn-cs"/>
              </a:rPr>
              <a:t>Instrucciones</a:t>
            </a:r>
            <a:endParaRPr lang="es-ES_tradnl" sz="2800" kern="1200">
              <a:latin typeface="Arial" pitchFamily="34" charset="0"/>
              <a:ea typeface="+mn-ea"/>
              <a:cs typeface="+mn-cs"/>
            </a:endParaRPr>
          </a:p>
        </p:txBody>
      </p:sp>
      <p:sp>
        <p:nvSpPr>
          <p:cNvPr id="104456" name="AutoShape 8"/>
          <p:cNvSpPr>
            <a:spLocks/>
          </p:cNvSpPr>
          <p:nvPr/>
        </p:nvSpPr>
        <p:spPr bwMode="auto">
          <a:xfrm>
            <a:off x="6443663" y="2060575"/>
            <a:ext cx="2016125" cy="784225"/>
          </a:xfrm>
          <a:prstGeom prst="borderCallout1">
            <a:avLst>
              <a:gd name="adj1" fmla="val 109718"/>
              <a:gd name="adj2" fmla="val 94329"/>
              <a:gd name="adj3" fmla="val 109718"/>
              <a:gd name="adj4" fmla="val -46065"/>
            </a:avLst>
          </a:prstGeom>
          <a:solidFill>
            <a:schemeClr val="accent1"/>
          </a:solidFill>
          <a:ln w="25400">
            <a:solidFill>
              <a:schemeClr val="accent1"/>
            </a:solidFill>
            <a:miter lim="800000"/>
            <a:headEnd/>
            <a:tailEnd/>
          </a:ln>
          <a:effectLst/>
        </p:spPr>
        <p:txBody>
          <a:bodyPr anchor="ctr"/>
          <a:lstStyle/>
          <a:p>
            <a:pPr algn="ctr" rtl="0" fontAlgn="base">
              <a:spcBef>
                <a:spcPct val="0"/>
              </a:spcBef>
              <a:spcAft>
                <a:spcPct val="0"/>
              </a:spcAft>
            </a:pPr>
            <a:endParaRPr lang="es-AR" kern="1200">
              <a:solidFill>
                <a:srgbClr val="EAEAEA"/>
              </a:solidFill>
              <a:latin typeface="Arial" pitchFamily="34" charset="0"/>
              <a:ea typeface="+mn-ea"/>
              <a:cs typeface="+mn-cs"/>
            </a:endParaRPr>
          </a:p>
        </p:txBody>
      </p:sp>
      <p:sp>
        <p:nvSpPr>
          <p:cNvPr id="104457" name="Text Box 9"/>
          <p:cNvSpPr txBox="1">
            <a:spLocks noChangeArrowheads="1"/>
          </p:cNvSpPr>
          <p:nvPr/>
        </p:nvSpPr>
        <p:spPr bwMode="auto">
          <a:xfrm>
            <a:off x="6516688" y="2133600"/>
            <a:ext cx="1943100" cy="701675"/>
          </a:xfrm>
          <a:prstGeom prst="rect">
            <a:avLst/>
          </a:prstGeom>
          <a:noFill/>
          <a:ln w="9525">
            <a:noFill/>
            <a:miter lim="800000"/>
            <a:headEnd/>
            <a:tailEnd/>
          </a:ln>
          <a:effectLst/>
        </p:spPr>
        <p:txBody>
          <a:bodyPr>
            <a:spAutoFit/>
          </a:bodyPr>
          <a:lstStyle/>
          <a:p>
            <a:pPr algn="just" rtl="0" fontAlgn="base">
              <a:spcBef>
                <a:spcPct val="50000"/>
              </a:spcBef>
              <a:spcAft>
                <a:spcPct val="0"/>
              </a:spcAft>
            </a:pPr>
            <a:r>
              <a:rPr lang="es-ES" sz="1000" b="1" kern="1200">
                <a:solidFill>
                  <a:srgbClr val="EAEAEA"/>
                </a:solidFill>
                <a:latin typeface="Arial" pitchFamily="34" charset="0"/>
                <a:ea typeface="+mn-ea"/>
                <a:cs typeface="+mn-cs"/>
              </a:rPr>
              <a:t>Documento en el que se describen las características básicas del Sistema de Gestión de la Calidad</a:t>
            </a:r>
          </a:p>
        </p:txBody>
      </p:sp>
      <p:sp>
        <p:nvSpPr>
          <p:cNvPr id="104458" name="AutoShape 10"/>
          <p:cNvSpPr>
            <a:spLocks/>
          </p:cNvSpPr>
          <p:nvPr/>
        </p:nvSpPr>
        <p:spPr bwMode="auto">
          <a:xfrm>
            <a:off x="250825" y="2924175"/>
            <a:ext cx="2016125" cy="873125"/>
          </a:xfrm>
          <a:prstGeom prst="borderCallout1">
            <a:avLst>
              <a:gd name="adj1" fmla="val 108727"/>
              <a:gd name="adj2" fmla="val 5671"/>
              <a:gd name="adj3" fmla="val 108727"/>
              <a:gd name="adj4" fmla="val 129843"/>
            </a:avLst>
          </a:prstGeom>
          <a:solidFill>
            <a:schemeClr val="accent1"/>
          </a:solidFill>
          <a:ln w="25400">
            <a:solidFill>
              <a:schemeClr val="accent1"/>
            </a:solidFill>
            <a:miter lim="800000"/>
            <a:headEnd/>
            <a:tailEnd/>
          </a:ln>
          <a:effectLst/>
        </p:spPr>
        <p:txBody>
          <a:bodyPr anchor="ctr"/>
          <a:lstStyle/>
          <a:p>
            <a:pPr algn="ctr" rtl="0" fontAlgn="base">
              <a:spcBef>
                <a:spcPct val="0"/>
              </a:spcBef>
              <a:spcAft>
                <a:spcPct val="0"/>
              </a:spcAft>
            </a:pPr>
            <a:endParaRPr lang="es-AR" kern="1200">
              <a:solidFill>
                <a:srgbClr val="EAEAEA"/>
              </a:solidFill>
              <a:latin typeface="Arial" pitchFamily="34" charset="0"/>
              <a:ea typeface="+mn-ea"/>
              <a:cs typeface="+mn-cs"/>
            </a:endParaRPr>
          </a:p>
        </p:txBody>
      </p:sp>
      <p:sp>
        <p:nvSpPr>
          <p:cNvPr id="104459" name="Text Box 11"/>
          <p:cNvSpPr txBox="1">
            <a:spLocks noChangeArrowheads="1"/>
          </p:cNvSpPr>
          <p:nvPr/>
        </p:nvSpPr>
        <p:spPr bwMode="auto">
          <a:xfrm>
            <a:off x="250825" y="2924175"/>
            <a:ext cx="2089150" cy="854075"/>
          </a:xfrm>
          <a:prstGeom prst="rect">
            <a:avLst/>
          </a:prstGeom>
          <a:noFill/>
          <a:ln w="9525">
            <a:noFill/>
            <a:miter lim="800000"/>
            <a:headEnd/>
            <a:tailEnd/>
          </a:ln>
          <a:effectLst/>
        </p:spPr>
        <p:txBody>
          <a:bodyPr>
            <a:spAutoFit/>
          </a:bodyPr>
          <a:lstStyle/>
          <a:p>
            <a:pPr algn="just" rtl="0" fontAlgn="base">
              <a:spcBef>
                <a:spcPct val="50000"/>
              </a:spcBef>
              <a:spcAft>
                <a:spcPct val="0"/>
              </a:spcAft>
            </a:pPr>
            <a:r>
              <a:rPr lang="es-ES" sz="1000" b="1" kern="1200">
                <a:solidFill>
                  <a:srgbClr val="EAEAEA"/>
                </a:solidFill>
                <a:latin typeface="Arial" pitchFamily="34" charset="0"/>
                <a:ea typeface="+mn-ea"/>
                <a:cs typeface="+mn-cs"/>
              </a:rPr>
              <a:t>Documentos complementarios del Manual en los que se da respuesta a las preguntas:  ¿qué?, ¿quién?, ¿cómo?, ¿cuándo?,  ¿dónde?</a:t>
            </a:r>
          </a:p>
        </p:txBody>
      </p:sp>
      <p:sp>
        <p:nvSpPr>
          <p:cNvPr id="104460" name="AutoShape 12"/>
          <p:cNvSpPr>
            <a:spLocks/>
          </p:cNvSpPr>
          <p:nvPr/>
        </p:nvSpPr>
        <p:spPr bwMode="auto">
          <a:xfrm>
            <a:off x="7304088" y="4003675"/>
            <a:ext cx="1584325" cy="712788"/>
          </a:xfrm>
          <a:prstGeom prst="borderCallout1">
            <a:avLst>
              <a:gd name="adj1" fmla="val 110690"/>
              <a:gd name="adj2" fmla="val 92787"/>
              <a:gd name="adj3" fmla="val 110690"/>
              <a:gd name="adj4" fmla="val -47296"/>
            </a:avLst>
          </a:prstGeom>
          <a:solidFill>
            <a:schemeClr val="accent1"/>
          </a:solidFill>
          <a:ln w="25400">
            <a:solidFill>
              <a:schemeClr val="accent1"/>
            </a:solidFill>
            <a:miter lim="800000"/>
            <a:headEnd/>
            <a:tailEnd/>
          </a:ln>
          <a:effectLst/>
        </p:spPr>
        <p:txBody>
          <a:bodyPr anchor="ctr"/>
          <a:lstStyle/>
          <a:p>
            <a:pPr algn="ctr" rtl="0" fontAlgn="base">
              <a:spcBef>
                <a:spcPct val="0"/>
              </a:spcBef>
              <a:spcAft>
                <a:spcPct val="0"/>
              </a:spcAft>
            </a:pPr>
            <a:endParaRPr lang="es-AR" kern="1200">
              <a:solidFill>
                <a:srgbClr val="EAEAEA"/>
              </a:solidFill>
              <a:latin typeface="Arial" pitchFamily="34" charset="0"/>
              <a:ea typeface="+mn-ea"/>
              <a:cs typeface="+mn-cs"/>
            </a:endParaRPr>
          </a:p>
        </p:txBody>
      </p:sp>
      <p:sp>
        <p:nvSpPr>
          <p:cNvPr id="104461" name="Text Box 13"/>
          <p:cNvSpPr txBox="1">
            <a:spLocks noChangeArrowheads="1"/>
          </p:cNvSpPr>
          <p:nvPr/>
        </p:nvSpPr>
        <p:spPr bwMode="auto">
          <a:xfrm>
            <a:off x="7380288" y="4005263"/>
            <a:ext cx="1584325" cy="701675"/>
          </a:xfrm>
          <a:prstGeom prst="rect">
            <a:avLst/>
          </a:prstGeom>
          <a:noFill/>
          <a:ln w="9525">
            <a:noFill/>
            <a:miter lim="800000"/>
            <a:headEnd/>
            <a:tailEnd/>
          </a:ln>
          <a:effectLst/>
        </p:spPr>
        <p:txBody>
          <a:bodyPr>
            <a:spAutoFit/>
          </a:bodyPr>
          <a:lstStyle/>
          <a:p>
            <a:pPr algn="just" rtl="0" fontAlgn="base">
              <a:spcBef>
                <a:spcPct val="50000"/>
              </a:spcBef>
              <a:spcAft>
                <a:spcPct val="0"/>
              </a:spcAft>
            </a:pPr>
            <a:r>
              <a:rPr lang="es-ES" sz="1000" b="1" kern="1200">
                <a:solidFill>
                  <a:srgbClr val="EAEAEA"/>
                </a:solidFill>
                <a:latin typeface="Arial" pitchFamily="34" charset="0"/>
                <a:ea typeface="+mn-ea"/>
                <a:cs typeface="+mn-cs"/>
              </a:rPr>
              <a:t>Documentos en los que de forma breve se describe el modo de realizar una  actividad</a:t>
            </a:r>
          </a:p>
        </p:txBody>
      </p:sp>
      <p:sp>
        <p:nvSpPr>
          <p:cNvPr id="104462" name="AutoShape 14"/>
          <p:cNvSpPr>
            <a:spLocks/>
          </p:cNvSpPr>
          <p:nvPr/>
        </p:nvSpPr>
        <p:spPr bwMode="auto">
          <a:xfrm>
            <a:off x="179388" y="4868863"/>
            <a:ext cx="1368425" cy="730250"/>
          </a:xfrm>
          <a:prstGeom prst="borderCallout1">
            <a:avLst>
              <a:gd name="adj1" fmla="val 110435"/>
              <a:gd name="adj2" fmla="val 8352"/>
              <a:gd name="adj3" fmla="val 110435"/>
              <a:gd name="adj4" fmla="val 165662"/>
            </a:avLst>
          </a:prstGeom>
          <a:solidFill>
            <a:schemeClr val="accent1"/>
          </a:solidFill>
          <a:ln w="25400">
            <a:solidFill>
              <a:schemeClr val="accent1"/>
            </a:solidFill>
            <a:miter lim="800000"/>
            <a:headEnd/>
            <a:tailEnd/>
          </a:ln>
          <a:effectLst/>
        </p:spPr>
        <p:txBody>
          <a:bodyPr anchor="ctr"/>
          <a:lstStyle/>
          <a:p>
            <a:pPr algn="ctr" rtl="0" fontAlgn="base">
              <a:spcBef>
                <a:spcPct val="0"/>
              </a:spcBef>
              <a:spcAft>
                <a:spcPct val="0"/>
              </a:spcAft>
            </a:pPr>
            <a:endParaRPr lang="es-AR" kern="1200">
              <a:solidFill>
                <a:srgbClr val="EAEAEA"/>
              </a:solidFill>
              <a:latin typeface="Arial" pitchFamily="34" charset="0"/>
              <a:ea typeface="+mn-ea"/>
              <a:cs typeface="+mn-cs"/>
            </a:endParaRPr>
          </a:p>
        </p:txBody>
      </p:sp>
      <p:sp>
        <p:nvSpPr>
          <p:cNvPr id="104463" name="Text Box 15"/>
          <p:cNvSpPr txBox="1">
            <a:spLocks noChangeArrowheads="1"/>
          </p:cNvSpPr>
          <p:nvPr/>
        </p:nvSpPr>
        <p:spPr bwMode="auto">
          <a:xfrm>
            <a:off x="250825" y="4868863"/>
            <a:ext cx="1225550" cy="701675"/>
          </a:xfrm>
          <a:prstGeom prst="rect">
            <a:avLst/>
          </a:prstGeom>
          <a:noFill/>
          <a:ln w="9525">
            <a:noFill/>
            <a:miter lim="800000"/>
            <a:headEnd/>
            <a:tailEnd/>
          </a:ln>
          <a:effectLst/>
        </p:spPr>
        <p:txBody>
          <a:bodyPr>
            <a:spAutoFit/>
          </a:bodyPr>
          <a:lstStyle/>
          <a:p>
            <a:pPr algn="just" rtl="0" fontAlgn="base">
              <a:spcBef>
                <a:spcPct val="50000"/>
              </a:spcBef>
              <a:spcAft>
                <a:spcPct val="0"/>
              </a:spcAft>
            </a:pPr>
            <a:r>
              <a:rPr lang="es-ES" sz="1000" b="1" kern="1200">
                <a:solidFill>
                  <a:srgbClr val="EAEAEA"/>
                </a:solidFill>
                <a:latin typeface="Arial" pitchFamily="34" charset="0"/>
                <a:ea typeface="+mn-ea"/>
                <a:cs typeface="+mn-cs"/>
              </a:rPr>
              <a:t>Documentos que evidencian el desarrollo de las actividades</a:t>
            </a:r>
          </a:p>
        </p:txBody>
      </p:sp>
      <p:sp>
        <p:nvSpPr>
          <p:cNvPr id="17" name="Title 16"/>
          <p:cNvSpPr>
            <a:spLocks noGrp="1"/>
          </p:cNvSpPr>
          <p:nvPr>
            <p:ph type="title"/>
          </p:nvPr>
        </p:nvSpPr>
        <p:spPr/>
        <p:txBody>
          <a:bodyPr/>
          <a:lstStyle/>
          <a:p>
            <a:r>
              <a:rPr lang="es-AR" dirty="0" smtClean="0"/>
              <a:t>Pirámide Documental</a:t>
            </a:r>
            <a:endParaRPr lang="es-A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Proyecto  ISO</a:t>
            </a:r>
            <a:endParaRPr lang="es-AR" dirty="0"/>
          </a:p>
        </p:txBody>
      </p:sp>
      <p:sp>
        <p:nvSpPr>
          <p:cNvPr id="3" name="Content Placeholder 2"/>
          <p:cNvSpPr>
            <a:spLocks noGrp="1"/>
          </p:cNvSpPr>
          <p:nvPr>
            <p:ph idx="1"/>
          </p:nvPr>
        </p:nvSpPr>
        <p:spPr/>
        <p:txBody>
          <a:bodyPr>
            <a:normAutofit fontScale="92500" lnSpcReduction="20000"/>
          </a:bodyPr>
          <a:lstStyle/>
          <a:p>
            <a:r>
              <a:rPr lang="es-AR" dirty="0" smtClean="0"/>
              <a:t>Implementar la norma: 6 a 12 meses </a:t>
            </a:r>
            <a:r>
              <a:rPr lang="es-AR" dirty="0" err="1" smtClean="0"/>
              <a:t>apróx</a:t>
            </a:r>
            <a:r>
              <a:rPr lang="es-AR" dirty="0" smtClean="0"/>
              <a:t>.</a:t>
            </a:r>
          </a:p>
          <a:p>
            <a:r>
              <a:rPr lang="es-AR" dirty="0" smtClean="0"/>
              <a:t>Elegir la empresa certificadora </a:t>
            </a:r>
          </a:p>
          <a:p>
            <a:pPr lvl="1"/>
            <a:r>
              <a:rPr lang="es-AR" dirty="0" smtClean="0"/>
              <a:t>La certificación es realizada por organizaciones acreditadas internacionalmente. </a:t>
            </a:r>
          </a:p>
          <a:p>
            <a:r>
              <a:rPr lang="es-AR" dirty="0" smtClean="0"/>
              <a:t>La certificadora realiza una pre-auditoría para evaluar los puntos de la norma que ya se cumplieron y los que aún no han alcanzado la meta propuesta.</a:t>
            </a:r>
          </a:p>
          <a:p>
            <a:pPr lvl="1"/>
            <a:r>
              <a:rPr lang="es-AR" dirty="0" smtClean="0"/>
              <a:t> La empresa cuenta con 3 a 6 meses para corregir los errores o faltas detectadas.</a:t>
            </a:r>
          </a:p>
          <a:p>
            <a:pPr>
              <a:buNone/>
            </a:pPr>
            <a:endParaRPr lang="es-AR"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Proyecto  ISO</a:t>
            </a:r>
            <a:endParaRPr lang="es-AR" dirty="0"/>
          </a:p>
        </p:txBody>
      </p:sp>
      <p:sp>
        <p:nvSpPr>
          <p:cNvPr id="3" name="Content Placeholder 2"/>
          <p:cNvSpPr>
            <a:spLocks noGrp="1"/>
          </p:cNvSpPr>
          <p:nvPr>
            <p:ph idx="1"/>
          </p:nvPr>
        </p:nvSpPr>
        <p:spPr/>
        <p:txBody>
          <a:bodyPr>
            <a:normAutofit fontScale="92500" lnSpcReduction="10000"/>
          </a:bodyPr>
          <a:lstStyle/>
          <a:p>
            <a:r>
              <a:rPr lang="es-AR" dirty="0" smtClean="0"/>
              <a:t>Una vez efectuada la rectificación, la certificadora emite el </a:t>
            </a:r>
            <a:r>
              <a:rPr lang="es-AR" i="1" dirty="0" smtClean="0"/>
              <a:t>certificado de registro</a:t>
            </a:r>
            <a:r>
              <a:rPr lang="es-AR" dirty="0" smtClean="0"/>
              <a:t> donde consta que el sistema de calidad de la empresa concuerda con los modelos definidos en las normas ISO.</a:t>
            </a:r>
          </a:p>
          <a:p>
            <a:r>
              <a:rPr lang="es-AR" dirty="0" smtClean="0"/>
              <a:t>La certificación tiene una validez de 3 años y cada 6 meses la certificadora realiza una auditoría para asegurar que el sistema de calidad se </a:t>
            </a:r>
            <a:r>
              <a:rPr lang="es-AR" dirty="0" err="1" smtClean="0"/>
              <a:t>desarolle</a:t>
            </a:r>
            <a:r>
              <a:rPr lang="es-AR" dirty="0" smtClean="0"/>
              <a:t> en forma adecuada.</a:t>
            </a:r>
          </a:p>
          <a:p>
            <a:endParaRPr lang="es-AR"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mmi-logo"/>
          <p:cNvPicPr>
            <a:picLocks noChangeAspect="1" noChangeArrowheads="1"/>
          </p:cNvPicPr>
          <p:nvPr/>
        </p:nvPicPr>
        <p:blipFill>
          <a:blip r:embed="rId3"/>
          <a:srcRect/>
          <a:stretch>
            <a:fillRect/>
          </a:stretch>
        </p:blipFill>
        <p:spPr bwMode="auto">
          <a:xfrm>
            <a:off x="7585075" y="5570561"/>
            <a:ext cx="1558925" cy="1216025"/>
          </a:xfrm>
          <a:prstGeom prst="rect">
            <a:avLst/>
          </a:prstGeom>
          <a:noFill/>
          <a:ln w="9525">
            <a:noFill/>
            <a:miter lim="800000"/>
            <a:headEnd/>
            <a:tailEnd/>
          </a:ln>
        </p:spPr>
      </p:pic>
      <p:sp>
        <p:nvSpPr>
          <p:cNvPr id="26626" name="1 Título"/>
          <p:cNvSpPr>
            <a:spLocks noGrp="1"/>
          </p:cNvSpPr>
          <p:nvPr>
            <p:ph type="title"/>
          </p:nvPr>
        </p:nvSpPr>
        <p:spPr/>
        <p:txBody>
          <a:bodyPr/>
          <a:lstStyle/>
          <a:p>
            <a:r>
              <a:rPr lang="es-ES" smtClean="0"/>
              <a:t>El Marco de CMMI</a:t>
            </a:r>
            <a:endParaRPr lang="es-MX" smtClean="0"/>
          </a:p>
        </p:txBody>
      </p:sp>
      <p:graphicFrame>
        <p:nvGraphicFramePr>
          <p:cNvPr id="5" name="Diagram 4"/>
          <p:cNvGraphicFramePr/>
          <p:nvPr/>
        </p:nvGraphicFramePr>
        <p:xfrm>
          <a:off x="1690710" y="1722454"/>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Slide Number Placeholder 5"/>
          <p:cNvSpPr txBox="1">
            <a:spLocks/>
          </p:cNvSpPr>
          <p:nvPr/>
        </p:nvSpPr>
        <p:spPr bwMode="auto">
          <a:xfrm>
            <a:off x="7010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r" rtl="0" fontAlgn="base">
              <a:spcBef>
                <a:spcPct val="0"/>
              </a:spcBef>
              <a:spcAft>
                <a:spcPct val="0"/>
              </a:spcAft>
              <a:defRPr/>
            </a:pPr>
            <a:fld id="{D4284124-2783-455E-B169-ABC5FFC98A41}" type="slidenum">
              <a:rPr lang="en-US" sz="1400" kern="1200">
                <a:solidFill>
                  <a:srgbClr val="000000"/>
                </a:solidFill>
                <a:latin typeface="Arial"/>
                <a:ea typeface="+mn-ea"/>
                <a:cs typeface="Arial" charset="0"/>
              </a:rPr>
              <a:pPr algn="r" rtl="0" fontAlgn="base">
                <a:spcBef>
                  <a:spcPct val="0"/>
                </a:spcBef>
                <a:spcAft>
                  <a:spcPct val="0"/>
                </a:spcAft>
                <a:defRPr/>
              </a:pPr>
              <a:t>39</a:t>
            </a:fld>
            <a:endParaRPr lang="en-US" sz="1400" kern="1200" dirty="0">
              <a:solidFill>
                <a:srgbClr val="000000"/>
              </a:solidFill>
              <a:latin typeface="Arial"/>
              <a:ea typeface="+mn-ea"/>
              <a:cs typeface="Arial" charset="0"/>
            </a:endParaRPr>
          </a:p>
        </p:txBody>
      </p:sp>
      <p:sp>
        <p:nvSpPr>
          <p:cNvPr id="7" name="TextBox 6"/>
          <p:cNvSpPr txBox="1"/>
          <p:nvPr/>
        </p:nvSpPr>
        <p:spPr>
          <a:xfrm>
            <a:off x="4000496" y="6550247"/>
            <a:ext cx="2143140" cy="261610"/>
          </a:xfrm>
          <a:prstGeom prst="rect">
            <a:avLst/>
          </a:prstGeom>
          <a:noFill/>
        </p:spPr>
        <p:txBody>
          <a:bodyPr wrap="square" rtlCol="0">
            <a:spAutoFit/>
          </a:bodyPr>
          <a:lstStyle/>
          <a:p>
            <a:pPr algn="ctr" rtl="0" fontAlgn="base">
              <a:spcBef>
                <a:spcPct val="0"/>
              </a:spcBef>
              <a:spcAft>
                <a:spcPct val="0"/>
              </a:spcAft>
            </a:pPr>
            <a:r>
              <a:rPr lang="es-AR" sz="1100" kern="1200" dirty="0">
                <a:solidFill>
                  <a:srgbClr val="000000"/>
                </a:solidFill>
                <a:latin typeface="Arial"/>
                <a:ea typeface="+mn-ea"/>
                <a:cs typeface="Arial" charset="0"/>
              </a:rPr>
              <a:t>Lic. Gabriela Faillace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80" name="Rectangle 12"/>
          <p:cNvSpPr>
            <a:spLocks noChangeArrowheads="1"/>
          </p:cNvSpPr>
          <p:nvPr/>
        </p:nvSpPr>
        <p:spPr bwMode="auto">
          <a:xfrm>
            <a:off x="3373438" y="1370013"/>
            <a:ext cx="2201862" cy="977900"/>
          </a:xfrm>
          <a:prstGeom prst="rect">
            <a:avLst/>
          </a:prstGeom>
          <a:solidFill>
            <a:schemeClr val="bg2"/>
          </a:solidFill>
          <a:ln w="8001">
            <a:solidFill>
              <a:srgbClr val="000000"/>
            </a:solidFill>
            <a:miter lim="800000"/>
            <a:headEnd/>
            <a:tailEnd/>
          </a:ln>
          <a:effectLst>
            <a:outerShdw dist="107763" dir="2700000" algn="ctr" rotWithShape="0">
              <a:srgbClr val="808080"/>
            </a:outerShdw>
          </a:effectLst>
        </p:spPr>
        <p:txBody>
          <a:bodyPr/>
          <a:lstStyle/>
          <a:p>
            <a:endParaRPr lang="es-AR"/>
          </a:p>
        </p:txBody>
      </p:sp>
      <p:grpSp>
        <p:nvGrpSpPr>
          <p:cNvPr id="2" name="Group 104"/>
          <p:cNvGrpSpPr>
            <a:grpSpLocks/>
          </p:cNvGrpSpPr>
          <p:nvPr/>
        </p:nvGrpSpPr>
        <p:grpSpPr bwMode="auto">
          <a:xfrm>
            <a:off x="3429000" y="1423988"/>
            <a:ext cx="2090738" cy="835025"/>
            <a:chOff x="581" y="934"/>
            <a:chExt cx="2928" cy="223"/>
          </a:xfrm>
        </p:grpSpPr>
        <p:sp>
          <p:nvSpPr>
            <p:cNvPr id="58382" name="Rectangle 14"/>
            <p:cNvSpPr>
              <a:spLocks noChangeArrowheads="1"/>
            </p:cNvSpPr>
            <p:nvPr/>
          </p:nvSpPr>
          <p:spPr bwMode="auto">
            <a:xfrm>
              <a:off x="581" y="934"/>
              <a:ext cx="2928" cy="195"/>
            </a:xfrm>
            <a:prstGeom prst="rect">
              <a:avLst/>
            </a:prstGeom>
            <a:noFill/>
            <a:ln w="9525">
              <a:noFill/>
              <a:miter lim="800000"/>
              <a:headEnd/>
              <a:tailEnd/>
            </a:ln>
          </p:spPr>
          <p:txBody>
            <a:bodyPr wrap="none" lIns="0" tIns="0" rIns="0" bIns="0">
              <a:spAutoFit/>
            </a:bodyPr>
            <a:lstStyle/>
            <a:p>
              <a:r>
                <a:rPr lang="es-MX" sz="2400" i="0">
                  <a:solidFill>
                    <a:schemeClr val="tx1"/>
                  </a:solidFill>
                  <a:effectLst/>
                  <a:latin typeface="Times New Roman" pitchFamily="18" charset="0"/>
                </a:rPr>
                <a:t>Calidad externa</a:t>
              </a:r>
            </a:p>
            <a:p>
              <a:r>
                <a:rPr lang="es-MX" sz="2400" i="0">
                  <a:solidFill>
                    <a:schemeClr val="tx1"/>
                  </a:solidFill>
                  <a:effectLst/>
                  <a:latin typeface="Times New Roman" pitchFamily="18" charset="0"/>
                </a:rPr>
                <a:t> e interna</a:t>
              </a:r>
              <a:endParaRPr lang="es-ES" sz="2400" b="0" i="0">
                <a:solidFill>
                  <a:schemeClr val="tx1"/>
                </a:solidFill>
                <a:effectLst/>
                <a:latin typeface="Times New Roman" pitchFamily="18" charset="0"/>
              </a:endParaRPr>
            </a:p>
          </p:txBody>
        </p:sp>
        <p:sp>
          <p:nvSpPr>
            <p:cNvPr id="58383" name="Rectangle 15"/>
            <p:cNvSpPr>
              <a:spLocks noChangeArrowheads="1"/>
            </p:cNvSpPr>
            <p:nvPr/>
          </p:nvSpPr>
          <p:spPr bwMode="auto">
            <a:xfrm>
              <a:off x="2800" y="1059"/>
              <a:ext cx="0" cy="98"/>
            </a:xfrm>
            <a:prstGeom prst="rect">
              <a:avLst/>
            </a:prstGeom>
            <a:noFill/>
            <a:ln w="9525">
              <a:noFill/>
              <a:miter lim="800000"/>
              <a:headEnd/>
              <a:tailEnd/>
            </a:ln>
          </p:spPr>
          <p:txBody>
            <a:bodyPr wrap="none" lIns="0" tIns="0" rIns="0" bIns="0">
              <a:spAutoFit/>
            </a:bodyPr>
            <a:lstStyle/>
            <a:p>
              <a:endParaRPr lang="en-US" sz="2400" b="0" i="0">
                <a:solidFill>
                  <a:schemeClr val="tx1"/>
                </a:solidFill>
                <a:effectLst/>
                <a:latin typeface="Times New Roman" pitchFamily="18" charset="0"/>
              </a:endParaRPr>
            </a:p>
          </p:txBody>
        </p:sp>
      </p:grpSp>
      <p:sp>
        <p:nvSpPr>
          <p:cNvPr id="58384" name="Rectangle 16"/>
          <p:cNvSpPr>
            <a:spLocks noChangeArrowheads="1"/>
          </p:cNvSpPr>
          <p:nvPr/>
        </p:nvSpPr>
        <p:spPr bwMode="auto">
          <a:xfrm>
            <a:off x="479425" y="2922588"/>
            <a:ext cx="1274763" cy="758825"/>
          </a:xfrm>
          <a:prstGeom prst="rect">
            <a:avLst/>
          </a:prstGeom>
          <a:solidFill>
            <a:srgbClr val="000000"/>
          </a:solidFill>
          <a:ln w="7938">
            <a:solidFill>
              <a:srgbClr val="000000"/>
            </a:solidFill>
            <a:miter lim="800000"/>
            <a:headEnd/>
            <a:tailEnd/>
          </a:ln>
        </p:spPr>
        <p:txBody>
          <a:bodyPr/>
          <a:lstStyle/>
          <a:p>
            <a:endParaRPr lang="es-AR"/>
          </a:p>
        </p:txBody>
      </p:sp>
      <p:sp>
        <p:nvSpPr>
          <p:cNvPr id="58385" name="Rectangle 17"/>
          <p:cNvSpPr>
            <a:spLocks noChangeArrowheads="1"/>
          </p:cNvSpPr>
          <p:nvPr/>
        </p:nvSpPr>
        <p:spPr bwMode="auto">
          <a:xfrm>
            <a:off x="1892300" y="2922588"/>
            <a:ext cx="1277938" cy="758825"/>
          </a:xfrm>
          <a:prstGeom prst="rect">
            <a:avLst/>
          </a:prstGeom>
          <a:solidFill>
            <a:srgbClr val="000000"/>
          </a:solidFill>
          <a:ln w="7938">
            <a:solidFill>
              <a:srgbClr val="000000"/>
            </a:solidFill>
            <a:miter lim="800000"/>
            <a:headEnd/>
            <a:tailEnd/>
          </a:ln>
        </p:spPr>
        <p:txBody>
          <a:bodyPr/>
          <a:lstStyle/>
          <a:p>
            <a:endParaRPr lang="es-AR"/>
          </a:p>
        </p:txBody>
      </p:sp>
      <p:sp>
        <p:nvSpPr>
          <p:cNvPr id="58386" name="Rectangle 18"/>
          <p:cNvSpPr>
            <a:spLocks noChangeArrowheads="1"/>
          </p:cNvSpPr>
          <p:nvPr/>
        </p:nvSpPr>
        <p:spPr bwMode="auto">
          <a:xfrm>
            <a:off x="3306763" y="2922588"/>
            <a:ext cx="1277937" cy="758825"/>
          </a:xfrm>
          <a:prstGeom prst="rect">
            <a:avLst/>
          </a:prstGeom>
          <a:solidFill>
            <a:srgbClr val="000000"/>
          </a:solidFill>
          <a:ln w="7938">
            <a:solidFill>
              <a:srgbClr val="000000"/>
            </a:solidFill>
            <a:miter lim="800000"/>
            <a:headEnd/>
            <a:tailEnd/>
          </a:ln>
        </p:spPr>
        <p:txBody>
          <a:bodyPr/>
          <a:lstStyle/>
          <a:p>
            <a:endParaRPr lang="es-AR"/>
          </a:p>
        </p:txBody>
      </p:sp>
      <p:sp>
        <p:nvSpPr>
          <p:cNvPr id="58387" name="Rectangle 19"/>
          <p:cNvSpPr>
            <a:spLocks noChangeArrowheads="1"/>
          </p:cNvSpPr>
          <p:nvPr/>
        </p:nvSpPr>
        <p:spPr bwMode="auto">
          <a:xfrm>
            <a:off x="4741863" y="2922588"/>
            <a:ext cx="1277937" cy="758825"/>
          </a:xfrm>
          <a:prstGeom prst="rect">
            <a:avLst/>
          </a:prstGeom>
          <a:solidFill>
            <a:srgbClr val="000000"/>
          </a:solidFill>
          <a:ln w="7938">
            <a:solidFill>
              <a:srgbClr val="000000"/>
            </a:solidFill>
            <a:miter lim="800000"/>
            <a:headEnd/>
            <a:tailEnd/>
          </a:ln>
        </p:spPr>
        <p:txBody>
          <a:bodyPr/>
          <a:lstStyle/>
          <a:p>
            <a:endParaRPr lang="es-AR"/>
          </a:p>
        </p:txBody>
      </p:sp>
      <p:sp>
        <p:nvSpPr>
          <p:cNvPr id="58388" name="Rectangle 20"/>
          <p:cNvSpPr>
            <a:spLocks noChangeArrowheads="1"/>
          </p:cNvSpPr>
          <p:nvPr/>
        </p:nvSpPr>
        <p:spPr bwMode="auto">
          <a:xfrm>
            <a:off x="6156325" y="2922588"/>
            <a:ext cx="1277938" cy="758825"/>
          </a:xfrm>
          <a:prstGeom prst="rect">
            <a:avLst/>
          </a:prstGeom>
          <a:solidFill>
            <a:srgbClr val="000000"/>
          </a:solidFill>
          <a:ln w="7938">
            <a:solidFill>
              <a:srgbClr val="000000"/>
            </a:solidFill>
            <a:miter lim="800000"/>
            <a:headEnd/>
            <a:tailEnd/>
          </a:ln>
        </p:spPr>
        <p:txBody>
          <a:bodyPr/>
          <a:lstStyle/>
          <a:p>
            <a:endParaRPr lang="es-AR"/>
          </a:p>
        </p:txBody>
      </p:sp>
      <p:sp>
        <p:nvSpPr>
          <p:cNvPr id="58389" name="Rectangle 21"/>
          <p:cNvSpPr>
            <a:spLocks noChangeArrowheads="1"/>
          </p:cNvSpPr>
          <p:nvPr/>
        </p:nvSpPr>
        <p:spPr bwMode="auto">
          <a:xfrm>
            <a:off x="7612063" y="2943225"/>
            <a:ext cx="1277937" cy="758825"/>
          </a:xfrm>
          <a:prstGeom prst="rect">
            <a:avLst/>
          </a:prstGeom>
          <a:solidFill>
            <a:srgbClr val="000000"/>
          </a:solidFill>
          <a:ln w="7938">
            <a:solidFill>
              <a:srgbClr val="000000"/>
            </a:solidFill>
            <a:miter lim="800000"/>
            <a:headEnd/>
            <a:tailEnd/>
          </a:ln>
        </p:spPr>
        <p:txBody>
          <a:bodyPr/>
          <a:lstStyle/>
          <a:p>
            <a:endParaRPr lang="es-AR"/>
          </a:p>
        </p:txBody>
      </p:sp>
      <p:sp>
        <p:nvSpPr>
          <p:cNvPr id="58390" name="Rectangle 22"/>
          <p:cNvSpPr>
            <a:spLocks noChangeArrowheads="1"/>
          </p:cNvSpPr>
          <p:nvPr/>
        </p:nvSpPr>
        <p:spPr bwMode="auto">
          <a:xfrm>
            <a:off x="381000" y="2819400"/>
            <a:ext cx="1277938" cy="762000"/>
          </a:xfrm>
          <a:prstGeom prst="rect">
            <a:avLst/>
          </a:prstGeom>
          <a:solidFill>
            <a:schemeClr val="bg2"/>
          </a:solidFill>
          <a:ln w="8001">
            <a:solidFill>
              <a:srgbClr val="000000"/>
            </a:solidFill>
            <a:miter lim="800000"/>
            <a:headEnd/>
            <a:tailEnd/>
          </a:ln>
          <a:effectLst>
            <a:outerShdw dist="107763" dir="2700000" algn="ctr" rotWithShape="0">
              <a:srgbClr val="808080"/>
            </a:outerShdw>
          </a:effectLst>
        </p:spPr>
        <p:txBody>
          <a:bodyPr/>
          <a:lstStyle/>
          <a:p>
            <a:endParaRPr lang="es-AR"/>
          </a:p>
        </p:txBody>
      </p:sp>
      <p:sp>
        <p:nvSpPr>
          <p:cNvPr id="58391" name="Rectangle 23"/>
          <p:cNvSpPr>
            <a:spLocks noChangeArrowheads="1"/>
          </p:cNvSpPr>
          <p:nvPr/>
        </p:nvSpPr>
        <p:spPr bwMode="auto">
          <a:xfrm>
            <a:off x="417513" y="2982913"/>
            <a:ext cx="990600" cy="549275"/>
          </a:xfrm>
          <a:prstGeom prst="rect">
            <a:avLst/>
          </a:prstGeom>
          <a:noFill/>
          <a:ln w="9525">
            <a:noFill/>
            <a:miter lim="800000"/>
            <a:headEnd/>
            <a:tailEnd/>
          </a:ln>
        </p:spPr>
        <p:txBody>
          <a:bodyPr wrap="none" lIns="0" tIns="0" rIns="0" bIns="0">
            <a:spAutoFit/>
          </a:bodyPr>
          <a:lstStyle/>
          <a:p>
            <a:pPr algn="l"/>
            <a:r>
              <a:rPr lang="es-ES" sz="1800" i="0">
                <a:solidFill>
                  <a:srgbClr val="000000"/>
                </a:solidFill>
                <a:effectLst/>
                <a:latin typeface="Times New Roman" pitchFamily="18" charset="0"/>
              </a:rPr>
              <a:t>Funciona</a:t>
            </a:r>
            <a:r>
              <a:rPr lang="es-MX" sz="1800" i="0">
                <a:solidFill>
                  <a:srgbClr val="000000"/>
                </a:solidFill>
                <a:effectLst/>
                <a:latin typeface="Times New Roman" pitchFamily="18" charset="0"/>
              </a:rPr>
              <a:t>-</a:t>
            </a:r>
          </a:p>
          <a:p>
            <a:pPr algn="l"/>
            <a:r>
              <a:rPr lang="es-MX" sz="1800" i="0">
                <a:solidFill>
                  <a:srgbClr val="000000"/>
                </a:solidFill>
                <a:effectLst/>
                <a:latin typeface="Times New Roman" pitchFamily="18" charset="0"/>
              </a:rPr>
              <a:t>l</a:t>
            </a:r>
            <a:r>
              <a:rPr lang="es-ES" sz="1800" i="0">
                <a:solidFill>
                  <a:srgbClr val="000000"/>
                </a:solidFill>
                <a:effectLst/>
                <a:latin typeface="Times New Roman" pitchFamily="18" charset="0"/>
              </a:rPr>
              <a:t>idad</a:t>
            </a:r>
            <a:endParaRPr lang="es-ES" sz="1800" b="0" i="0">
              <a:solidFill>
                <a:schemeClr val="tx1"/>
              </a:solidFill>
              <a:effectLst/>
              <a:latin typeface="Times New Roman" pitchFamily="18" charset="0"/>
            </a:endParaRPr>
          </a:p>
        </p:txBody>
      </p:sp>
      <p:sp>
        <p:nvSpPr>
          <p:cNvPr id="58392" name="Rectangle 24"/>
          <p:cNvSpPr>
            <a:spLocks noChangeArrowheads="1"/>
          </p:cNvSpPr>
          <p:nvPr/>
        </p:nvSpPr>
        <p:spPr bwMode="auto">
          <a:xfrm>
            <a:off x="1789113" y="2830513"/>
            <a:ext cx="1277937" cy="762000"/>
          </a:xfrm>
          <a:prstGeom prst="rect">
            <a:avLst/>
          </a:prstGeom>
          <a:solidFill>
            <a:schemeClr val="bg2"/>
          </a:solidFill>
          <a:ln w="8001">
            <a:solidFill>
              <a:srgbClr val="000000"/>
            </a:solidFill>
            <a:miter lim="800000"/>
            <a:headEnd/>
            <a:tailEnd/>
          </a:ln>
          <a:effectLst>
            <a:outerShdw dist="107763" dir="2700000" algn="ctr" rotWithShape="0">
              <a:srgbClr val="808080"/>
            </a:outerShdw>
          </a:effectLst>
        </p:spPr>
        <p:txBody>
          <a:bodyPr/>
          <a:lstStyle/>
          <a:p>
            <a:endParaRPr lang="es-AR"/>
          </a:p>
        </p:txBody>
      </p:sp>
      <p:sp>
        <p:nvSpPr>
          <p:cNvPr id="58393" name="Rectangle 25"/>
          <p:cNvSpPr>
            <a:spLocks noChangeArrowheads="1"/>
          </p:cNvSpPr>
          <p:nvPr/>
        </p:nvSpPr>
        <p:spPr bwMode="auto">
          <a:xfrm>
            <a:off x="1976438" y="2982913"/>
            <a:ext cx="1003300" cy="274637"/>
          </a:xfrm>
          <a:prstGeom prst="rect">
            <a:avLst/>
          </a:prstGeom>
          <a:noFill/>
          <a:ln w="9525">
            <a:noFill/>
            <a:miter lim="800000"/>
            <a:headEnd/>
            <a:tailEnd/>
          </a:ln>
        </p:spPr>
        <p:txBody>
          <a:bodyPr wrap="none" lIns="0" tIns="0" rIns="0" bIns="0">
            <a:spAutoFit/>
          </a:bodyPr>
          <a:lstStyle/>
          <a:p>
            <a:r>
              <a:rPr lang="es-MX" sz="1800" i="0">
                <a:solidFill>
                  <a:srgbClr val="000000"/>
                </a:solidFill>
                <a:effectLst/>
                <a:latin typeface="Times New Roman" pitchFamily="18" charset="0"/>
              </a:rPr>
              <a:t>F</a:t>
            </a:r>
            <a:r>
              <a:rPr lang="es-ES" sz="1800" i="0">
                <a:solidFill>
                  <a:srgbClr val="000000"/>
                </a:solidFill>
                <a:effectLst/>
                <a:latin typeface="Times New Roman" pitchFamily="18" charset="0"/>
              </a:rPr>
              <a:t>iabilidad</a:t>
            </a:r>
            <a:endParaRPr lang="es-ES" sz="1800" b="0" i="0">
              <a:solidFill>
                <a:schemeClr val="tx1"/>
              </a:solidFill>
              <a:effectLst/>
              <a:latin typeface="Times New Roman" pitchFamily="18" charset="0"/>
            </a:endParaRPr>
          </a:p>
        </p:txBody>
      </p:sp>
      <p:sp>
        <p:nvSpPr>
          <p:cNvPr id="58394" name="Rectangle 26"/>
          <p:cNvSpPr>
            <a:spLocks noChangeArrowheads="1"/>
          </p:cNvSpPr>
          <p:nvPr/>
        </p:nvSpPr>
        <p:spPr bwMode="auto">
          <a:xfrm>
            <a:off x="3203575" y="2830513"/>
            <a:ext cx="1277938" cy="762000"/>
          </a:xfrm>
          <a:prstGeom prst="rect">
            <a:avLst/>
          </a:prstGeom>
          <a:solidFill>
            <a:schemeClr val="bg2"/>
          </a:solidFill>
          <a:ln w="8001">
            <a:solidFill>
              <a:srgbClr val="000000"/>
            </a:solidFill>
            <a:miter lim="800000"/>
            <a:headEnd/>
            <a:tailEnd/>
          </a:ln>
          <a:effectLst>
            <a:outerShdw dist="107763" dir="2700000" algn="ctr" rotWithShape="0">
              <a:srgbClr val="808080"/>
            </a:outerShdw>
          </a:effectLst>
        </p:spPr>
        <p:txBody>
          <a:bodyPr/>
          <a:lstStyle/>
          <a:p>
            <a:endParaRPr lang="es-AR"/>
          </a:p>
        </p:txBody>
      </p:sp>
      <p:sp>
        <p:nvSpPr>
          <p:cNvPr id="58395" name="Rectangle 27"/>
          <p:cNvSpPr>
            <a:spLocks noChangeArrowheads="1"/>
          </p:cNvSpPr>
          <p:nvPr/>
        </p:nvSpPr>
        <p:spPr bwMode="auto">
          <a:xfrm>
            <a:off x="3362325" y="2982913"/>
            <a:ext cx="1054100" cy="274637"/>
          </a:xfrm>
          <a:prstGeom prst="rect">
            <a:avLst/>
          </a:prstGeom>
          <a:noFill/>
          <a:ln w="9525">
            <a:noFill/>
            <a:miter lim="800000"/>
            <a:headEnd/>
            <a:tailEnd/>
          </a:ln>
        </p:spPr>
        <p:txBody>
          <a:bodyPr wrap="none" lIns="0" tIns="0" rIns="0" bIns="0">
            <a:spAutoFit/>
          </a:bodyPr>
          <a:lstStyle/>
          <a:p>
            <a:pPr algn="l"/>
            <a:r>
              <a:rPr lang="es-MX" sz="1800" i="0">
                <a:solidFill>
                  <a:srgbClr val="000000"/>
                </a:solidFill>
                <a:effectLst/>
                <a:latin typeface="Times New Roman" pitchFamily="18" charset="0"/>
              </a:rPr>
              <a:t>U</a:t>
            </a:r>
            <a:r>
              <a:rPr lang="es-ES" sz="1800" i="0">
                <a:solidFill>
                  <a:srgbClr val="000000"/>
                </a:solidFill>
                <a:effectLst/>
                <a:latin typeface="Times New Roman" pitchFamily="18" charset="0"/>
              </a:rPr>
              <a:t>sabilidad</a:t>
            </a:r>
            <a:endParaRPr lang="es-ES" sz="1800" b="0" i="0">
              <a:solidFill>
                <a:schemeClr val="tx1"/>
              </a:solidFill>
              <a:effectLst/>
              <a:latin typeface="Times New Roman" pitchFamily="18" charset="0"/>
            </a:endParaRPr>
          </a:p>
        </p:txBody>
      </p:sp>
      <p:sp>
        <p:nvSpPr>
          <p:cNvPr id="58396" name="Rectangle 28"/>
          <p:cNvSpPr>
            <a:spLocks noChangeArrowheads="1"/>
          </p:cNvSpPr>
          <p:nvPr/>
        </p:nvSpPr>
        <p:spPr bwMode="auto">
          <a:xfrm>
            <a:off x="4648200" y="2819400"/>
            <a:ext cx="1277938" cy="762000"/>
          </a:xfrm>
          <a:prstGeom prst="rect">
            <a:avLst/>
          </a:prstGeom>
          <a:solidFill>
            <a:schemeClr val="bg2"/>
          </a:solidFill>
          <a:ln w="8001">
            <a:solidFill>
              <a:srgbClr val="000000"/>
            </a:solidFill>
            <a:miter lim="800000"/>
            <a:headEnd/>
            <a:tailEnd/>
          </a:ln>
          <a:effectLst>
            <a:outerShdw dist="107763" dir="2700000" algn="ctr" rotWithShape="0">
              <a:srgbClr val="808080"/>
            </a:outerShdw>
          </a:effectLst>
        </p:spPr>
        <p:txBody>
          <a:bodyPr/>
          <a:lstStyle/>
          <a:p>
            <a:endParaRPr lang="es-AR"/>
          </a:p>
        </p:txBody>
      </p:sp>
      <p:sp>
        <p:nvSpPr>
          <p:cNvPr id="58397" name="Rectangle 29"/>
          <p:cNvSpPr>
            <a:spLocks noChangeArrowheads="1"/>
          </p:cNvSpPr>
          <p:nvPr/>
        </p:nvSpPr>
        <p:spPr bwMode="auto">
          <a:xfrm>
            <a:off x="4832350" y="2982913"/>
            <a:ext cx="965200" cy="274637"/>
          </a:xfrm>
          <a:prstGeom prst="rect">
            <a:avLst/>
          </a:prstGeom>
          <a:noFill/>
          <a:ln w="9525">
            <a:noFill/>
            <a:miter lim="800000"/>
            <a:headEnd/>
            <a:tailEnd/>
          </a:ln>
        </p:spPr>
        <p:txBody>
          <a:bodyPr wrap="none" lIns="0" tIns="0" rIns="0" bIns="0">
            <a:spAutoFit/>
          </a:bodyPr>
          <a:lstStyle/>
          <a:p>
            <a:pPr algn="l"/>
            <a:r>
              <a:rPr lang="es-MX" sz="1800" i="0">
                <a:solidFill>
                  <a:srgbClr val="000000"/>
                </a:solidFill>
                <a:effectLst/>
                <a:latin typeface="Times New Roman" pitchFamily="18" charset="0"/>
              </a:rPr>
              <a:t>E</a:t>
            </a:r>
            <a:r>
              <a:rPr lang="es-ES" sz="1800" i="0">
                <a:solidFill>
                  <a:srgbClr val="000000"/>
                </a:solidFill>
                <a:effectLst/>
                <a:latin typeface="Times New Roman" pitchFamily="18" charset="0"/>
              </a:rPr>
              <a:t>ficiencia</a:t>
            </a:r>
            <a:endParaRPr lang="es-ES" sz="1800" b="0" i="0">
              <a:solidFill>
                <a:schemeClr val="tx1"/>
              </a:solidFill>
              <a:effectLst/>
              <a:latin typeface="Times New Roman" pitchFamily="18" charset="0"/>
            </a:endParaRPr>
          </a:p>
        </p:txBody>
      </p:sp>
      <p:sp>
        <p:nvSpPr>
          <p:cNvPr id="58398" name="Rectangle 30"/>
          <p:cNvSpPr>
            <a:spLocks noChangeArrowheads="1"/>
          </p:cNvSpPr>
          <p:nvPr/>
        </p:nvSpPr>
        <p:spPr bwMode="auto">
          <a:xfrm>
            <a:off x="6053138" y="2830513"/>
            <a:ext cx="1277937" cy="762000"/>
          </a:xfrm>
          <a:prstGeom prst="rect">
            <a:avLst/>
          </a:prstGeom>
          <a:solidFill>
            <a:schemeClr val="bg2"/>
          </a:solidFill>
          <a:ln w="8001">
            <a:solidFill>
              <a:srgbClr val="000000"/>
            </a:solidFill>
            <a:miter lim="800000"/>
            <a:headEnd/>
            <a:tailEnd/>
          </a:ln>
          <a:effectLst>
            <a:outerShdw dist="107763" dir="2700000" algn="ctr" rotWithShape="0">
              <a:srgbClr val="808080"/>
            </a:outerShdw>
          </a:effectLst>
        </p:spPr>
        <p:txBody>
          <a:bodyPr/>
          <a:lstStyle/>
          <a:p>
            <a:endParaRPr lang="es-AR"/>
          </a:p>
        </p:txBody>
      </p:sp>
      <p:sp>
        <p:nvSpPr>
          <p:cNvPr id="58399" name="Rectangle 31"/>
          <p:cNvSpPr>
            <a:spLocks noChangeArrowheads="1"/>
          </p:cNvSpPr>
          <p:nvPr/>
        </p:nvSpPr>
        <p:spPr bwMode="auto">
          <a:xfrm>
            <a:off x="6149975" y="2982913"/>
            <a:ext cx="1092200" cy="549275"/>
          </a:xfrm>
          <a:prstGeom prst="rect">
            <a:avLst/>
          </a:prstGeom>
          <a:noFill/>
          <a:ln w="9525">
            <a:noFill/>
            <a:miter lim="800000"/>
            <a:headEnd/>
            <a:tailEnd/>
          </a:ln>
        </p:spPr>
        <p:txBody>
          <a:bodyPr wrap="none" lIns="0" tIns="0" rIns="0" bIns="0">
            <a:spAutoFit/>
          </a:bodyPr>
          <a:lstStyle/>
          <a:p>
            <a:pPr algn="l"/>
            <a:r>
              <a:rPr lang="es-MX" sz="1800" i="0">
                <a:solidFill>
                  <a:srgbClr val="000000"/>
                </a:solidFill>
                <a:effectLst/>
                <a:latin typeface="Times New Roman" pitchFamily="18" charset="0"/>
              </a:rPr>
              <a:t>M</a:t>
            </a:r>
            <a:r>
              <a:rPr lang="es-ES" sz="1800" i="0">
                <a:solidFill>
                  <a:srgbClr val="000000"/>
                </a:solidFill>
                <a:effectLst/>
                <a:latin typeface="Times New Roman" pitchFamily="18" charset="0"/>
              </a:rPr>
              <a:t>antenibi</a:t>
            </a:r>
            <a:r>
              <a:rPr lang="es-MX" sz="1800" i="0">
                <a:solidFill>
                  <a:srgbClr val="000000"/>
                </a:solidFill>
                <a:effectLst/>
                <a:latin typeface="Times New Roman" pitchFamily="18" charset="0"/>
              </a:rPr>
              <a:t>-</a:t>
            </a:r>
          </a:p>
          <a:p>
            <a:pPr algn="l"/>
            <a:r>
              <a:rPr lang="es-MX" sz="1800" i="0">
                <a:solidFill>
                  <a:srgbClr val="000000"/>
                </a:solidFill>
                <a:effectLst/>
                <a:latin typeface="Times New Roman" pitchFamily="18" charset="0"/>
              </a:rPr>
              <a:t>l</a:t>
            </a:r>
            <a:r>
              <a:rPr lang="es-ES" sz="1800" i="0">
                <a:solidFill>
                  <a:srgbClr val="000000"/>
                </a:solidFill>
                <a:effectLst/>
                <a:latin typeface="Times New Roman" pitchFamily="18" charset="0"/>
              </a:rPr>
              <a:t>idad</a:t>
            </a:r>
            <a:endParaRPr lang="es-ES" sz="1800" b="0" i="0">
              <a:solidFill>
                <a:schemeClr val="tx1"/>
              </a:solidFill>
              <a:effectLst/>
              <a:latin typeface="Times New Roman" pitchFamily="18" charset="0"/>
            </a:endParaRPr>
          </a:p>
        </p:txBody>
      </p:sp>
      <p:sp>
        <p:nvSpPr>
          <p:cNvPr id="58400" name="Rectangle 32"/>
          <p:cNvSpPr>
            <a:spLocks noChangeArrowheads="1"/>
          </p:cNvSpPr>
          <p:nvPr/>
        </p:nvSpPr>
        <p:spPr bwMode="auto">
          <a:xfrm>
            <a:off x="7508875" y="2851150"/>
            <a:ext cx="1277938" cy="762000"/>
          </a:xfrm>
          <a:prstGeom prst="rect">
            <a:avLst/>
          </a:prstGeom>
          <a:solidFill>
            <a:schemeClr val="bg2"/>
          </a:solidFill>
          <a:ln w="8001">
            <a:solidFill>
              <a:srgbClr val="000000"/>
            </a:solidFill>
            <a:miter lim="800000"/>
            <a:headEnd/>
            <a:tailEnd/>
          </a:ln>
          <a:effectLst>
            <a:outerShdw dist="107763" dir="2700000" algn="ctr" rotWithShape="0">
              <a:srgbClr val="808080"/>
            </a:outerShdw>
          </a:effectLst>
        </p:spPr>
        <p:txBody>
          <a:bodyPr/>
          <a:lstStyle/>
          <a:p>
            <a:endParaRPr lang="es-AR"/>
          </a:p>
        </p:txBody>
      </p:sp>
      <p:sp>
        <p:nvSpPr>
          <p:cNvPr id="58401" name="Rectangle 33"/>
          <p:cNvSpPr>
            <a:spLocks noChangeArrowheads="1"/>
          </p:cNvSpPr>
          <p:nvPr/>
        </p:nvSpPr>
        <p:spPr bwMode="auto">
          <a:xfrm>
            <a:off x="7532688" y="3003550"/>
            <a:ext cx="1231900" cy="274638"/>
          </a:xfrm>
          <a:prstGeom prst="rect">
            <a:avLst/>
          </a:prstGeom>
          <a:noFill/>
          <a:ln w="9525">
            <a:noFill/>
            <a:miter lim="800000"/>
            <a:headEnd/>
            <a:tailEnd/>
          </a:ln>
        </p:spPr>
        <p:txBody>
          <a:bodyPr wrap="none" lIns="0" tIns="0" rIns="0" bIns="0">
            <a:spAutoFit/>
          </a:bodyPr>
          <a:lstStyle/>
          <a:p>
            <a:pPr algn="l"/>
            <a:r>
              <a:rPr lang="es-MX" sz="1800" i="0">
                <a:solidFill>
                  <a:srgbClr val="000000"/>
                </a:solidFill>
                <a:effectLst/>
                <a:latin typeface="Times New Roman" pitchFamily="18" charset="0"/>
              </a:rPr>
              <a:t>P</a:t>
            </a:r>
            <a:r>
              <a:rPr lang="es-ES" sz="1800" i="0">
                <a:solidFill>
                  <a:srgbClr val="000000"/>
                </a:solidFill>
                <a:effectLst/>
                <a:latin typeface="Times New Roman" pitchFamily="18" charset="0"/>
              </a:rPr>
              <a:t>ortabilidad</a:t>
            </a:r>
            <a:endParaRPr lang="es-ES" sz="1800" b="0" i="0">
              <a:solidFill>
                <a:schemeClr val="tx1"/>
              </a:solidFill>
              <a:effectLst/>
              <a:latin typeface="Times New Roman" pitchFamily="18" charset="0"/>
            </a:endParaRPr>
          </a:p>
        </p:txBody>
      </p:sp>
      <p:sp>
        <p:nvSpPr>
          <p:cNvPr id="58402" name="Line 34"/>
          <p:cNvSpPr>
            <a:spLocks noChangeShapeType="1"/>
          </p:cNvSpPr>
          <p:nvPr/>
        </p:nvSpPr>
        <p:spPr bwMode="auto">
          <a:xfrm>
            <a:off x="990600" y="2590800"/>
            <a:ext cx="7086600" cy="0"/>
          </a:xfrm>
          <a:prstGeom prst="line">
            <a:avLst/>
          </a:prstGeom>
          <a:noFill/>
          <a:ln w="7938">
            <a:solidFill>
              <a:srgbClr val="000000"/>
            </a:solidFill>
            <a:round/>
            <a:headEnd/>
            <a:tailEnd/>
          </a:ln>
        </p:spPr>
        <p:txBody>
          <a:bodyPr/>
          <a:lstStyle/>
          <a:p>
            <a:endParaRPr lang="es-AR"/>
          </a:p>
        </p:txBody>
      </p:sp>
      <p:sp>
        <p:nvSpPr>
          <p:cNvPr id="58403" name="Line 35"/>
          <p:cNvSpPr>
            <a:spLocks noChangeShapeType="1"/>
          </p:cNvSpPr>
          <p:nvPr/>
        </p:nvSpPr>
        <p:spPr bwMode="auto">
          <a:xfrm>
            <a:off x="990600" y="2590800"/>
            <a:ext cx="9525" cy="233363"/>
          </a:xfrm>
          <a:prstGeom prst="line">
            <a:avLst/>
          </a:prstGeom>
          <a:noFill/>
          <a:ln w="7938">
            <a:solidFill>
              <a:srgbClr val="000000"/>
            </a:solidFill>
            <a:round/>
            <a:headEnd/>
            <a:tailEnd/>
          </a:ln>
        </p:spPr>
        <p:txBody>
          <a:bodyPr/>
          <a:lstStyle/>
          <a:p>
            <a:endParaRPr lang="es-AR"/>
          </a:p>
        </p:txBody>
      </p:sp>
      <p:sp>
        <p:nvSpPr>
          <p:cNvPr id="58404" name="Line 36"/>
          <p:cNvSpPr>
            <a:spLocks noChangeShapeType="1"/>
          </p:cNvSpPr>
          <p:nvPr/>
        </p:nvSpPr>
        <p:spPr bwMode="auto">
          <a:xfrm flipH="1">
            <a:off x="8074025" y="2590800"/>
            <a:ext cx="3175" cy="274638"/>
          </a:xfrm>
          <a:prstGeom prst="line">
            <a:avLst/>
          </a:prstGeom>
          <a:noFill/>
          <a:ln w="7938">
            <a:solidFill>
              <a:srgbClr val="000000"/>
            </a:solidFill>
            <a:round/>
            <a:headEnd/>
            <a:tailEnd/>
          </a:ln>
        </p:spPr>
        <p:txBody>
          <a:bodyPr/>
          <a:lstStyle/>
          <a:p>
            <a:endParaRPr lang="es-AR"/>
          </a:p>
        </p:txBody>
      </p:sp>
      <p:sp>
        <p:nvSpPr>
          <p:cNvPr id="58407" name="Line 39"/>
          <p:cNvSpPr>
            <a:spLocks noChangeShapeType="1"/>
          </p:cNvSpPr>
          <p:nvPr/>
        </p:nvSpPr>
        <p:spPr bwMode="auto">
          <a:xfrm>
            <a:off x="4494213" y="2332038"/>
            <a:ext cx="1587" cy="273050"/>
          </a:xfrm>
          <a:prstGeom prst="line">
            <a:avLst/>
          </a:prstGeom>
          <a:noFill/>
          <a:ln w="7938">
            <a:solidFill>
              <a:srgbClr val="000000"/>
            </a:solidFill>
            <a:round/>
            <a:headEnd/>
            <a:tailEnd/>
          </a:ln>
        </p:spPr>
        <p:txBody>
          <a:bodyPr/>
          <a:lstStyle/>
          <a:p>
            <a:endParaRPr lang="es-AR"/>
          </a:p>
        </p:txBody>
      </p:sp>
      <p:sp>
        <p:nvSpPr>
          <p:cNvPr id="58409" name="Line 41"/>
          <p:cNvSpPr>
            <a:spLocks noChangeShapeType="1"/>
          </p:cNvSpPr>
          <p:nvPr/>
        </p:nvSpPr>
        <p:spPr bwMode="auto">
          <a:xfrm>
            <a:off x="6629400" y="2620963"/>
            <a:ext cx="6350" cy="198437"/>
          </a:xfrm>
          <a:prstGeom prst="line">
            <a:avLst/>
          </a:prstGeom>
          <a:noFill/>
          <a:ln w="7938">
            <a:solidFill>
              <a:srgbClr val="000000"/>
            </a:solidFill>
            <a:round/>
            <a:headEnd/>
            <a:tailEnd/>
          </a:ln>
        </p:spPr>
        <p:txBody>
          <a:bodyPr/>
          <a:lstStyle/>
          <a:p>
            <a:endParaRPr lang="es-AR"/>
          </a:p>
        </p:txBody>
      </p:sp>
      <p:sp>
        <p:nvSpPr>
          <p:cNvPr id="58410" name="Rectangle 42"/>
          <p:cNvSpPr>
            <a:spLocks noChangeArrowheads="1"/>
          </p:cNvSpPr>
          <p:nvPr/>
        </p:nvSpPr>
        <p:spPr bwMode="auto">
          <a:xfrm>
            <a:off x="279400" y="3962400"/>
            <a:ext cx="1384300" cy="2592388"/>
          </a:xfrm>
          <a:prstGeom prst="rect">
            <a:avLst/>
          </a:prstGeom>
          <a:noFill/>
          <a:ln w="7938">
            <a:solidFill>
              <a:srgbClr val="000000"/>
            </a:solidFill>
            <a:miter lim="800000"/>
            <a:headEnd/>
            <a:tailEnd/>
          </a:ln>
        </p:spPr>
        <p:txBody>
          <a:bodyPr/>
          <a:lstStyle/>
          <a:p>
            <a:endParaRPr lang="es-AR"/>
          </a:p>
        </p:txBody>
      </p:sp>
      <p:sp>
        <p:nvSpPr>
          <p:cNvPr id="58467" name="Line 99"/>
          <p:cNvSpPr>
            <a:spLocks noChangeShapeType="1"/>
          </p:cNvSpPr>
          <p:nvPr/>
        </p:nvSpPr>
        <p:spPr bwMode="auto">
          <a:xfrm>
            <a:off x="3884613" y="3621088"/>
            <a:ext cx="3175" cy="365125"/>
          </a:xfrm>
          <a:prstGeom prst="line">
            <a:avLst/>
          </a:prstGeom>
          <a:noFill/>
          <a:ln w="7938">
            <a:solidFill>
              <a:srgbClr val="000000"/>
            </a:solidFill>
            <a:round/>
            <a:headEnd/>
            <a:tailEnd/>
          </a:ln>
        </p:spPr>
        <p:txBody>
          <a:bodyPr/>
          <a:lstStyle/>
          <a:p>
            <a:endParaRPr lang="es-AR"/>
          </a:p>
        </p:txBody>
      </p:sp>
      <p:sp>
        <p:nvSpPr>
          <p:cNvPr id="58376" name="Rectangle 8"/>
          <p:cNvSpPr>
            <a:spLocks noChangeArrowheads="1"/>
          </p:cNvSpPr>
          <p:nvPr/>
        </p:nvSpPr>
        <p:spPr bwMode="auto">
          <a:xfrm>
            <a:off x="6219825" y="152400"/>
            <a:ext cx="527050" cy="366713"/>
          </a:xfrm>
          <a:prstGeom prst="rect">
            <a:avLst/>
          </a:prstGeom>
          <a:noFill/>
          <a:ln w="9525">
            <a:noFill/>
            <a:miter lim="800000"/>
            <a:headEnd/>
            <a:tailEnd/>
          </a:ln>
          <a:effectLst/>
        </p:spPr>
        <p:txBody>
          <a:bodyPr wrap="none" lIns="92075" tIns="46038" rIns="92075" bIns="46038">
            <a:spAutoFit/>
          </a:bodyPr>
          <a:lstStyle/>
          <a:p>
            <a:pPr algn="l" defTabSz="762000" eaLnBrk="0" hangingPunct="0"/>
            <a:r>
              <a:rPr lang="es-ES_tradnl" sz="1800" b="0" i="0">
                <a:solidFill>
                  <a:schemeClr val="tx1"/>
                </a:solidFill>
                <a:effectLst/>
                <a:latin typeface="Times New Roman" pitchFamily="18" charset="0"/>
              </a:rPr>
              <a:t>      </a:t>
            </a:r>
          </a:p>
        </p:txBody>
      </p:sp>
      <p:sp>
        <p:nvSpPr>
          <p:cNvPr id="58471" name="Rectangle 103"/>
          <p:cNvSpPr>
            <a:spLocks noGrp="1" noChangeArrowheads="1"/>
          </p:cNvSpPr>
          <p:nvPr>
            <p:ph type="title"/>
          </p:nvPr>
        </p:nvSpPr>
        <p:spPr>
          <a:xfrm>
            <a:off x="685800" y="0"/>
            <a:ext cx="7772400" cy="1143000"/>
          </a:xfrm>
          <a:noFill/>
          <a:ln/>
        </p:spPr>
        <p:txBody>
          <a:bodyPr/>
          <a:lstStyle/>
          <a:p>
            <a:r>
              <a:rPr lang="es-ES_tradnl" sz="3600" b="1" i="1"/>
              <a:t> </a:t>
            </a:r>
            <a:r>
              <a:rPr lang="es-ES" sz="3600" b="1" i="1"/>
              <a:t>Modelo de calidad para calidad interna y externa </a:t>
            </a:r>
            <a:r>
              <a:rPr lang="es-MX" sz="3600" b="1" i="1"/>
              <a:t>- </a:t>
            </a:r>
            <a:r>
              <a:rPr lang="es-ES_tradnl" sz="3600" b="1" i="1"/>
              <a:t>ISO 9126</a:t>
            </a:r>
          </a:p>
        </p:txBody>
      </p:sp>
      <p:sp>
        <p:nvSpPr>
          <p:cNvPr id="58475" name="Line 107"/>
          <p:cNvSpPr>
            <a:spLocks noChangeShapeType="1"/>
          </p:cNvSpPr>
          <p:nvPr/>
        </p:nvSpPr>
        <p:spPr bwMode="auto">
          <a:xfrm>
            <a:off x="2444750" y="3614738"/>
            <a:ext cx="0" cy="361950"/>
          </a:xfrm>
          <a:prstGeom prst="line">
            <a:avLst/>
          </a:prstGeom>
          <a:noFill/>
          <a:ln w="9525">
            <a:solidFill>
              <a:schemeClr val="tx1"/>
            </a:solidFill>
            <a:miter lim="800000"/>
            <a:headEnd/>
            <a:tailEnd/>
          </a:ln>
          <a:effectLst/>
        </p:spPr>
        <p:txBody>
          <a:bodyPr wrap="none"/>
          <a:lstStyle/>
          <a:p>
            <a:endParaRPr lang="es-AR"/>
          </a:p>
        </p:txBody>
      </p:sp>
      <p:sp>
        <p:nvSpPr>
          <p:cNvPr id="58476" name="Rectangle 108"/>
          <p:cNvSpPr>
            <a:spLocks noChangeArrowheads="1"/>
          </p:cNvSpPr>
          <p:nvPr/>
        </p:nvSpPr>
        <p:spPr bwMode="auto">
          <a:xfrm>
            <a:off x="227013" y="3929063"/>
            <a:ext cx="1595437" cy="2289175"/>
          </a:xfrm>
          <a:prstGeom prst="rect">
            <a:avLst/>
          </a:prstGeom>
          <a:noFill/>
          <a:ln w="9525">
            <a:noFill/>
            <a:miter lim="800000"/>
            <a:headEnd/>
            <a:tailEnd/>
          </a:ln>
          <a:effectLst/>
        </p:spPr>
        <p:txBody>
          <a:bodyPr>
            <a:spAutoFit/>
          </a:bodyPr>
          <a:lstStyle/>
          <a:p>
            <a:pPr algn="l">
              <a:spcBef>
                <a:spcPct val="50000"/>
              </a:spcBef>
            </a:pPr>
            <a:r>
              <a:rPr lang="es-ES_tradnl" sz="1800" b="0" i="0">
                <a:solidFill>
                  <a:schemeClr val="tx1"/>
                </a:solidFill>
                <a:effectLst/>
                <a:latin typeface="Times New Roman" pitchFamily="18" charset="0"/>
              </a:rPr>
              <a:t>Adecuación Exactitud Interoperabili-dad     Seguridad </a:t>
            </a:r>
            <a:r>
              <a:rPr lang="es-ES_tradnl" sz="1800" i="0">
                <a:solidFill>
                  <a:schemeClr val="tx1"/>
                </a:solidFill>
                <a:effectLst/>
                <a:latin typeface="Times New Roman" pitchFamily="18" charset="0"/>
              </a:rPr>
              <a:t>Cumplimien-to de la funcionalidad</a:t>
            </a:r>
            <a:endParaRPr lang="en-GB" sz="1800" i="0">
              <a:solidFill>
                <a:schemeClr val="tx1"/>
              </a:solidFill>
              <a:effectLst/>
              <a:latin typeface="Times New Roman" pitchFamily="18" charset="0"/>
            </a:endParaRPr>
          </a:p>
        </p:txBody>
      </p:sp>
      <p:sp>
        <p:nvSpPr>
          <p:cNvPr id="58477" name="Rectangle 109"/>
          <p:cNvSpPr>
            <a:spLocks noChangeArrowheads="1"/>
          </p:cNvSpPr>
          <p:nvPr/>
        </p:nvSpPr>
        <p:spPr bwMode="auto">
          <a:xfrm>
            <a:off x="1731963" y="3970338"/>
            <a:ext cx="1384300" cy="2592387"/>
          </a:xfrm>
          <a:prstGeom prst="rect">
            <a:avLst/>
          </a:prstGeom>
          <a:noFill/>
          <a:ln w="7938">
            <a:solidFill>
              <a:srgbClr val="000000"/>
            </a:solidFill>
            <a:miter lim="800000"/>
            <a:headEnd/>
            <a:tailEnd/>
          </a:ln>
        </p:spPr>
        <p:txBody>
          <a:bodyPr/>
          <a:lstStyle/>
          <a:p>
            <a:endParaRPr lang="es-AR"/>
          </a:p>
        </p:txBody>
      </p:sp>
      <p:sp>
        <p:nvSpPr>
          <p:cNvPr id="58478" name="Rectangle 110"/>
          <p:cNvSpPr>
            <a:spLocks noChangeArrowheads="1"/>
          </p:cNvSpPr>
          <p:nvPr/>
        </p:nvSpPr>
        <p:spPr bwMode="auto">
          <a:xfrm>
            <a:off x="1754188" y="3954463"/>
            <a:ext cx="1509712" cy="2289175"/>
          </a:xfrm>
          <a:prstGeom prst="rect">
            <a:avLst/>
          </a:prstGeom>
          <a:noFill/>
          <a:ln w="9525">
            <a:noFill/>
            <a:miter lim="800000"/>
            <a:headEnd/>
            <a:tailEnd/>
          </a:ln>
          <a:effectLst/>
        </p:spPr>
        <p:txBody>
          <a:bodyPr>
            <a:spAutoFit/>
          </a:bodyPr>
          <a:lstStyle/>
          <a:p>
            <a:pPr algn="l">
              <a:spcBef>
                <a:spcPct val="50000"/>
              </a:spcBef>
            </a:pPr>
            <a:r>
              <a:rPr lang="es-ES_tradnl" sz="1800" b="0" i="0">
                <a:solidFill>
                  <a:schemeClr val="tx1"/>
                </a:solidFill>
                <a:effectLst/>
                <a:latin typeface="Times New Roman" pitchFamily="18" charset="0"/>
              </a:rPr>
              <a:t>Madurez Tolerancia a fallos  Facilidad de recuperación </a:t>
            </a:r>
            <a:r>
              <a:rPr lang="es-ES_tradnl" sz="1800" i="0">
                <a:solidFill>
                  <a:schemeClr val="tx1"/>
                </a:solidFill>
                <a:effectLst/>
                <a:latin typeface="Times New Roman" pitchFamily="18" charset="0"/>
              </a:rPr>
              <a:t>Cumplimien-to de la fiabilidad</a:t>
            </a:r>
            <a:endParaRPr lang="en-GB" sz="1800" i="0">
              <a:solidFill>
                <a:schemeClr val="tx1"/>
              </a:solidFill>
              <a:effectLst/>
              <a:latin typeface="Times New Roman" pitchFamily="18" charset="0"/>
            </a:endParaRPr>
          </a:p>
        </p:txBody>
      </p:sp>
      <p:sp>
        <p:nvSpPr>
          <p:cNvPr id="58479" name="Rectangle 111"/>
          <p:cNvSpPr>
            <a:spLocks noChangeArrowheads="1"/>
          </p:cNvSpPr>
          <p:nvPr/>
        </p:nvSpPr>
        <p:spPr bwMode="auto">
          <a:xfrm>
            <a:off x="3257550" y="4008438"/>
            <a:ext cx="1392238" cy="2538412"/>
          </a:xfrm>
          <a:prstGeom prst="rect">
            <a:avLst/>
          </a:prstGeom>
          <a:noFill/>
          <a:ln w="9525">
            <a:noFill/>
            <a:miter lim="800000"/>
            <a:headEnd/>
            <a:tailEnd/>
          </a:ln>
        </p:spPr>
        <p:txBody>
          <a:bodyPr lIns="0" tIns="0" rIns="0" bIns="0"/>
          <a:lstStyle/>
          <a:p>
            <a:pPr algn="l" eaLnBrk="0" hangingPunct="0"/>
            <a:r>
              <a:rPr lang="es-ES" sz="1800" b="0" i="0">
                <a:solidFill>
                  <a:srgbClr val="000000"/>
                </a:solidFill>
                <a:effectLst/>
                <a:latin typeface="Times New Roman" pitchFamily="18" charset="0"/>
              </a:rPr>
              <a:t>Capacidad para</a:t>
            </a:r>
            <a:r>
              <a:rPr lang="es-MX" sz="1800" b="0" i="0">
                <a:solidFill>
                  <a:srgbClr val="000000"/>
                </a:solidFill>
                <a:effectLst/>
                <a:latin typeface="Times New Roman" pitchFamily="18" charset="0"/>
              </a:rPr>
              <a:t>:</a:t>
            </a:r>
          </a:p>
          <a:p>
            <a:pPr algn="l" eaLnBrk="0" hangingPunct="0">
              <a:buFontTx/>
              <a:buChar char="•"/>
            </a:pPr>
            <a:r>
              <a:rPr lang="es-ES" sz="1800" b="0" i="0">
                <a:solidFill>
                  <a:srgbClr val="000000"/>
                </a:solidFill>
                <a:effectLst/>
                <a:latin typeface="Times New Roman" pitchFamily="18" charset="0"/>
              </a:rPr>
              <a:t> ser entendido </a:t>
            </a:r>
          </a:p>
          <a:p>
            <a:pPr algn="l" eaLnBrk="0" hangingPunct="0">
              <a:buFontTx/>
              <a:buChar char="•"/>
            </a:pPr>
            <a:r>
              <a:rPr lang="es-ES" sz="1800" b="0" i="0">
                <a:solidFill>
                  <a:srgbClr val="000000"/>
                </a:solidFill>
                <a:effectLst/>
                <a:latin typeface="Times New Roman" pitchFamily="18" charset="0"/>
              </a:rPr>
              <a:t> ser aprendido</a:t>
            </a:r>
          </a:p>
          <a:p>
            <a:pPr algn="l" eaLnBrk="0" hangingPunct="0">
              <a:buFontTx/>
              <a:buChar char="•"/>
            </a:pPr>
            <a:r>
              <a:rPr lang="es-ES" sz="1800" b="0" i="0">
                <a:solidFill>
                  <a:srgbClr val="000000"/>
                </a:solidFill>
                <a:effectLst/>
                <a:latin typeface="Times New Roman" pitchFamily="18" charset="0"/>
              </a:rPr>
              <a:t> ser operado</a:t>
            </a:r>
          </a:p>
          <a:p>
            <a:pPr algn="l" eaLnBrk="0" hangingPunct="0">
              <a:buFontTx/>
              <a:buChar char="•"/>
            </a:pPr>
            <a:r>
              <a:rPr lang="es-ES" sz="1800" b="0" i="0">
                <a:solidFill>
                  <a:srgbClr val="000000"/>
                </a:solidFill>
                <a:effectLst/>
                <a:latin typeface="Times New Roman" pitchFamily="18" charset="0"/>
              </a:rPr>
              <a:t> </a:t>
            </a:r>
            <a:r>
              <a:rPr lang="es-MX" sz="1800" b="0" i="0">
                <a:solidFill>
                  <a:srgbClr val="000000"/>
                </a:solidFill>
                <a:effectLst/>
                <a:latin typeface="Times New Roman" pitchFamily="18" charset="0"/>
              </a:rPr>
              <a:t>ser</a:t>
            </a:r>
            <a:r>
              <a:rPr lang="es-ES" sz="1800" b="0" i="0">
                <a:solidFill>
                  <a:srgbClr val="000000"/>
                </a:solidFill>
                <a:effectLst/>
                <a:latin typeface="Times New Roman" pitchFamily="18" charset="0"/>
              </a:rPr>
              <a:t> </a:t>
            </a:r>
            <a:r>
              <a:rPr lang="es-MX" sz="1800" b="0" i="0">
                <a:solidFill>
                  <a:srgbClr val="000000"/>
                </a:solidFill>
                <a:effectLst/>
                <a:latin typeface="Times New Roman" pitchFamily="18" charset="0"/>
              </a:rPr>
              <a:t>atractivo</a:t>
            </a:r>
            <a:endParaRPr lang="es-ES" sz="1800" b="0" i="0">
              <a:solidFill>
                <a:srgbClr val="000000"/>
              </a:solidFill>
              <a:effectLst/>
              <a:latin typeface="Times New Roman" pitchFamily="18" charset="0"/>
            </a:endParaRPr>
          </a:p>
          <a:p>
            <a:pPr algn="l" eaLnBrk="0" hangingPunct="0"/>
            <a:r>
              <a:rPr lang="es-ES" sz="1800" i="0">
                <a:solidFill>
                  <a:srgbClr val="000000"/>
                </a:solidFill>
                <a:effectLst/>
                <a:latin typeface="Times New Roman" pitchFamily="18" charset="0"/>
              </a:rPr>
              <a:t>Cumplimien</a:t>
            </a:r>
            <a:r>
              <a:rPr lang="es-MX" sz="1800" i="0">
                <a:solidFill>
                  <a:srgbClr val="000000"/>
                </a:solidFill>
                <a:effectLst/>
                <a:latin typeface="Times New Roman" pitchFamily="18" charset="0"/>
              </a:rPr>
              <a:t>-</a:t>
            </a:r>
            <a:r>
              <a:rPr lang="es-ES" sz="1800" i="0">
                <a:solidFill>
                  <a:srgbClr val="000000"/>
                </a:solidFill>
                <a:effectLst/>
                <a:latin typeface="Times New Roman" pitchFamily="18" charset="0"/>
              </a:rPr>
              <a:t>to de la </a:t>
            </a:r>
            <a:r>
              <a:rPr lang="es-MX" sz="1800" i="0">
                <a:solidFill>
                  <a:srgbClr val="000000"/>
                </a:solidFill>
                <a:effectLst/>
                <a:latin typeface="Times New Roman" pitchFamily="18" charset="0"/>
              </a:rPr>
              <a:t>u</a:t>
            </a:r>
            <a:r>
              <a:rPr lang="es-ES" sz="1800" i="0">
                <a:solidFill>
                  <a:srgbClr val="000000"/>
                </a:solidFill>
                <a:effectLst/>
                <a:latin typeface="Times New Roman" pitchFamily="18" charset="0"/>
              </a:rPr>
              <a:t>sabilidad</a:t>
            </a:r>
            <a:endParaRPr lang="es-ES" sz="1800" i="0">
              <a:solidFill>
                <a:schemeClr val="tx1"/>
              </a:solidFill>
              <a:effectLst/>
              <a:latin typeface="Times New Roman" pitchFamily="18" charset="0"/>
            </a:endParaRPr>
          </a:p>
        </p:txBody>
      </p:sp>
      <p:sp>
        <p:nvSpPr>
          <p:cNvPr id="58484" name="Rectangle 116"/>
          <p:cNvSpPr>
            <a:spLocks noChangeArrowheads="1"/>
          </p:cNvSpPr>
          <p:nvPr/>
        </p:nvSpPr>
        <p:spPr bwMode="auto">
          <a:xfrm>
            <a:off x="3205163" y="3978275"/>
            <a:ext cx="1384300" cy="2592388"/>
          </a:xfrm>
          <a:prstGeom prst="rect">
            <a:avLst/>
          </a:prstGeom>
          <a:noFill/>
          <a:ln w="7938">
            <a:solidFill>
              <a:srgbClr val="000000"/>
            </a:solidFill>
            <a:miter lim="800000"/>
            <a:headEnd/>
            <a:tailEnd/>
          </a:ln>
        </p:spPr>
        <p:txBody>
          <a:bodyPr/>
          <a:lstStyle/>
          <a:p>
            <a:endParaRPr lang="es-AR"/>
          </a:p>
        </p:txBody>
      </p:sp>
      <p:sp>
        <p:nvSpPr>
          <p:cNvPr id="58485" name="Rectangle 117"/>
          <p:cNvSpPr>
            <a:spLocks noChangeArrowheads="1"/>
          </p:cNvSpPr>
          <p:nvPr/>
        </p:nvSpPr>
        <p:spPr bwMode="auto">
          <a:xfrm>
            <a:off x="4629150" y="3978275"/>
            <a:ext cx="1384300" cy="2592388"/>
          </a:xfrm>
          <a:prstGeom prst="rect">
            <a:avLst/>
          </a:prstGeom>
          <a:noFill/>
          <a:ln w="7938">
            <a:solidFill>
              <a:srgbClr val="000000"/>
            </a:solidFill>
            <a:miter lim="800000"/>
            <a:headEnd/>
            <a:tailEnd/>
          </a:ln>
        </p:spPr>
        <p:txBody>
          <a:bodyPr/>
          <a:lstStyle/>
          <a:p>
            <a:endParaRPr lang="es-AR"/>
          </a:p>
        </p:txBody>
      </p:sp>
      <p:sp>
        <p:nvSpPr>
          <p:cNvPr id="58486" name="Rectangle 118"/>
          <p:cNvSpPr>
            <a:spLocks noChangeArrowheads="1"/>
          </p:cNvSpPr>
          <p:nvPr/>
        </p:nvSpPr>
        <p:spPr bwMode="auto">
          <a:xfrm>
            <a:off x="7477125" y="3978275"/>
            <a:ext cx="1384300" cy="2592388"/>
          </a:xfrm>
          <a:prstGeom prst="rect">
            <a:avLst/>
          </a:prstGeom>
          <a:noFill/>
          <a:ln w="7938">
            <a:solidFill>
              <a:srgbClr val="000000"/>
            </a:solidFill>
            <a:miter lim="800000"/>
            <a:headEnd/>
            <a:tailEnd/>
          </a:ln>
        </p:spPr>
        <p:txBody>
          <a:bodyPr/>
          <a:lstStyle/>
          <a:p>
            <a:endParaRPr lang="es-AR"/>
          </a:p>
        </p:txBody>
      </p:sp>
      <p:sp>
        <p:nvSpPr>
          <p:cNvPr id="58487" name="Rectangle 119"/>
          <p:cNvSpPr>
            <a:spLocks noChangeArrowheads="1"/>
          </p:cNvSpPr>
          <p:nvPr/>
        </p:nvSpPr>
        <p:spPr bwMode="auto">
          <a:xfrm>
            <a:off x="6053138" y="3978275"/>
            <a:ext cx="1384300" cy="2592388"/>
          </a:xfrm>
          <a:prstGeom prst="rect">
            <a:avLst/>
          </a:prstGeom>
          <a:noFill/>
          <a:ln w="7938">
            <a:solidFill>
              <a:srgbClr val="000000"/>
            </a:solidFill>
            <a:miter lim="800000"/>
            <a:headEnd/>
            <a:tailEnd/>
          </a:ln>
        </p:spPr>
        <p:txBody>
          <a:bodyPr/>
          <a:lstStyle/>
          <a:p>
            <a:endParaRPr lang="es-AR"/>
          </a:p>
        </p:txBody>
      </p:sp>
      <p:sp>
        <p:nvSpPr>
          <p:cNvPr id="58490" name="Rectangle 122"/>
          <p:cNvSpPr>
            <a:spLocks noChangeArrowheads="1"/>
          </p:cNvSpPr>
          <p:nvPr/>
        </p:nvSpPr>
        <p:spPr bwMode="auto">
          <a:xfrm>
            <a:off x="4686300" y="4003675"/>
            <a:ext cx="1317625" cy="1277938"/>
          </a:xfrm>
          <a:prstGeom prst="rect">
            <a:avLst/>
          </a:prstGeom>
          <a:noFill/>
          <a:ln w="9525">
            <a:noFill/>
            <a:miter lim="800000"/>
            <a:headEnd/>
            <a:tailEnd/>
          </a:ln>
        </p:spPr>
        <p:txBody>
          <a:bodyPr lIns="0" tIns="0" rIns="0" bIns="0"/>
          <a:lstStyle/>
          <a:p>
            <a:pPr algn="l" eaLnBrk="0" hangingPunct="0"/>
            <a:r>
              <a:rPr lang="es-ES" sz="1800" b="0" i="0">
                <a:solidFill>
                  <a:srgbClr val="000000"/>
                </a:solidFill>
                <a:effectLst/>
                <a:latin typeface="Times New Roman" pitchFamily="18" charset="0"/>
              </a:rPr>
              <a:t>Comporta</a:t>
            </a:r>
            <a:r>
              <a:rPr lang="es-MX" sz="1800" b="0" i="0">
                <a:solidFill>
                  <a:srgbClr val="000000"/>
                </a:solidFill>
                <a:effectLst/>
                <a:latin typeface="Times New Roman" pitchFamily="18" charset="0"/>
              </a:rPr>
              <a:t>-</a:t>
            </a:r>
          </a:p>
          <a:p>
            <a:pPr algn="l" eaLnBrk="0" hangingPunct="0"/>
            <a:r>
              <a:rPr lang="es-MX" sz="1800" b="0" i="0">
                <a:solidFill>
                  <a:srgbClr val="000000"/>
                </a:solidFill>
                <a:effectLst/>
                <a:latin typeface="Times New Roman" pitchFamily="18" charset="0"/>
              </a:rPr>
              <a:t>m</a:t>
            </a:r>
            <a:r>
              <a:rPr lang="es-ES" sz="1800" b="0" i="0">
                <a:solidFill>
                  <a:srgbClr val="000000"/>
                </a:solidFill>
                <a:effectLst/>
                <a:latin typeface="Times New Roman" pitchFamily="18" charset="0"/>
              </a:rPr>
              <a:t>iento</a:t>
            </a:r>
            <a:r>
              <a:rPr lang="es-MX" sz="1800" b="0" i="0">
                <a:solidFill>
                  <a:srgbClr val="000000"/>
                </a:solidFill>
                <a:effectLst/>
                <a:latin typeface="Times New Roman" pitchFamily="18" charset="0"/>
              </a:rPr>
              <a:t>: </a:t>
            </a:r>
          </a:p>
          <a:p>
            <a:pPr algn="l" eaLnBrk="0" hangingPunct="0">
              <a:buFontTx/>
              <a:buChar char="•"/>
            </a:pPr>
            <a:r>
              <a:rPr lang="es-MX" sz="1800" b="0" i="0">
                <a:solidFill>
                  <a:srgbClr val="000000"/>
                </a:solidFill>
                <a:effectLst/>
                <a:latin typeface="Times New Roman" pitchFamily="18" charset="0"/>
              </a:rPr>
              <a:t>en el tiempo</a:t>
            </a:r>
          </a:p>
          <a:p>
            <a:pPr algn="l" eaLnBrk="0" hangingPunct="0">
              <a:buFontTx/>
              <a:buChar char="•"/>
            </a:pPr>
            <a:r>
              <a:rPr lang="es-MX" sz="1800" b="0" i="0">
                <a:solidFill>
                  <a:srgbClr val="000000"/>
                </a:solidFill>
                <a:effectLst/>
                <a:latin typeface="Times New Roman" pitchFamily="18" charset="0"/>
              </a:rPr>
              <a:t>de los recursos</a:t>
            </a:r>
            <a:r>
              <a:rPr lang="es-ES" sz="1800" b="0" i="0">
                <a:solidFill>
                  <a:srgbClr val="000000"/>
                </a:solidFill>
                <a:effectLst/>
                <a:latin typeface="Times New Roman" pitchFamily="18" charset="0"/>
              </a:rPr>
              <a:t> </a:t>
            </a:r>
          </a:p>
          <a:p>
            <a:pPr algn="l" eaLnBrk="0" hangingPunct="0"/>
            <a:r>
              <a:rPr lang="es-ES" sz="1800" i="0">
                <a:solidFill>
                  <a:srgbClr val="000000"/>
                </a:solidFill>
                <a:effectLst/>
                <a:latin typeface="Times New Roman" pitchFamily="18" charset="0"/>
              </a:rPr>
              <a:t>Cumplimien</a:t>
            </a:r>
            <a:r>
              <a:rPr lang="es-MX" sz="1800" i="0">
                <a:solidFill>
                  <a:srgbClr val="000000"/>
                </a:solidFill>
                <a:effectLst/>
                <a:latin typeface="Times New Roman" pitchFamily="18" charset="0"/>
              </a:rPr>
              <a:t>-</a:t>
            </a:r>
            <a:r>
              <a:rPr lang="es-ES" sz="1800" i="0">
                <a:solidFill>
                  <a:srgbClr val="000000"/>
                </a:solidFill>
                <a:effectLst/>
                <a:latin typeface="Times New Roman" pitchFamily="18" charset="0"/>
              </a:rPr>
              <a:t>to de la eficiencia</a:t>
            </a:r>
            <a:endParaRPr lang="es-ES" sz="1800" i="0">
              <a:solidFill>
                <a:schemeClr val="tx1"/>
              </a:solidFill>
              <a:effectLst/>
              <a:latin typeface="Times New Roman" pitchFamily="18" charset="0"/>
            </a:endParaRPr>
          </a:p>
        </p:txBody>
      </p:sp>
      <p:sp>
        <p:nvSpPr>
          <p:cNvPr id="58491" name="Rectangle 123"/>
          <p:cNvSpPr>
            <a:spLocks noChangeArrowheads="1"/>
          </p:cNvSpPr>
          <p:nvPr/>
        </p:nvSpPr>
        <p:spPr bwMode="auto">
          <a:xfrm>
            <a:off x="6054725" y="3973513"/>
            <a:ext cx="1466850" cy="2554287"/>
          </a:xfrm>
          <a:prstGeom prst="rect">
            <a:avLst/>
          </a:prstGeom>
          <a:noFill/>
          <a:ln w="9525">
            <a:noFill/>
            <a:miter lim="800000"/>
            <a:headEnd/>
            <a:tailEnd/>
          </a:ln>
        </p:spPr>
        <p:txBody>
          <a:bodyPr lIns="0" tIns="0" rIns="0" bIns="0"/>
          <a:lstStyle/>
          <a:p>
            <a:pPr algn="l" eaLnBrk="0" hangingPunct="0"/>
            <a:r>
              <a:rPr lang="es-MX" sz="1800" b="0" i="0">
                <a:solidFill>
                  <a:schemeClr val="tx1"/>
                </a:solidFill>
                <a:effectLst/>
                <a:latin typeface="Times New Roman" pitchFamily="18" charset="0"/>
              </a:rPr>
              <a:t>Facilidad de</a:t>
            </a:r>
          </a:p>
          <a:p>
            <a:pPr algn="l" eaLnBrk="0" hangingPunct="0">
              <a:buFontTx/>
              <a:buChar char="•"/>
            </a:pPr>
            <a:r>
              <a:rPr lang="es-MX" sz="1800" b="0" i="0">
                <a:solidFill>
                  <a:schemeClr val="tx1"/>
                </a:solidFill>
                <a:effectLst/>
                <a:latin typeface="Times New Roman" pitchFamily="18" charset="0"/>
              </a:rPr>
              <a:t>análisis</a:t>
            </a:r>
          </a:p>
          <a:p>
            <a:pPr algn="l" eaLnBrk="0" hangingPunct="0">
              <a:buFontTx/>
              <a:buChar char="•"/>
            </a:pPr>
            <a:r>
              <a:rPr lang="es-MX" sz="1800" b="0" i="0">
                <a:solidFill>
                  <a:schemeClr val="tx1"/>
                </a:solidFill>
                <a:effectLst/>
                <a:latin typeface="Times New Roman" pitchFamily="18" charset="0"/>
              </a:rPr>
              <a:t>cambio</a:t>
            </a:r>
          </a:p>
          <a:p>
            <a:pPr algn="l" eaLnBrk="0" hangingPunct="0">
              <a:buFontTx/>
              <a:buChar char="•"/>
            </a:pPr>
            <a:r>
              <a:rPr lang="es-MX" sz="1800" b="0" i="0">
                <a:solidFill>
                  <a:schemeClr val="tx1"/>
                </a:solidFill>
                <a:effectLst/>
                <a:latin typeface="Times New Roman" pitchFamily="18" charset="0"/>
              </a:rPr>
              <a:t>prueba</a:t>
            </a:r>
          </a:p>
          <a:p>
            <a:pPr algn="l" eaLnBrk="0" hangingPunct="0"/>
            <a:r>
              <a:rPr lang="es-MX" sz="1800" b="0" i="0">
                <a:solidFill>
                  <a:schemeClr val="tx1"/>
                </a:solidFill>
                <a:effectLst/>
                <a:latin typeface="Times New Roman" pitchFamily="18" charset="0"/>
              </a:rPr>
              <a:t>Estabilidad </a:t>
            </a:r>
            <a:r>
              <a:rPr lang="es-MX" sz="1800" i="0">
                <a:solidFill>
                  <a:schemeClr val="tx1"/>
                </a:solidFill>
                <a:effectLst/>
                <a:latin typeface="Times New Roman" pitchFamily="18" charset="0"/>
              </a:rPr>
              <a:t>Cumplimiento. de la mantenibili-dad</a:t>
            </a:r>
            <a:endParaRPr lang="es-ES" sz="1800" i="0">
              <a:solidFill>
                <a:schemeClr val="tx1"/>
              </a:solidFill>
              <a:effectLst/>
              <a:latin typeface="Times New Roman" pitchFamily="18" charset="0"/>
            </a:endParaRPr>
          </a:p>
        </p:txBody>
      </p:sp>
      <p:sp>
        <p:nvSpPr>
          <p:cNvPr id="58492" name="Rectangle 124"/>
          <p:cNvSpPr>
            <a:spLocks noChangeArrowheads="1"/>
          </p:cNvSpPr>
          <p:nvPr/>
        </p:nvSpPr>
        <p:spPr bwMode="auto">
          <a:xfrm>
            <a:off x="7542213" y="3962400"/>
            <a:ext cx="1373187" cy="2405063"/>
          </a:xfrm>
          <a:prstGeom prst="rect">
            <a:avLst/>
          </a:prstGeom>
          <a:noFill/>
          <a:ln w="9525">
            <a:noFill/>
            <a:miter lim="800000"/>
            <a:headEnd/>
            <a:tailEnd/>
          </a:ln>
        </p:spPr>
        <p:txBody>
          <a:bodyPr lIns="0" tIns="0" rIns="0" bIns="0"/>
          <a:lstStyle/>
          <a:p>
            <a:pPr algn="l" eaLnBrk="0" hangingPunct="0"/>
            <a:r>
              <a:rPr lang="es-ES" sz="1800" b="0" i="0">
                <a:solidFill>
                  <a:srgbClr val="000000"/>
                </a:solidFill>
                <a:effectLst/>
                <a:latin typeface="Times New Roman" pitchFamily="18" charset="0"/>
              </a:rPr>
              <a:t>Adaptabilidad </a:t>
            </a:r>
          </a:p>
          <a:p>
            <a:pPr algn="l" eaLnBrk="0" hangingPunct="0"/>
            <a:r>
              <a:rPr lang="es-MX" sz="1800" b="0" i="0">
                <a:solidFill>
                  <a:srgbClr val="000000"/>
                </a:solidFill>
                <a:effectLst/>
                <a:latin typeface="Times New Roman" pitchFamily="18" charset="0"/>
              </a:rPr>
              <a:t>Facilidad de instalación</a:t>
            </a:r>
            <a:r>
              <a:rPr lang="es-ES" sz="1800" b="0" i="0">
                <a:solidFill>
                  <a:srgbClr val="000000"/>
                </a:solidFill>
                <a:effectLst/>
                <a:latin typeface="Times New Roman" pitchFamily="18" charset="0"/>
              </a:rPr>
              <a:t> </a:t>
            </a:r>
          </a:p>
          <a:p>
            <a:pPr algn="l" eaLnBrk="0" hangingPunct="0"/>
            <a:r>
              <a:rPr lang="es-ES" sz="1800" b="0" i="0">
                <a:solidFill>
                  <a:srgbClr val="000000"/>
                </a:solidFill>
                <a:effectLst/>
                <a:latin typeface="Times New Roman" pitchFamily="18" charset="0"/>
              </a:rPr>
              <a:t>Coexistencia</a:t>
            </a:r>
          </a:p>
          <a:p>
            <a:pPr algn="l" eaLnBrk="0" hangingPunct="0"/>
            <a:r>
              <a:rPr lang="es-MX" sz="1800" b="0" i="0">
                <a:solidFill>
                  <a:srgbClr val="000000"/>
                </a:solidFill>
                <a:effectLst/>
                <a:latin typeface="Times New Roman" pitchFamily="18" charset="0"/>
              </a:rPr>
              <a:t>Fa</a:t>
            </a:r>
            <a:r>
              <a:rPr lang="es-ES" sz="1800" b="0" i="0">
                <a:solidFill>
                  <a:srgbClr val="000000"/>
                </a:solidFill>
                <a:effectLst/>
                <a:latin typeface="Times New Roman" pitchFamily="18" charset="0"/>
              </a:rPr>
              <a:t>ci</a:t>
            </a:r>
            <a:r>
              <a:rPr lang="es-MX" sz="1800" b="0" i="0">
                <a:solidFill>
                  <a:srgbClr val="000000"/>
                </a:solidFill>
                <a:effectLst/>
                <a:latin typeface="Times New Roman" pitchFamily="18" charset="0"/>
              </a:rPr>
              <a:t>li</a:t>
            </a:r>
            <a:r>
              <a:rPr lang="es-ES" sz="1800" b="0" i="0">
                <a:solidFill>
                  <a:srgbClr val="000000"/>
                </a:solidFill>
                <a:effectLst/>
                <a:latin typeface="Times New Roman" pitchFamily="18" charset="0"/>
              </a:rPr>
              <a:t>dad </a:t>
            </a:r>
            <a:r>
              <a:rPr lang="es-MX" sz="1800" b="0" i="0">
                <a:solidFill>
                  <a:srgbClr val="000000"/>
                </a:solidFill>
                <a:effectLst/>
                <a:latin typeface="Times New Roman" pitchFamily="18" charset="0"/>
              </a:rPr>
              <a:t>de</a:t>
            </a:r>
            <a:r>
              <a:rPr lang="es-ES" sz="1800" b="0" i="0">
                <a:solidFill>
                  <a:srgbClr val="000000"/>
                </a:solidFill>
                <a:effectLst/>
                <a:latin typeface="Times New Roman" pitchFamily="18" charset="0"/>
              </a:rPr>
              <a:t> remplazo</a:t>
            </a:r>
          </a:p>
          <a:p>
            <a:pPr algn="l" eaLnBrk="0" hangingPunct="0"/>
            <a:r>
              <a:rPr lang="es-ES" sz="1800" i="0">
                <a:solidFill>
                  <a:srgbClr val="000000"/>
                </a:solidFill>
                <a:effectLst/>
                <a:latin typeface="Times New Roman" pitchFamily="18" charset="0"/>
              </a:rPr>
              <a:t>Cumplimien</a:t>
            </a:r>
            <a:r>
              <a:rPr lang="es-MX" sz="1800" i="0">
                <a:solidFill>
                  <a:srgbClr val="000000"/>
                </a:solidFill>
                <a:effectLst/>
                <a:latin typeface="Times New Roman" pitchFamily="18" charset="0"/>
              </a:rPr>
              <a:t>-</a:t>
            </a:r>
            <a:r>
              <a:rPr lang="es-ES" sz="1800" i="0">
                <a:solidFill>
                  <a:srgbClr val="000000"/>
                </a:solidFill>
                <a:effectLst/>
                <a:latin typeface="Times New Roman" pitchFamily="18" charset="0"/>
              </a:rPr>
              <a:t>to de la portabilidad</a:t>
            </a:r>
            <a:endParaRPr lang="es-ES" sz="1800" i="0">
              <a:solidFill>
                <a:schemeClr val="tx1"/>
              </a:solidFill>
              <a:effectLst/>
              <a:latin typeface="Times New Roman" pitchFamily="18" charset="0"/>
            </a:endParaRPr>
          </a:p>
        </p:txBody>
      </p:sp>
      <p:sp>
        <p:nvSpPr>
          <p:cNvPr id="58495" name="Line 127"/>
          <p:cNvSpPr>
            <a:spLocks noChangeShapeType="1"/>
          </p:cNvSpPr>
          <p:nvPr/>
        </p:nvSpPr>
        <p:spPr bwMode="auto">
          <a:xfrm>
            <a:off x="5334000" y="3625850"/>
            <a:ext cx="3175" cy="365125"/>
          </a:xfrm>
          <a:prstGeom prst="line">
            <a:avLst/>
          </a:prstGeom>
          <a:noFill/>
          <a:ln w="7938">
            <a:solidFill>
              <a:srgbClr val="000000"/>
            </a:solidFill>
            <a:round/>
            <a:headEnd/>
            <a:tailEnd/>
          </a:ln>
        </p:spPr>
        <p:txBody>
          <a:bodyPr/>
          <a:lstStyle/>
          <a:p>
            <a:endParaRPr lang="es-AR"/>
          </a:p>
        </p:txBody>
      </p:sp>
      <p:sp>
        <p:nvSpPr>
          <p:cNvPr id="58498" name="Line 130"/>
          <p:cNvSpPr>
            <a:spLocks noChangeShapeType="1"/>
          </p:cNvSpPr>
          <p:nvPr/>
        </p:nvSpPr>
        <p:spPr bwMode="auto">
          <a:xfrm flipV="1">
            <a:off x="2438400" y="2590800"/>
            <a:ext cx="0" cy="228600"/>
          </a:xfrm>
          <a:prstGeom prst="line">
            <a:avLst/>
          </a:prstGeom>
          <a:noFill/>
          <a:ln w="9525">
            <a:solidFill>
              <a:schemeClr val="tx1"/>
            </a:solidFill>
            <a:miter lim="800000"/>
            <a:headEnd/>
            <a:tailEnd/>
          </a:ln>
          <a:effectLst/>
        </p:spPr>
        <p:txBody>
          <a:bodyPr wrap="none"/>
          <a:lstStyle/>
          <a:p>
            <a:endParaRPr lang="es-AR"/>
          </a:p>
        </p:txBody>
      </p:sp>
      <p:sp>
        <p:nvSpPr>
          <p:cNvPr id="58499" name="Line 131"/>
          <p:cNvSpPr>
            <a:spLocks noChangeShapeType="1"/>
          </p:cNvSpPr>
          <p:nvPr/>
        </p:nvSpPr>
        <p:spPr bwMode="auto">
          <a:xfrm flipV="1">
            <a:off x="3886200" y="2590800"/>
            <a:ext cx="0" cy="228600"/>
          </a:xfrm>
          <a:prstGeom prst="line">
            <a:avLst/>
          </a:prstGeom>
          <a:noFill/>
          <a:ln w="9525">
            <a:solidFill>
              <a:schemeClr val="tx1"/>
            </a:solidFill>
            <a:miter lim="800000"/>
            <a:headEnd/>
            <a:tailEnd/>
          </a:ln>
          <a:effectLst/>
        </p:spPr>
        <p:txBody>
          <a:bodyPr wrap="none"/>
          <a:lstStyle/>
          <a:p>
            <a:endParaRPr lang="es-AR"/>
          </a:p>
        </p:txBody>
      </p:sp>
      <p:sp>
        <p:nvSpPr>
          <p:cNvPr id="58500" name="Line 132"/>
          <p:cNvSpPr>
            <a:spLocks noChangeShapeType="1"/>
          </p:cNvSpPr>
          <p:nvPr/>
        </p:nvSpPr>
        <p:spPr bwMode="auto">
          <a:xfrm>
            <a:off x="5251450" y="2590800"/>
            <a:ext cx="6350" cy="228600"/>
          </a:xfrm>
          <a:prstGeom prst="line">
            <a:avLst/>
          </a:prstGeom>
          <a:noFill/>
          <a:ln w="7938">
            <a:solidFill>
              <a:srgbClr val="000000"/>
            </a:solidFill>
            <a:round/>
            <a:headEnd/>
            <a:tailEnd/>
          </a:ln>
        </p:spPr>
        <p:txBody>
          <a:bodyPr/>
          <a:lstStyle/>
          <a:p>
            <a:endParaRPr lang="es-AR"/>
          </a:p>
        </p:txBody>
      </p:sp>
      <p:sp>
        <p:nvSpPr>
          <p:cNvPr id="58501" name="Line 133"/>
          <p:cNvSpPr>
            <a:spLocks noChangeShapeType="1"/>
          </p:cNvSpPr>
          <p:nvPr/>
        </p:nvSpPr>
        <p:spPr bwMode="auto">
          <a:xfrm>
            <a:off x="6705600" y="3657600"/>
            <a:ext cx="0" cy="304800"/>
          </a:xfrm>
          <a:prstGeom prst="line">
            <a:avLst/>
          </a:prstGeom>
          <a:noFill/>
          <a:ln w="9525">
            <a:solidFill>
              <a:schemeClr val="tx1"/>
            </a:solidFill>
            <a:miter lim="800000"/>
            <a:headEnd/>
            <a:tailEnd/>
          </a:ln>
          <a:effectLst/>
        </p:spPr>
        <p:txBody>
          <a:bodyPr wrap="none"/>
          <a:lstStyle/>
          <a:p>
            <a:endParaRPr lang="es-AR"/>
          </a:p>
        </p:txBody>
      </p:sp>
      <p:sp>
        <p:nvSpPr>
          <p:cNvPr id="58502" name="Line 134"/>
          <p:cNvSpPr>
            <a:spLocks noChangeShapeType="1"/>
          </p:cNvSpPr>
          <p:nvPr/>
        </p:nvSpPr>
        <p:spPr bwMode="auto">
          <a:xfrm>
            <a:off x="8153400" y="3657600"/>
            <a:ext cx="0" cy="304800"/>
          </a:xfrm>
          <a:prstGeom prst="line">
            <a:avLst/>
          </a:prstGeom>
          <a:noFill/>
          <a:ln w="9525">
            <a:solidFill>
              <a:schemeClr val="tx1"/>
            </a:solidFill>
            <a:miter lim="800000"/>
            <a:headEnd/>
            <a:tailEnd/>
          </a:ln>
          <a:effectLst/>
        </p:spPr>
        <p:txBody>
          <a:bodyPr wrap="none"/>
          <a:lstStyle/>
          <a:p>
            <a:endParaRPr lang="es-AR"/>
          </a:p>
        </p:txBody>
      </p:sp>
      <p:sp>
        <p:nvSpPr>
          <p:cNvPr id="58504" name="Line 136"/>
          <p:cNvSpPr>
            <a:spLocks noChangeShapeType="1"/>
          </p:cNvSpPr>
          <p:nvPr/>
        </p:nvSpPr>
        <p:spPr bwMode="auto">
          <a:xfrm>
            <a:off x="990600" y="3657600"/>
            <a:ext cx="0" cy="304800"/>
          </a:xfrm>
          <a:prstGeom prst="line">
            <a:avLst/>
          </a:prstGeom>
          <a:noFill/>
          <a:ln w="9525">
            <a:solidFill>
              <a:schemeClr val="tx1"/>
            </a:solidFill>
            <a:miter lim="800000"/>
            <a:headEnd/>
            <a:tailEnd/>
          </a:ln>
          <a:effectLst/>
        </p:spPr>
        <p:txBody>
          <a:bodyPr wrap="none"/>
          <a:lstStyle/>
          <a:p>
            <a:endParaRPr lang="es-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p:txBody>
          <a:bodyPr/>
          <a:lstStyle/>
          <a:p>
            <a:r>
              <a:rPr lang="es-ES" smtClean="0"/>
              <a:t>Tres constelaciones</a:t>
            </a:r>
            <a:endParaRPr lang="es-MX" dirty="0" smtClean="0"/>
          </a:p>
        </p:txBody>
      </p:sp>
      <p:sp>
        <p:nvSpPr>
          <p:cNvPr id="27651" name="Oval 5"/>
          <p:cNvSpPr>
            <a:spLocks noChangeArrowheads="1"/>
          </p:cNvSpPr>
          <p:nvPr/>
        </p:nvSpPr>
        <p:spPr bwMode="auto">
          <a:xfrm>
            <a:off x="2285984" y="2406650"/>
            <a:ext cx="2735279" cy="1728788"/>
          </a:xfrm>
          <a:prstGeom prst="ellipse">
            <a:avLst/>
          </a:prstGeom>
          <a:solidFill>
            <a:srgbClr val="003366">
              <a:alpha val="50195"/>
            </a:srgbClr>
          </a:solidFill>
          <a:ln w="9525" algn="ctr">
            <a:solidFill>
              <a:srgbClr val="003366"/>
            </a:solidFill>
            <a:round/>
            <a:headEnd/>
            <a:tailEnd/>
          </a:ln>
        </p:spPr>
        <p:txBody>
          <a:bodyPr wrap="none" anchor="ctr"/>
          <a:lstStyle/>
          <a:p>
            <a:pPr algn="l" rtl="0" fontAlgn="base">
              <a:spcBef>
                <a:spcPct val="0"/>
              </a:spcBef>
              <a:spcAft>
                <a:spcPct val="0"/>
              </a:spcAft>
            </a:pPr>
            <a:r>
              <a:rPr lang="es-ES" sz="2400" kern="1200" dirty="0">
                <a:solidFill>
                  <a:srgbClr val="000000"/>
                </a:solidFill>
                <a:latin typeface="Arial"/>
                <a:ea typeface="+mn-ea"/>
                <a:cs typeface="Arial" charset="0"/>
              </a:rPr>
              <a:t>CMMI-DEV</a:t>
            </a:r>
          </a:p>
        </p:txBody>
      </p:sp>
      <p:sp>
        <p:nvSpPr>
          <p:cNvPr id="27652" name="Oval 6"/>
          <p:cNvSpPr>
            <a:spLocks noChangeArrowheads="1"/>
          </p:cNvSpPr>
          <p:nvPr/>
        </p:nvSpPr>
        <p:spPr bwMode="auto">
          <a:xfrm>
            <a:off x="3365500" y="3414713"/>
            <a:ext cx="2663825" cy="1728787"/>
          </a:xfrm>
          <a:prstGeom prst="ellipse">
            <a:avLst/>
          </a:prstGeom>
          <a:solidFill>
            <a:srgbClr val="008080">
              <a:alpha val="50195"/>
            </a:srgbClr>
          </a:solidFill>
          <a:ln w="9525" algn="ctr">
            <a:solidFill>
              <a:schemeClr val="tx1"/>
            </a:solidFill>
            <a:round/>
            <a:headEnd/>
            <a:tailEnd/>
          </a:ln>
        </p:spPr>
        <p:txBody>
          <a:bodyPr wrap="none" anchor="ctr"/>
          <a:lstStyle/>
          <a:p>
            <a:pPr algn="l" rtl="0" fontAlgn="base">
              <a:spcBef>
                <a:spcPct val="0"/>
              </a:spcBef>
              <a:spcAft>
                <a:spcPct val="0"/>
              </a:spcAft>
            </a:pPr>
            <a:endParaRPr lang="es-ES" sz="2800" kern="1200" dirty="0">
              <a:solidFill>
                <a:srgbClr val="000000"/>
              </a:solidFill>
              <a:latin typeface="Smudger LET" pitchFamily="2" charset="0"/>
              <a:ea typeface="+mn-ea"/>
              <a:cs typeface="Arial" charset="0"/>
            </a:endParaRPr>
          </a:p>
          <a:p>
            <a:pPr algn="l" rtl="0" fontAlgn="base">
              <a:spcBef>
                <a:spcPct val="0"/>
              </a:spcBef>
              <a:spcAft>
                <a:spcPct val="0"/>
              </a:spcAft>
            </a:pPr>
            <a:r>
              <a:rPr lang="es-ES" sz="2800" kern="1200" dirty="0">
                <a:solidFill>
                  <a:srgbClr val="000000"/>
                </a:solidFill>
                <a:latin typeface="Arial"/>
                <a:ea typeface="+mn-ea"/>
                <a:cs typeface="Arial" charset="0"/>
              </a:rPr>
              <a:t>CMMI-ACQ</a:t>
            </a:r>
          </a:p>
        </p:txBody>
      </p:sp>
      <p:sp>
        <p:nvSpPr>
          <p:cNvPr id="27653" name="Oval 7"/>
          <p:cNvSpPr>
            <a:spLocks noChangeArrowheads="1"/>
          </p:cNvSpPr>
          <p:nvPr/>
        </p:nvSpPr>
        <p:spPr bwMode="auto">
          <a:xfrm>
            <a:off x="4373563" y="2406650"/>
            <a:ext cx="2663825" cy="1728788"/>
          </a:xfrm>
          <a:prstGeom prst="ellipse">
            <a:avLst/>
          </a:prstGeom>
          <a:solidFill>
            <a:schemeClr val="bg2">
              <a:alpha val="50195"/>
            </a:schemeClr>
          </a:solidFill>
          <a:ln w="9525" algn="ctr">
            <a:noFill/>
            <a:round/>
            <a:headEnd/>
            <a:tailEnd/>
          </a:ln>
        </p:spPr>
        <p:txBody>
          <a:bodyPr wrap="none" anchor="ctr"/>
          <a:lstStyle/>
          <a:p>
            <a:pPr algn="l" rtl="0" fontAlgn="base">
              <a:spcBef>
                <a:spcPct val="0"/>
              </a:spcBef>
              <a:spcAft>
                <a:spcPct val="0"/>
              </a:spcAft>
            </a:pPr>
            <a:r>
              <a:rPr lang="es-ES" sz="2800" kern="1200" dirty="0">
                <a:solidFill>
                  <a:srgbClr val="000000"/>
                </a:solidFill>
                <a:latin typeface="Arial"/>
                <a:ea typeface="+mn-ea"/>
                <a:cs typeface="Arial" charset="0"/>
              </a:rPr>
              <a:t>  CMMI-SCV</a:t>
            </a:r>
          </a:p>
        </p:txBody>
      </p:sp>
      <p:sp>
        <p:nvSpPr>
          <p:cNvPr id="27654" name="7 CuadroTexto"/>
          <p:cNvSpPr txBox="1">
            <a:spLocks noChangeArrowheads="1"/>
          </p:cNvSpPr>
          <p:nvPr/>
        </p:nvSpPr>
        <p:spPr bwMode="auto">
          <a:xfrm>
            <a:off x="857250" y="1428750"/>
            <a:ext cx="2500313" cy="1077218"/>
          </a:xfrm>
          <a:prstGeom prst="rect">
            <a:avLst/>
          </a:prstGeom>
          <a:noFill/>
          <a:ln w="9525">
            <a:noFill/>
            <a:miter lim="800000"/>
            <a:headEnd/>
            <a:tailEnd/>
          </a:ln>
        </p:spPr>
        <p:txBody>
          <a:bodyPr>
            <a:spAutoFit/>
          </a:bodyPr>
          <a:lstStyle/>
          <a:p>
            <a:pPr algn="l" rtl="0" fontAlgn="base">
              <a:spcBef>
                <a:spcPct val="0"/>
              </a:spcBef>
              <a:spcAft>
                <a:spcPct val="0"/>
              </a:spcAft>
            </a:pPr>
            <a:r>
              <a:rPr lang="es-ES" sz="1600" kern="1200" dirty="0">
                <a:solidFill>
                  <a:srgbClr val="043162"/>
                </a:solidFill>
                <a:latin typeface="Arial"/>
                <a:ea typeface="+mn-ea"/>
                <a:cs typeface="Arial" charset="0"/>
              </a:rPr>
              <a:t>Guías para administrar, medir y monitorear procesos de desarrollo de software</a:t>
            </a:r>
            <a:endParaRPr lang="es-MX" sz="1600" kern="1200" dirty="0">
              <a:solidFill>
                <a:srgbClr val="043162"/>
              </a:solidFill>
              <a:latin typeface="Arial"/>
              <a:ea typeface="+mn-ea"/>
              <a:cs typeface="Arial" charset="0"/>
            </a:endParaRPr>
          </a:p>
        </p:txBody>
      </p:sp>
      <p:sp>
        <p:nvSpPr>
          <p:cNvPr id="27655" name="8 CuadroTexto"/>
          <p:cNvSpPr txBox="1">
            <a:spLocks noChangeArrowheads="1"/>
          </p:cNvSpPr>
          <p:nvPr/>
        </p:nvSpPr>
        <p:spPr bwMode="auto">
          <a:xfrm>
            <a:off x="6357938" y="1428750"/>
            <a:ext cx="2500312" cy="1077218"/>
          </a:xfrm>
          <a:prstGeom prst="rect">
            <a:avLst/>
          </a:prstGeom>
          <a:noFill/>
          <a:ln w="9525">
            <a:noFill/>
            <a:miter lim="800000"/>
            <a:headEnd/>
            <a:tailEnd/>
          </a:ln>
        </p:spPr>
        <p:txBody>
          <a:bodyPr>
            <a:spAutoFit/>
          </a:bodyPr>
          <a:lstStyle/>
          <a:p>
            <a:pPr algn="l" rtl="0" fontAlgn="base">
              <a:spcBef>
                <a:spcPct val="0"/>
              </a:spcBef>
              <a:spcAft>
                <a:spcPct val="0"/>
              </a:spcAft>
            </a:pPr>
            <a:r>
              <a:rPr lang="es-ES" sz="1600" kern="1200" dirty="0">
                <a:solidFill>
                  <a:srgbClr val="043162"/>
                </a:solidFill>
                <a:latin typeface="Arial"/>
                <a:ea typeface="+mn-ea"/>
                <a:cs typeface="Arial" charset="0"/>
              </a:rPr>
              <a:t>Guías para brindar servicios dentro de las organizaciones y a clientes externos</a:t>
            </a:r>
            <a:endParaRPr lang="es-MX" sz="1600" kern="1200" dirty="0">
              <a:solidFill>
                <a:srgbClr val="043162"/>
              </a:solidFill>
              <a:latin typeface="Arial"/>
              <a:ea typeface="+mn-ea"/>
              <a:cs typeface="Arial" charset="0"/>
            </a:endParaRPr>
          </a:p>
        </p:txBody>
      </p:sp>
      <p:sp>
        <p:nvSpPr>
          <p:cNvPr id="27656" name="9 CuadroTexto"/>
          <p:cNvSpPr txBox="1">
            <a:spLocks noChangeArrowheads="1"/>
          </p:cNvSpPr>
          <p:nvPr/>
        </p:nvSpPr>
        <p:spPr bwMode="auto">
          <a:xfrm>
            <a:off x="3500438" y="5521325"/>
            <a:ext cx="2500312" cy="1077218"/>
          </a:xfrm>
          <a:prstGeom prst="rect">
            <a:avLst/>
          </a:prstGeom>
          <a:noFill/>
          <a:ln w="9525">
            <a:noFill/>
            <a:miter lim="800000"/>
            <a:headEnd/>
            <a:tailEnd/>
          </a:ln>
        </p:spPr>
        <p:txBody>
          <a:bodyPr>
            <a:spAutoFit/>
          </a:bodyPr>
          <a:lstStyle/>
          <a:p>
            <a:pPr algn="l" rtl="0" fontAlgn="base">
              <a:spcBef>
                <a:spcPct val="0"/>
              </a:spcBef>
              <a:spcAft>
                <a:spcPct val="0"/>
              </a:spcAft>
            </a:pPr>
            <a:r>
              <a:rPr lang="es-ES" sz="1600" kern="1200" dirty="0">
                <a:solidFill>
                  <a:srgbClr val="043162"/>
                </a:solidFill>
                <a:latin typeface="Arial"/>
                <a:ea typeface="+mn-ea"/>
                <a:cs typeface="Arial" charset="0"/>
              </a:rPr>
              <a:t>Guías para administrar las adquisiciones de manera </a:t>
            </a:r>
            <a:r>
              <a:rPr lang="es-ES" sz="1600" kern="1200" dirty="0" err="1">
                <a:solidFill>
                  <a:srgbClr val="043162"/>
                </a:solidFill>
                <a:latin typeface="Arial"/>
                <a:ea typeface="+mn-ea"/>
                <a:cs typeface="Arial" charset="0"/>
              </a:rPr>
              <a:t>criteriosa</a:t>
            </a:r>
            <a:r>
              <a:rPr lang="es-ES" sz="1600" kern="1200" dirty="0">
                <a:solidFill>
                  <a:srgbClr val="043162"/>
                </a:solidFill>
                <a:latin typeface="Arial"/>
                <a:ea typeface="+mn-ea"/>
                <a:cs typeface="Arial" charset="0"/>
              </a:rPr>
              <a:t> y controlada</a:t>
            </a:r>
            <a:endParaRPr lang="es-MX" sz="1600" kern="1200" dirty="0">
              <a:solidFill>
                <a:srgbClr val="043162"/>
              </a:solidFill>
              <a:latin typeface="Arial"/>
              <a:ea typeface="+mn-ea"/>
              <a:cs typeface="Arial" charset="0"/>
            </a:endParaRPr>
          </a:p>
        </p:txBody>
      </p:sp>
      <p:cxnSp>
        <p:nvCxnSpPr>
          <p:cNvPr id="27657" name="11 Conector recto de flecha"/>
          <p:cNvCxnSpPr>
            <a:cxnSpLocks noChangeShapeType="1"/>
            <a:stCxn id="27654" idx="2"/>
            <a:endCxn id="27651" idx="1"/>
          </p:cNvCxnSpPr>
          <p:nvPr/>
        </p:nvCxnSpPr>
        <p:spPr bwMode="auto">
          <a:xfrm rot="16200000" flipH="1">
            <a:off x="2320054" y="2293321"/>
            <a:ext cx="153857" cy="579150"/>
          </a:xfrm>
          <a:prstGeom prst="straightConnector1">
            <a:avLst/>
          </a:prstGeom>
          <a:noFill/>
          <a:ln w="9525" algn="ctr">
            <a:solidFill>
              <a:srgbClr val="000000"/>
            </a:solidFill>
            <a:round/>
            <a:headEnd/>
            <a:tailEnd type="arrow" w="med" len="med"/>
          </a:ln>
        </p:spPr>
      </p:cxnSp>
      <p:cxnSp>
        <p:nvCxnSpPr>
          <p:cNvPr id="27658" name="13 Conector recto de flecha"/>
          <p:cNvCxnSpPr>
            <a:cxnSpLocks noChangeShapeType="1"/>
            <a:endCxn id="27653" idx="7"/>
          </p:cNvCxnSpPr>
          <p:nvPr/>
        </p:nvCxnSpPr>
        <p:spPr bwMode="auto">
          <a:xfrm rot="10800000" flipV="1">
            <a:off x="6646863" y="2428875"/>
            <a:ext cx="962025" cy="230188"/>
          </a:xfrm>
          <a:prstGeom prst="straightConnector1">
            <a:avLst/>
          </a:prstGeom>
          <a:noFill/>
          <a:ln w="9525" algn="ctr">
            <a:solidFill>
              <a:srgbClr val="000000"/>
            </a:solidFill>
            <a:round/>
            <a:headEnd/>
            <a:tailEnd type="arrow" w="med" len="med"/>
          </a:ln>
        </p:spPr>
      </p:cxnSp>
      <p:cxnSp>
        <p:nvCxnSpPr>
          <p:cNvPr id="27659" name="20 Conector recto de flecha"/>
          <p:cNvCxnSpPr>
            <a:cxnSpLocks noChangeShapeType="1"/>
            <a:stCxn id="27656" idx="0"/>
          </p:cNvCxnSpPr>
          <p:nvPr/>
        </p:nvCxnSpPr>
        <p:spPr bwMode="auto">
          <a:xfrm rot="5400000" flipH="1" flipV="1">
            <a:off x="4615260" y="5350273"/>
            <a:ext cx="306386" cy="35719"/>
          </a:xfrm>
          <a:prstGeom prst="straightConnector1">
            <a:avLst/>
          </a:prstGeom>
          <a:noFill/>
          <a:ln w="9525" algn="ctr">
            <a:solidFill>
              <a:srgbClr val="000000"/>
            </a:solidFill>
            <a:round/>
            <a:headEnd/>
            <a:tailEnd type="arrow" w="med" len="med"/>
          </a:ln>
        </p:spPr>
      </p:cxnSp>
      <p:sp>
        <p:nvSpPr>
          <p:cNvPr id="27660" name="23 CuadroTexto"/>
          <p:cNvSpPr txBox="1">
            <a:spLocks noChangeArrowheads="1"/>
          </p:cNvSpPr>
          <p:nvPr/>
        </p:nvSpPr>
        <p:spPr bwMode="auto">
          <a:xfrm>
            <a:off x="6143625" y="4357688"/>
            <a:ext cx="2500313" cy="1815882"/>
          </a:xfrm>
          <a:prstGeom prst="rect">
            <a:avLst/>
          </a:prstGeom>
          <a:noFill/>
          <a:ln w="9525">
            <a:noFill/>
            <a:miter lim="800000"/>
            <a:headEnd/>
            <a:tailEnd/>
          </a:ln>
        </p:spPr>
        <p:txBody>
          <a:bodyPr>
            <a:spAutoFit/>
          </a:bodyPr>
          <a:lstStyle/>
          <a:p>
            <a:pPr algn="l" rtl="0" fontAlgn="base">
              <a:spcBef>
                <a:spcPct val="0"/>
              </a:spcBef>
              <a:spcAft>
                <a:spcPct val="0"/>
              </a:spcAft>
            </a:pPr>
            <a:r>
              <a:rPr lang="es-ES" sz="2800" kern="1200" dirty="0">
                <a:solidFill>
                  <a:srgbClr val="000000"/>
                </a:solidFill>
                <a:latin typeface="Arial"/>
                <a:ea typeface="+mn-ea"/>
                <a:cs typeface="Arial" charset="0"/>
              </a:rPr>
              <a:t>Están organizados en Áreas de Proceso</a:t>
            </a:r>
            <a:endParaRPr lang="es-MX" sz="2800" kern="1200" dirty="0">
              <a:solidFill>
                <a:srgbClr val="000000"/>
              </a:solidFill>
              <a:latin typeface="Arial"/>
              <a:ea typeface="+mn-ea"/>
              <a:cs typeface="Arial" charset="0"/>
            </a:endParaRPr>
          </a:p>
        </p:txBody>
      </p:sp>
      <p:sp>
        <p:nvSpPr>
          <p:cNvPr id="13" name="Slide Number Placeholder 5"/>
          <p:cNvSpPr txBox="1">
            <a:spLocks/>
          </p:cNvSpPr>
          <p:nvPr/>
        </p:nvSpPr>
        <p:spPr bwMode="auto">
          <a:xfrm>
            <a:off x="7010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r" rtl="0" fontAlgn="base">
              <a:spcBef>
                <a:spcPct val="0"/>
              </a:spcBef>
              <a:spcAft>
                <a:spcPct val="0"/>
              </a:spcAft>
              <a:defRPr/>
            </a:pPr>
            <a:fld id="{D4284124-2783-455E-B169-ABC5FFC98A41}" type="slidenum">
              <a:rPr lang="en-US" sz="1400" kern="1200">
                <a:solidFill>
                  <a:srgbClr val="000000"/>
                </a:solidFill>
                <a:latin typeface="Arial"/>
                <a:ea typeface="+mn-ea"/>
                <a:cs typeface="Arial" charset="0"/>
              </a:rPr>
              <a:pPr algn="r" rtl="0" fontAlgn="base">
                <a:spcBef>
                  <a:spcPct val="0"/>
                </a:spcBef>
                <a:spcAft>
                  <a:spcPct val="0"/>
                </a:spcAft>
                <a:defRPr/>
              </a:pPr>
              <a:t>40</a:t>
            </a:fld>
            <a:endParaRPr lang="en-US" sz="1400" kern="1200" dirty="0">
              <a:solidFill>
                <a:srgbClr val="000000"/>
              </a:solidFill>
              <a:latin typeface="Arial"/>
              <a:ea typeface="+mn-ea"/>
              <a:cs typeface="Arial" charset="0"/>
            </a:endParaRPr>
          </a:p>
        </p:txBody>
      </p:sp>
      <p:sp>
        <p:nvSpPr>
          <p:cNvPr id="14" name="TextBox 13"/>
          <p:cNvSpPr txBox="1"/>
          <p:nvPr/>
        </p:nvSpPr>
        <p:spPr>
          <a:xfrm>
            <a:off x="4000496" y="6550247"/>
            <a:ext cx="2143140" cy="261610"/>
          </a:xfrm>
          <a:prstGeom prst="rect">
            <a:avLst/>
          </a:prstGeom>
          <a:noFill/>
        </p:spPr>
        <p:txBody>
          <a:bodyPr wrap="square" rtlCol="0">
            <a:spAutoFit/>
          </a:bodyPr>
          <a:lstStyle/>
          <a:p>
            <a:pPr algn="ctr" rtl="0" fontAlgn="base">
              <a:spcBef>
                <a:spcPct val="0"/>
              </a:spcBef>
              <a:spcAft>
                <a:spcPct val="0"/>
              </a:spcAft>
            </a:pPr>
            <a:r>
              <a:rPr lang="es-AR" sz="1100" kern="1200" dirty="0">
                <a:solidFill>
                  <a:srgbClr val="000000"/>
                </a:solidFill>
                <a:latin typeface="Arial"/>
                <a:ea typeface="+mn-ea"/>
                <a:cs typeface="Arial" charset="0"/>
              </a:rPr>
              <a:t>Lic. Gabriela Faillace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mtClean="0"/>
              <a:t>¿Qué es CMMI Dev?</a:t>
            </a:r>
            <a:endParaRPr lang="es-AR" dirty="0"/>
          </a:p>
        </p:txBody>
      </p:sp>
      <p:graphicFrame>
        <p:nvGraphicFramePr>
          <p:cNvPr id="4" name="Content Placeholder 3"/>
          <p:cNvGraphicFramePr>
            <a:graphicFrameLocks noGrp="1"/>
          </p:cNvGraphicFramePr>
          <p:nvPr>
            <p:ph idx="1"/>
          </p:nvPr>
        </p:nvGraphicFramePr>
        <p:xfrm>
          <a:off x="685800" y="1981200"/>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8286776" y="1142984"/>
            <a:ext cx="357190" cy="5500726"/>
          </a:xfrm>
          <a:prstGeom prst="roundRect">
            <a:avLst/>
          </a:prstGeom>
          <a:solidFill>
            <a:schemeClr val="accent1">
              <a:lumMod val="25000"/>
            </a:schemeClr>
          </a:solidFill>
        </p:spPr>
        <p:style>
          <a:lnRef idx="3">
            <a:schemeClr val="lt1"/>
          </a:lnRef>
          <a:fillRef idx="1">
            <a:schemeClr val="accent6"/>
          </a:fillRef>
          <a:effectRef idx="1">
            <a:schemeClr val="accent6"/>
          </a:effectRef>
          <a:fontRef idx="minor">
            <a:schemeClr val="lt1"/>
          </a:fontRef>
        </p:style>
        <p:txBody>
          <a:bodyPr vert="vert" wrap="square" rtlCol="0" anchor="ctr">
            <a:noAutofit/>
          </a:bodyPr>
          <a:lstStyle/>
          <a:p>
            <a:pPr algn="ctr" rtl="0" fontAlgn="base">
              <a:spcBef>
                <a:spcPct val="0"/>
              </a:spcBef>
              <a:spcAft>
                <a:spcPct val="0"/>
              </a:spcAft>
            </a:pPr>
            <a:r>
              <a:rPr lang="es-AR" sz="2800" kern="1200" dirty="0">
                <a:solidFill>
                  <a:srgbClr val="FFFFFF"/>
                </a:solidFill>
                <a:latin typeface="Arial"/>
                <a:ea typeface="+mn-ea"/>
                <a:cs typeface="Arial"/>
              </a:rPr>
              <a:t>Sentido    Común</a:t>
            </a:r>
          </a:p>
        </p:txBody>
      </p:sp>
      <p:sp>
        <p:nvSpPr>
          <p:cNvPr id="7" name="Rounded Rectangle 6"/>
          <p:cNvSpPr/>
          <p:nvPr/>
        </p:nvSpPr>
        <p:spPr>
          <a:xfrm rot="15065512">
            <a:off x="3969063" y="-452665"/>
            <a:ext cx="992462" cy="7589836"/>
          </a:xfrm>
          <a:prstGeom prst="roundRect">
            <a:avLst/>
          </a:prstGeom>
          <a:solidFill>
            <a:srgbClr val="990000"/>
          </a:solidFill>
        </p:spPr>
        <p:style>
          <a:lnRef idx="3">
            <a:schemeClr val="lt1"/>
          </a:lnRef>
          <a:fillRef idx="1">
            <a:schemeClr val="accent6"/>
          </a:fillRef>
          <a:effectRef idx="1">
            <a:schemeClr val="accent6"/>
          </a:effectRef>
          <a:fontRef idx="minor">
            <a:schemeClr val="lt1"/>
          </a:fontRef>
        </p:style>
        <p:txBody>
          <a:bodyPr vert="vert" wrap="square" rtlCol="0" anchor="ctr">
            <a:noAutofit/>
          </a:bodyPr>
          <a:lstStyle/>
          <a:p>
            <a:pPr algn="ctr" rtl="0" fontAlgn="base">
              <a:spcBef>
                <a:spcPct val="0"/>
              </a:spcBef>
              <a:spcAft>
                <a:spcPct val="0"/>
              </a:spcAft>
            </a:pPr>
            <a:r>
              <a:rPr lang="es-MX" sz="2800" kern="1200" dirty="0">
                <a:solidFill>
                  <a:srgbClr val="FFFFFF"/>
                </a:solidFill>
                <a:latin typeface="Trebuchet MS" pitchFamily="34" charset="0"/>
                <a:ea typeface="+mn-ea"/>
                <a:cs typeface="Arial"/>
              </a:rPr>
              <a:t>CMMI dice </a:t>
            </a:r>
            <a:r>
              <a:rPr lang="es-MX" sz="2800" kern="1200" dirty="0">
                <a:solidFill>
                  <a:srgbClr val="00B0F0"/>
                </a:solidFill>
                <a:latin typeface="Trebuchet MS" pitchFamily="34" charset="0"/>
                <a:ea typeface="+mn-ea"/>
                <a:cs typeface="Arial"/>
              </a:rPr>
              <a:t>QUÉ</a:t>
            </a:r>
            <a:r>
              <a:rPr lang="es-MX" sz="2800" kern="1200" dirty="0">
                <a:solidFill>
                  <a:srgbClr val="FFFFFF"/>
                </a:solidFill>
                <a:latin typeface="Trebuchet MS" pitchFamily="34" charset="0"/>
                <a:ea typeface="+mn-ea"/>
                <a:cs typeface="Arial"/>
              </a:rPr>
              <a:t> hay que hacer no </a:t>
            </a:r>
            <a:r>
              <a:rPr lang="es-MX" sz="2800" kern="1200" dirty="0">
                <a:solidFill>
                  <a:srgbClr val="00B0F0"/>
                </a:solidFill>
                <a:latin typeface="Trebuchet MS" pitchFamily="34" charset="0"/>
                <a:ea typeface="+mn-ea"/>
                <a:cs typeface="Arial"/>
              </a:rPr>
              <a:t>CÓMO</a:t>
            </a:r>
            <a:r>
              <a:rPr lang="es-MX" sz="2800" kern="1200" dirty="0">
                <a:solidFill>
                  <a:srgbClr val="FFFFFF"/>
                </a:solidFill>
                <a:latin typeface="Trebuchet MS" pitchFamily="34" charset="0"/>
                <a:ea typeface="+mn-ea"/>
                <a:cs typeface="Arial"/>
              </a:rPr>
              <a:t> debe hacerse.</a:t>
            </a:r>
            <a:endParaRPr lang="en-US" sz="2800" kern="1200" dirty="0">
              <a:solidFill>
                <a:srgbClr val="FFFFFF"/>
              </a:solidFill>
              <a:latin typeface="Trebuchet MS" pitchFamily="34" charset="0"/>
              <a:ea typeface="+mn-ea"/>
              <a:cs typeface="Arial"/>
            </a:endParaRPr>
          </a:p>
        </p:txBody>
      </p:sp>
      <p:sp>
        <p:nvSpPr>
          <p:cNvPr id="8" name="Slide Number Placeholder 5"/>
          <p:cNvSpPr txBox="1">
            <a:spLocks/>
          </p:cNvSpPr>
          <p:nvPr/>
        </p:nvSpPr>
        <p:spPr bwMode="auto">
          <a:xfrm>
            <a:off x="7010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r" rtl="0" fontAlgn="base">
              <a:spcBef>
                <a:spcPct val="0"/>
              </a:spcBef>
              <a:spcAft>
                <a:spcPct val="0"/>
              </a:spcAft>
              <a:defRPr/>
            </a:pPr>
            <a:fld id="{D4284124-2783-455E-B169-ABC5FFC98A41}" type="slidenum">
              <a:rPr lang="en-US" sz="1400" kern="1200">
                <a:solidFill>
                  <a:srgbClr val="000000"/>
                </a:solidFill>
                <a:latin typeface="Arial"/>
                <a:ea typeface="+mn-ea"/>
                <a:cs typeface="Arial" charset="0"/>
              </a:rPr>
              <a:pPr algn="r" rtl="0" fontAlgn="base">
                <a:spcBef>
                  <a:spcPct val="0"/>
                </a:spcBef>
                <a:spcAft>
                  <a:spcPct val="0"/>
                </a:spcAft>
                <a:defRPr/>
              </a:pPr>
              <a:t>41</a:t>
            </a:fld>
            <a:endParaRPr lang="en-US" sz="1400" kern="1200" dirty="0">
              <a:solidFill>
                <a:srgbClr val="000000"/>
              </a:solidFill>
              <a:latin typeface="Arial"/>
              <a:ea typeface="+mn-ea"/>
              <a:cs typeface="Arial" charset="0"/>
            </a:endParaRPr>
          </a:p>
        </p:txBody>
      </p:sp>
      <p:sp>
        <p:nvSpPr>
          <p:cNvPr id="9" name="TextBox 8"/>
          <p:cNvSpPr txBox="1"/>
          <p:nvPr/>
        </p:nvSpPr>
        <p:spPr>
          <a:xfrm>
            <a:off x="4000496" y="6550247"/>
            <a:ext cx="2143140" cy="261610"/>
          </a:xfrm>
          <a:prstGeom prst="rect">
            <a:avLst/>
          </a:prstGeom>
          <a:noFill/>
        </p:spPr>
        <p:txBody>
          <a:bodyPr wrap="square" rtlCol="0">
            <a:spAutoFit/>
          </a:bodyPr>
          <a:lstStyle/>
          <a:p>
            <a:pPr algn="ctr" rtl="0" fontAlgn="base">
              <a:spcBef>
                <a:spcPct val="0"/>
              </a:spcBef>
              <a:spcAft>
                <a:spcPct val="0"/>
              </a:spcAft>
            </a:pPr>
            <a:r>
              <a:rPr lang="es-AR" sz="1100" kern="1200" dirty="0">
                <a:solidFill>
                  <a:srgbClr val="000000"/>
                </a:solidFill>
                <a:latin typeface="Arial"/>
                <a:ea typeface="+mn-ea"/>
                <a:cs typeface="Arial" charset="0"/>
              </a:rPr>
              <a:t>Lic. Gabriela Faillace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4" descr="C:\Users\gfaillace\AppData\Local\Microsoft\Windows\Temporary Internet Files\Content.IE5\CJ4ZHF5R\MPj04309850000[1].jpg"/>
          <p:cNvPicPr>
            <a:picLocks noChangeAspect="1" noChangeArrowheads="1"/>
          </p:cNvPicPr>
          <p:nvPr/>
        </p:nvPicPr>
        <p:blipFill>
          <a:blip r:embed="rId3"/>
          <a:srcRect/>
          <a:stretch>
            <a:fillRect/>
          </a:stretch>
        </p:blipFill>
        <p:spPr bwMode="auto">
          <a:xfrm>
            <a:off x="5429250" y="3643313"/>
            <a:ext cx="2786063" cy="2786062"/>
          </a:xfrm>
          <a:prstGeom prst="rect">
            <a:avLst/>
          </a:prstGeom>
          <a:noFill/>
          <a:ln w="9525">
            <a:noFill/>
            <a:miter lim="800000"/>
            <a:headEnd/>
            <a:tailEnd/>
          </a:ln>
        </p:spPr>
      </p:pic>
      <p:sp>
        <p:nvSpPr>
          <p:cNvPr id="47107" name="8 Título"/>
          <p:cNvSpPr>
            <a:spLocks noGrp="1"/>
          </p:cNvSpPr>
          <p:nvPr>
            <p:ph type="title"/>
          </p:nvPr>
        </p:nvSpPr>
        <p:spPr/>
        <p:txBody>
          <a:bodyPr/>
          <a:lstStyle/>
          <a:p>
            <a:r>
              <a:rPr lang="es-ES" smtClean="0"/>
              <a:t>Formas de Representación</a:t>
            </a:r>
            <a:endParaRPr lang="es-MX" smtClean="0"/>
          </a:p>
        </p:txBody>
      </p:sp>
      <p:sp>
        <p:nvSpPr>
          <p:cNvPr id="38914" name="Rectangle 3"/>
          <p:cNvSpPr>
            <a:spLocks noGrp="1" noChangeArrowheads="1"/>
          </p:cNvSpPr>
          <p:nvPr>
            <p:ph idx="1"/>
          </p:nvPr>
        </p:nvSpPr>
        <p:spPr/>
        <p:txBody>
          <a:bodyPr/>
          <a:lstStyle/>
          <a:p>
            <a:endParaRPr lang="es-MX" smtClean="0"/>
          </a:p>
          <a:p>
            <a:endParaRPr lang="es-MX" smtClean="0"/>
          </a:p>
          <a:p>
            <a:endParaRPr lang="es-MX"/>
          </a:p>
        </p:txBody>
      </p:sp>
      <p:sp>
        <p:nvSpPr>
          <p:cNvPr id="47109" name="5 Rectángulo"/>
          <p:cNvSpPr>
            <a:spLocks noChangeArrowheads="1"/>
          </p:cNvSpPr>
          <p:nvPr/>
        </p:nvSpPr>
        <p:spPr bwMode="auto">
          <a:xfrm>
            <a:off x="5572125" y="2143125"/>
            <a:ext cx="3214688" cy="728663"/>
          </a:xfrm>
          <a:prstGeom prst="rect">
            <a:avLst/>
          </a:prstGeom>
          <a:noFill/>
          <a:ln w="9525">
            <a:noFill/>
            <a:miter lim="800000"/>
            <a:headEnd/>
            <a:tailEnd/>
          </a:ln>
        </p:spPr>
        <p:txBody>
          <a:bodyPr>
            <a:spAutoFit/>
          </a:bodyPr>
          <a:lstStyle/>
          <a:p>
            <a:pPr marL="227013" indent="-227013" algn="l" defTabSz="762000" rtl="0" eaLnBrk="0" fontAlgn="base" hangingPunct="0">
              <a:lnSpc>
                <a:spcPct val="90000"/>
              </a:lnSpc>
              <a:spcBef>
                <a:spcPts val="600"/>
              </a:spcBef>
              <a:spcAft>
                <a:spcPct val="0"/>
              </a:spcAft>
              <a:buClr>
                <a:srgbClr val="BBE0E3"/>
              </a:buClr>
              <a:buFontTx/>
              <a:buBlip>
                <a:blip r:embed="rId4"/>
              </a:buBlip>
            </a:pPr>
            <a:r>
              <a:rPr lang="es-ES" sz="2300" kern="1200">
                <a:solidFill>
                  <a:srgbClr val="043162"/>
                </a:solidFill>
                <a:latin typeface="Trebuchet MS" pitchFamily="34" charset="0"/>
                <a:ea typeface="+mn-ea"/>
                <a:cs typeface="Arial" charset="0"/>
              </a:rPr>
              <a:t>Son distintas formas de ver el Modelo.</a:t>
            </a:r>
          </a:p>
        </p:txBody>
      </p:sp>
      <p:graphicFrame>
        <p:nvGraphicFramePr>
          <p:cNvPr id="12" name="11 Diagrama"/>
          <p:cNvGraphicFramePr/>
          <p:nvPr/>
        </p:nvGraphicFramePr>
        <p:xfrm>
          <a:off x="1000100" y="1357298"/>
          <a:ext cx="4262446" cy="31750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7111" name="5 Rectángulo"/>
          <p:cNvSpPr>
            <a:spLocks noChangeArrowheads="1"/>
          </p:cNvSpPr>
          <p:nvPr/>
        </p:nvSpPr>
        <p:spPr bwMode="auto">
          <a:xfrm>
            <a:off x="928688" y="4500563"/>
            <a:ext cx="3929062" cy="1366837"/>
          </a:xfrm>
          <a:prstGeom prst="rect">
            <a:avLst/>
          </a:prstGeom>
          <a:noFill/>
          <a:ln w="9525">
            <a:noFill/>
            <a:miter lim="800000"/>
            <a:headEnd/>
            <a:tailEnd/>
          </a:ln>
        </p:spPr>
        <p:txBody>
          <a:bodyPr>
            <a:spAutoFit/>
          </a:bodyPr>
          <a:lstStyle/>
          <a:p>
            <a:pPr marL="227013" indent="-227013" algn="l" defTabSz="762000" rtl="0" eaLnBrk="0" fontAlgn="base" hangingPunct="0">
              <a:lnSpc>
                <a:spcPct val="90000"/>
              </a:lnSpc>
              <a:spcBef>
                <a:spcPts val="600"/>
              </a:spcBef>
              <a:spcAft>
                <a:spcPct val="0"/>
              </a:spcAft>
              <a:buClr>
                <a:srgbClr val="BBE0E3"/>
              </a:buClr>
              <a:buFontTx/>
              <a:buBlip>
                <a:blip r:embed="rId4"/>
              </a:buBlip>
            </a:pPr>
            <a:r>
              <a:rPr lang="es-ES" sz="2300" kern="1200">
                <a:solidFill>
                  <a:srgbClr val="043162"/>
                </a:solidFill>
                <a:latin typeface="Trebuchet MS" pitchFamily="34" charset="0"/>
                <a:ea typeface="+mn-ea"/>
                <a:cs typeface="Arial" charset="0"/>
              </a:rPr>
              <a:t>Ambas utilizan el mismo contenido pero se encuentran organizadas de diferente manera.</a:t>
            </a:r>
            <a:endParaRPr lang="en-US" sz="2300" kern="1200">
              <a:solidFill>
                <a:srgbClr val="043162"/>
              </a:solidFill>
              <a:latin typeface="Trebuchet MS" pitchFamily="34" charset="0"/>
              <a:ea typeface="+mn-ea"/>
              <a:cs typeface="Arial" charset="0"/>
            </a:endParaRPr>
          </a:p>
        </p:txBody>
      </p:sp>
      <p:sp>
        <p:nvSpPr>
          <p:cNvPr id="8" name="Slide Number Placeholder 5"/>
          <p:cNvSpPr txBox="1">
            <a:spLocks/>
          </p:cNvSpPr>
          <p:nvPr/>
        </p:nvSpPr>
        <p:spPr bwMode="auto">
          <a:xfrm>
            <a:off x="7010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r" rtl="0" fontAlgn="base">
              <a:spcBef>
                <a:spcPct val="0"/>
              </a:spcBef>
              <a:spcAft>
                <a:spcPct val="0"/>
              </a:spcAft>
              <a:defRPr/>
            </a:pPr>
            <a:fld id="{D4284124-2783-455E-B169-ABC5FFC98A41}" type="slidenum">
              <a:rPr lang="en-US" sz="1400" kern="1200">
                <a:solidFill>
                  <a:srgbClr val="000000"/>
                </a:solidFill>
                <a:latin typeface="Arial"/>
                <a:ea typeface="+mn-ea"/>
                <a:cs typeface="Arial" charset="0"/>
              </a:rPr>
              <a:pPr algn="r" rtl="0" fontAlgn="base">
                <a:spcBef>
                  <a:spcPct val="0"/>
                </a:spcBef>
                <a:spcAft>
                  <a:spcPct val="0"/>
                </a:spcAft>
                <a:defRPr/>
              </a:pPr>
              <a:t>42</a:t>
            </a:fld>
            <a:endParaRPr lang="en-US" sz="1400" kern="1200" dirty="0">
              <a:solidFill>
                <a:srgbClr val="000000"/>
              </a:solidFill>
              <a:latin typeface="Arial"/>
              <a:ea typeface="+mn-ea"/>
              <a:cs typeface="Arial" charset="0"/>
            </a:endParaRPr>
          </a:p>
        </p:txBody>
      </p:sp>
      <p:sp>
        <p:nvSpPr>
          <p:cNvPr id="9" name="TextBox 8"/>
          <p:cNvSpPr txBox="1"/>
          <p:nvPr/>
        </p:nvSpPr>
        <p:spPr>
          <a:xfrm>
            <a:off x="4000496" y="6550247"/>
            <a:ext cx="2143140" cy="261610"/>
          </a:xfrm>
          <a:prstGeom prst="rect">
            <a:avLst/>
          </a:prstGeom>
          <a:noFill/>
        </p:spPr>
        <p:txBody>
          <a:bodyPr wrap="square" rtlCol="0">
            <a:spAutoFit/>
          </a:bodyPr>
          <a:lstStyle/>
          <a:p>
            <a:pPr algn="ctr" rtl="0" fontAlgn="base">
              <a:spcBef>
                <a:spcPct val="0"/>
              </a:spcBef>
              <a:spcAft>
                <a:spcPct val="0"/>
              </a:spcAft>
            </a:pPr>
            <a:r>
              <a:rPr lang="es-AR" sz="1100" kern="1200" dirty="0">
                <a:solidFill>
                  <a:srgbClr val="000000"/>
                </a:solidFill>
                <a:latin typeface="Arial"/>
                <a:ea typeface="+mn-ea"/>
                <a:cs typeface="Arial" charset="0"/>
              </a:rPr>
              <a:t>Lic. Gabriela Faillace</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 name="Group 10"/>
          <p:cNvGraphicFramePr>
            <a:graphicFrameLocks noGrp="1"/>
          </p:cNvGraphicFramePr>
          <p:nvPr/>
        </p:nvGraphicFramePr>
        <p:xfrm>
          <a:off x="5286375" y="1285875"/>
          <a:ext cx="2460625" cy="4885056"/>
        </p:xfrm>
        <a:graphic>
          <a:graphicData uri="http://schemas.openxmlformats.org/drawingml/2006/table">
            <a:tbl>
              <a:tblPr>
                <a:tableStyleId>{00A15C55-8517-42AA-B614-E9B94910E393}</a:tableStyleId>
              </a:tblPr>
              <a:tblGrid>
                <a:gridCol w="2460625"/>
              </a:tblGrid>
              <a:tr h="262925">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extLst/>
                    </a:lstStyle>
                    <a:p>
                      <a:pPr marL="0" marR="0" lvl="0" indent="0" algn="ctr" defTabSz="811213"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n-US" sz="1700" u="none" strike="noStrike" kern="1200" cap="none" normalizeH="0" baseline="0" dirty="0" smtClean="0">
                          <a:ln>
                            <a:noFill/>
                          </a:ln>
                          <a:effectLst/>
                        </a:rPr>
                        <a:t>Continua</a:t>
                      </a:r>
                      <a:endParaRPr kumimoji="1" lang="en-US" sz="1700" b="1" i="0" u="none" strike="noStrike" kern="1200" cap="none" normalizeH="0" baseline="0" dirty="0" smtClean="0">
                        <a:ln>
                          <a:noFill/>
                        </a:ln>
                        <a:solidFill>
                          <a:srgbClr val="043162"/>
                        </a:solidFill>
                        <a:effectLst/>
                        <a:latin typeface="Arial" pitchFamily="34" charset="0"/>
                        <a:ea typeface="+mn-ea"/>
                        <a:cs typeface="Times New Roman" pitchFamily="18" charset="0"/>
                      </a:endParaRPr>
                    </a:p>
                  </a:txBody>
                  <a:tcPr marL="0" marR="0" marT="0" marB="0" horzOverflow="overflow"/>
                </a:tc>
              </a:tr>
              <a:tr h="4622131">
                <a:tc>
                  <a:txBody>
                    <a:bodyPr/>
                    <a:lstStyle>
                      <a:lvl1pPr marL="0" algn="l" rtl="0" eaLnBrk="1" latinLnBrk="0" hangingPunct="1">
                        <a:defRPr kumimoji="0" kern="1200">
                          <a:solidFill>
                            <a:schemeClr val="tx1"/>
                          </a:solidFill>
                          <a:latin typeface="Arial"/>
                        </a:defRPr>
                      </a:lvl1pPr>
                      <a:lvl2pPr marL="457200" algn="l" rtl="0" eaLnBrk="1" latinLnBrk="0" hangingPunct="1">
                        <a:defRPr kumimoji="0" kern="1200">
                          <a:solidFill>
                            <a:schemeClr val="tx1"/>
                          </a:solidFill>
                          <a:latin typeface="Arial"/>
                        </a:defRPr>
                      </a:lvl2pPr>
                      <a:lvl3pPr marL="914400" algn="l" rtl="0" eaLnBrk="1" latinLnBrk="0" hangingPunct="1">
                        <a:defRPr kumimoji="0" kern="1200">
                          <a:solidFill>
                            <a:schemeClr val="tx1"/>
                          </a:solidFill>
                          <a:latin typeface="Arial"/>
                        </a:defRPr>
                      </a:lvl3pPr>
                      <a:lvl4pPr marL="1371600" algn="l" rtl="0" eaLnBrk="1" latinLnBrk="0" hangingPunct="1">
                        <a:defRPr kumimoji="0" kern="1200">
                          <a:solidFill>
                            <a:schemeClr val="tx1"/>
                          </a:solidFill>
                          <a:latin typeface="Arial"/>
                        </a:defRPr>
                      </a:lvl4pPr>
                      <a:lvl5pPr marL="1828800" algn="l" rtl="0" eaLnBrk="1" latinLnBrk="0" hangingPunct="1">
                        <a:defRPr kumimoji="0" kern="1200">
                          <a:solidFill>
                            <a:schemeClr val="tx1"/>
                          </a:solidFill>
                          <a:latin typeface="Arial"/>
                        </a:defRPr>
                      </a:lvl5pPr>
                      <a:lvl6pPr marL="2286000" algn="l" rtl="0" eaLnBrk="1" latinLnBrk="0" hangingPunct="1">
                        <a:defRPr kumimoji="0" kern="1200">
                          <a:solidFill>
                            <a:schemeClr val="tx1"/>
                          </a:solidFill>
                          <a:latin typeface="Arial"/>
                        </a:defRPr>
                      </a:lvl6pPr>
                      <a:lvl7pPr marL="2743200" algn="l" rtl="0" eaLnBrk="1" latinLnBrk="0" hangingPunct="1">
                        <a:defRPr kumimoji="0" kern="1200">
                          <a:solidFill>
                            <a:schemeClr val="tx1"/>
                          </a:solidFill>
                          <a:latin typeface="Arial"/>
                        </a:defRPr>
                      </a:lvl7pPr>
                      <a:lvl8pPr marL="3200400" algn="l" rtl="0" eaLnBrk="1" latinLnBrk="0" hangingPunct="1">
                        <a:defRPr kumimoji="0" kern="1200">
                          <a:solidFill>
                            <a:schemeClr val="tx1"/>
                          </a:solidFill>
                          <a:latin typeface="Arial"/>
                        </a:defRPr>
                      </a:lvl8pPr>
                      <a:lvl9pPr marL="3657600" algn="l" rtl="0" eaLnBrk="1" latinLnBrk="0" hangingPunct="1">
                        <a:defRPr kumimoji="0" kern="1200">
                          <a:solidFill>
                            <a:schemeClr val="tx1"/>
                          </a:solidFill>
                          <a:latin typeface="Arial"/>
                        </a:defRPr>
                      </a:lvl9pPr>
                      <a:extLst/>
                    </a:lstStyle>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endParaRPr kumimoji="1" lang="es-ES" sz="800" b="0" i="0" u="none" strike="noStrike" cap="none" normalizeH="0" baseline="0" dirty="0" smtClean="0">
                        <a:ln>
                          <a:noFill/>
                        </a:ln>
                        <a:solidFill>
                          <a:srgbClr val="040000"/>
                        </a:solidFill>
                        <a:effectLst/>
                        <a:latin typeface="Arial" pitchFamily="34" charset="0"/>
                        <a:cs typeface="Times New Roman" pitchFamily="18" charset="0"/>
                      </a:endParaRPr>
                    </a:p>
                  </a:txBody>
                  <a:tcPr marL="45720" marR="45720" horzOverflow="overflow"/>
                </a:tc>
              </a:tr>
            </a:tbl>
          </a:graphicData>
        </a:graphic>
      </p:graphicFrame>
      <p:sp>
        <p:nvSpPr>
          <p:cNvPr id="89" name="Line 20"/>
          <p:cNvSpPr>
            <a:spLocks noChangeShapeType="1"/>
          </p:cNvSpPr>
          <p:nvPr/>
        </p:nvSpPr>
        <p:spPr bwMode="auto">
          <a:xfrm>
            <a:off x="5802313" y="3276600"/>
            <a:ext cx="1795462" cy="0"/>
          </a:xfrm>
          <a:prstGeom prst="line">
            <a:avLst/>
          </a:prstGeom>
          <a:noFill/>
          <a:ln w="25400">
            <a:solidFill>
              <a:srgbClr val="000000"/>
            </a:solidFill>
            <a:round/>
            <a:headEnd type="none" w="sm" len="sm"/>
            <a:tailEnd type="stealth" w="med" len="lg"/>
          </a:ln>
          <a:effectLst/>
        </p:spPr>
        <p:txBody>
          <a:bodyPr lIns="178481" tIns="89240" rIns="178481" bIns="89240">
            <a:spAutoFit/>
          </a:bodyPr>
          <a:lstStyle/>
          <a:p>
            <a:pPr algn="ctr" rtl="0">
              <a:lnSpc>
                <a:spcPct val="90000"/>
              </a:lnSpc>
              <a:buClr>
                <a:srgbClr val="BBE0E3"/>
              </a:buClr>
              <a:defRPr/>
            </a:pPr>
            <a:endParaRPr lang="es-MX">
              <a:latin typeface="Arial" charset="0"/>
              <a:ea typeface="+mn-ea"/>
              <a:cs typeface="Arial"/>
            </a:endParaRPr>
          </a:p>
        </p:txBody>
      </p:sp>
      <p:sp>
        <p:nvSpPr>
          <p:cNvPr id="90" name="Rectangle 21"/>
          <p:cNvSpPr>
            <a:spLocks noChangeArrowheads="1"/>
          </p:cNvSpPr>
          <p:nvPr/>
        </p:nvSpPr>
        <p:spPr bwMode="auto">
          <a:xfrm>
            <a:off x="5954713" y="3276600"/>
            <a:ext cx="187325" cy="185738"/>
          </a:xfrm>
          <a:prstGeom prst="rect">
            <a:avLst/>
          </a:prstGeom>
          <a:noFill/>
          <a:ln w="9525">
            <a:noFill/>
            <a:miter lim="800000"/>
            <a:headEnd/>
            <a:tailEnd/>
          </a:ln>
          <a:effectLst/>
        </p:spPr>
        <p:txBody>
          <a:bodyPr wrap="none" lIns="0" tIns="0" rIns="0" bIns="0">
            <a:spAutoFit/>
          </a:bodyPr>
          <a:lstStyle/>
          <a:p>
            <a:pPr algn="ctr" defTabSz="858838" rtl="0">
              <a:lnSpc>
                <a:spcPct val="90000"/>
              </a:lnSpc>
              <a:buClr>
                <a:srgbClr val="BBE0E3"/>
              </a:buClr>
              <a:defRPr/>
            </a:pPr>
            <a:r>
              <a:rPr lang="en-US" sz="1200">
                <a:latin typeface="Trebuchet MS" pitchFamily="34" charset="0"/>
                <a:ea typeface="+mn-ea"/>
                <a:cs typeface="Arial"/>
              </a:rPr>
              <a:t>PA</a:t>
            </a:r>
            <a:endParaRPr lang="en-US" sz="500">
              <a:latin typeface="Trebuchet MS" pitchFamily="34" charset="0"/>
              <a:ea typeface="+mn-ea"/>
              <a:cs typeface="Arial"/>
            </a:endParaRPr>
          </a:p>
        </p:txBody>
      </p:sp>
      <p:sp>
        <p:nvSpPr>
          <p:cNvPr id="91" name="Rectangle 22"/>
          <p:cNvSpPr>
            <a:spLocks noChangeArrowheads="1"/>
          </p:cNvSpPr>
          <p:nvPr/>
        </p:nvSpPr>
        <p:spPr bwMode="auto">
          <a:xfrm>
            <a:off x="6424613" y="3276600"/>
            <a:ext cx="187325" cy="185738"/>
          </a:xfrm>
          <a:prstGeom prst="rect">
            <a:avLst/>
          </a:prstGeom>
          <a:noFill/>
          <a:ln w="9525">
            <a:noFill/>
            <a:miter lim="800000"/>
            <a:headEnd/>
            <a:tailEnd/>
          </a:ln>
          <a:effectLst/>
        </p:spPr>
        <p:txBody>
          <a:bodyPr wrap="none" lIns="0" tIns="0" rIns="0" bIns="0">
            <a:spAutoFit/>
          </a:bodyPr>
          <a:lstStyle/>
          <a:p>
            <a:pPr algn="ctr" defTabSz="858838" rtl="0">
              <a:lnSpc>
                <a:spcPct val="90000"/>
              </a:lnSpc>
              <a:buClr>
                <a:srgbClr val="BBE0E3"/>
              </a:buClr>
              <a:defRPr/>
            </a:pPr>
            <a:r>
              <a:rPr lang="en-US" sz="1200">
                <a:latin typeface="Trebuchet MS" pitchFamily="34" charset="0"/>
                <a:ea typeface="+mn-ea"/>
                <a:cs typeface="Arial"/>
              </a:rPr>
              <a:t>PA</a:t>
            </a:r>
            <a:endParaRPr lang="en-US" sz="500">
              <a:latin typeface="Trebuchet MS" pitchFamily="34" charset="0"/>
              <a:ea typeface="+mn-ea"/>
              <a:cs typeface="Arial"/>
            </a:endParaRPr>
          </a:p>
        </p:txBody>
      </p:sp>
      <p:sp>
        <p:nvSpPr>
          <p:cNvPr id="92" name="Rectangle 23"/>
          <p:cNvSpPr>
            <a:spLocks noChangeArrowheads="1"/>
          </p:cNvSpPr>
          <p:nvPr/>
        </p:nvSpPr>
        <p:spPr bwMode="auto">
          <a:xfrm>
            <a:off x="5919788" y="1770063"/>
            <a:ext cx="214312" cy="1500187"/>
          </a:xfrm>
          <a:prstGeom prst="rect">
            <a:avLst/>
          </a:prstGeom>
          <a:solidFill>
            <a:schemeClr val="bg2"/>
          </a:solidFill>
          <a:ln w="25400">
            <a:noFill/>
            <a:miter lim="800000"/>
            <a:headEnd/>
            <a:tailEnd/>
          </a:ln>
          <a:effectLst/>
        </p:spPr>
        <p:txBody>
          <a:bodyPr wrap="none" lIns="178481" tIns="89240" rIns="178481" bIns="89240">
            <a:spAutoFit/>
          </a:bodyPr>
          <a:lstStyle/>
          <a:p>
            <a:pPr algn="ctr" rtl="0">
              <a:lnSpc>
                <a:spcPct val="90000"/>
              </a:lnSpc>
              <a:buClr>
                <a:srgbClr val="BBE0E3"/>
              </a:buClr>
              <a:defRPr/>
            </a:pPr>
            <a:endParaRPr lang="es-MX" dirty="0">
              <a:latin typeface="Arial" charset="0"/>
              <a:ea typeface="+mn-ea"/>
              <a:cs typeface="Arial"/>
            </a:endParaRPr>
          </a:p>
        </p:txBody>
      </p:sp>
      <p:sp>
        <p:nvSpPr>
          <p:cNvPr id="93" name="Rectangle 24"/>
          <p:cNvSpPr>
            <a:spLocks noChangeArrowheads="1"/>
          </p:cNvSpPr>
          <p:nvPr/>
        </p:nvSpPr>
        <p:spPr bwMode="auto">
          <a:xfrm>
            <a:off x="6429375" y="2622550"/>
            <a:ext cx="215900" cy="647700"/>
          </a:xfrm>
          <a:prstGeom prst="rect">
            <a:avLst/>
          </a:prstGeom>
          <a:solidFill>
            <a:srgbClr val="333333"/>
          </a:solidFill>
          <a:ln w="25400">
            <a:noFill/>
            <a:miter lim="800000"/>
            <a:headEnd/>
            <a:tailEnd/>
          </a:ln>
          <a:effectLst/>
        </p:spPr>
        <p:txBody>
          <a:bodyPr wrap="none" lIns="178481" tIns="89240" rIns="178481" bIns="89240">
            <a:spAutoFit/>
          </a:bodyPr>
          <a:lstStyle/>
          <a:p>
            <a:pPr algn="ctr" rtl="0">
              <a:lnSpc>
                <a:spcPct val="90000"/>
              </a:lnSpc>
              <a:buClr>
                <a:srgbClr val="BBE0E3"/>
              </a:buClr>
              <a:defRPr/>
            </a:pPr>
            <a:endParaRPr lang="es-MX">
              <a:latin typeface="Arial" charset="0"/>
              <a:ea typeface="+mn-ea"/>
              <a:cs typeface="Arial"/>
            </a:endParaRPr>
          </a:p>
        </p:txBody>
      </p:sp>
      <p:sp>
        <p:nvSpPr>
          <p:cNvPr id="94" name="Rectangle 25"/>
          <p:cNvSpPr>
            <a:spLocks noChangeArrowheads="1"/>
          </p:cNvSpPr>
          <p:nvPr/>
        </p:nvSpPr>
        <p:spPr bwMode="auto">
          <a:xfrm>
            <a:off x="6946900" y="2332038"/>
            <a:ext cx="215900" cy="938212"/>
          </a:xfrm>
          <a:prstGeom prst="rect">
            <a:avLst/>
          </a:prstGeom>
          <a:solidFill>
            <a:srgbClr val="009900"/>
          </a:solidFill>
          <a:ln w="25400">
            <a:noFill/>
            <a:miter lim="800000"/>
            <a:headEnd/>
            <a:tailEnd/>
          </a:ln>
          <a:effectLst/>
        </p:spPr>
        <p:txBody>
          <a:bodyPr wrap="none" lIns="178481" tIns="89240" rIns="178481" bIns="89240">
            <a:spAutoFit/>
          </a:bodyPr>
          <a:lstStyle/>
          <a:p>
            <a:pPr algn="ctr" rtl="0">
              <a:lnSpc>
                <a:spcPct val="90000"/>
              </a:lnSpc>
              <a:buClr>
                <a:srgbClr val="BBE0E3"/>
              </a:buClr>
              <a:defRPr/>
            </a:pPr>
            <a:endParaRPr lang="es-MX" dirty="0">
              <a:latin typeface="Arial" charset="0"/>
              <a:ea typeface="+mn-ea"/>
              <a:cs typeface="Arial"/>
            </a:endParaRPr>
          </a:p>
        </p:txBody>
      </p:sp>
      <p:sp>
        <p:nvSpPr>
          <p:cNvPr id="95" name="Line 26"/>
          <p:cNvSpPr>
            <a:spLocks noChangeShapeType="1"/>
          </p:cNvSpPr>
          <p:nvPr/>
        </p:nvSpPr>
        <p:spPr bwMode="auto">
          <a:xfrm>
            <a:off x="5776913" y="1771650"/>
            <a:ext cx="0" cy="1503363"/>
          </a:xfrm>
          <a:prstGeom prst="line">
            <a:avLst/>
          </a:prstGeom>
          <a:noFill/>
          <a:ln w="25400">
            <a:solidFill>
              <a:srgbClr val="000000"/>
            </a:solidFill>
            <a:round/>
            <a:headEnd type="stealth" w="med" len="lg"/>
            <a:tailEnd type="none" w="sm" len="sm"/>
          </a:ln>
          <a:effectLst/>
        </p:spPr>
        <p:txBody>
          <a:bodyPr lIns="178481" tIns="89240" rIns="178481" bIns="89240">
            <a:spAutoFit/>
          </a:bodyPr>
          <a:lstStyle/>
          <a:p>
            <a:pPr algn="ctr" rtl="0">
              <a:lnSpc>
                <a:spcPct val="90000"/>
              </a:lnSpc>
              <a:buClr>
                <a:srgbClr val="BBE0E3"/>
              </a:buClr>
              <a:defRPr/>
            </a:pPr>
            <a:endParaRPr lang="es-MX">
              <a:latin typeface="Arial" charset="0"/>
              <a:ea typeface="+mn-ea"/>
              <a:cs typeface="Arial"/>
            </a:endParaRPr>
          </a:p>
        </p:txBody>
      </p:sp>
      <p:sp>
        <p:nvSpPr>
          <p:cNvPr id="96" name="Text Box 27"/>
          <p:cNvSpPr txBox="1">
            <a:spLocks noChangeArrowheads="1"/>
          </p:cNvSpPr>
          <p:nvPr/>
        </p:nvSpPr>
        <p:spPr bwMode="auto">
          <a:xfrm rot="16200000">
            <a:off x="5008562" y="2330451"/>
            <a:ext cx="976313" cy="246062"/>
          </a:xfrm>
          <a:prstGeom prst="rect">
            <a:avLst/>
          </a:prstGeom>
          <a:noFill/>
          <a:ln w="12700">
            <a:noFill/>
            <a:miter lim="800000"/>
            <a:headEnd type="none" w="sm" len="sm"/>
            <a:tailEnd type="none" w="sm" len="sm"/>
          </a:ln>
          <a:effectLst/>
        </p:spPr>
        <p:txBody>
          <a:bodyPr wrap="none" lIns="0" tIns="0" rIns="0" bIns="0">
            <a:spAutoFit/>
          </a:bodyPr>
          <a:lstStyle/>
          <a:p>
            <a:pPr algn="ctr" defTabSz="1027113" rtl="0">
              <a:lnSpc>
                <a:spcPct val="90000"/>
              </a:lnSpc>
              <a:buClr>
                <a:srgbClr val="BBE0E3"/>
              </a:buClr>
              <a:defRPr/>
            </a:pPr>
            <a:r>
              <a:rPr lang="en-US" sz="1600" dirty="0" err="1">
                <a:latin typeface="Trebuchet MS" pitchFamily="34" charset="0"/>
                <a:ea typeface="+mn-ea"/>
                <a:cs typeface="Arial"/>
              </a:rPr>
              <a:t>Capacidad</a:t>
            </a:r>
            <a:endParaRPr lang="en-US" sz="1900" dirty="0">
              <a:latin typeface="Trebuchet MS" pitchFamily="34" charset="0"/>
              <a:ea typeface="+mn-ea"/>
              <a:cs typeface="Arial"/>
            </a:endParaRPr>
          </a:p>
        </p:txBody>
      </p:sp>
      <p:sp>
        <p:nvSpPr>
          <p:cNvPr id="97" name="Text Box 28"/>
          <p:cNvSpPr txBox="1">
            <a:spLocks noChangeArrowheads="1"/>
          </p:cNvSpPr>
          <p:nvPr/>
        </p:nvSpPr>
        <p:spPr bwMode="auto">
          <a:xfrm rot="16202077">
            <a:off x="4844257" y="2442368"/>
            <a:ext cx="1670050" cy="214313"/>
          </a:xfrm>
          <a:prstGeom prst="rect">
            <a:avLst/>
          </a:prstGeom>
          <a:noFill/>
          <a:ln w="12700">
            <a:noFill/>
            <a:miter lim="800000"/>
            <a:headEnd type="none" w="sm" len="sm"/>
            <a:tailEnd type="none" w="sm" len="sm"/>
          </a:ln>
          <a:effectLst/>
        </p:spPr>
        <p:txBody>
          <a:bodyPr wrap="none" lIns="0" tIns="0" rIns="0" bIns="0">
            <a:spAutoFit/>
          </a:bodyPr>
          <a:lstStyle/>
          <a:p>
            <a:pPr algn="ctr" defTabSz="1027113" rtl="0">
              <a:lnSpc>
                <a:spcPct val="90000"/>
              </a:lnSpc>
              <a:buClr>
                <a:srgbClr val="BBE0E3"/>
              </a:buClr>
              <a:defRPr/>
            </a:pPr>
            <a:r>
              <a:rPr lang="en-US" sz="1400" dirty="0">
                <a:latin typeface="Trebuchet MS" pitchFamily="34" charset="0"/>
                <a:ea typeface="+mn-ea"/>
                <a:cs typeface="Arial"/>
              </a:rPr>
              <a:t>0    1   2    3    4    5</a:t>
            </a:r>
          </a:p>
        </p:txBody>
      </p:sp>
      <p:sp>
        <p:nvSpPr>
          <p:cNvPr id="98" name="Text Box 29"/>
          <p:cNvSpPr txBox="1">
            <a:spLocks noChangeArrowheads="1"/>
          </p:cNvSpPr>
          <p:nvPr/>
        </p:nvSpPr>
        <p:spPr bwMode="auto">
          <a:xfrm>
            <a:off x="6156325" y="3382963"/>
            <a:ext cx="750888" cy="247650"/>
          </a:xfrm>
          <a:prstGeom prst="rect">
            <a:avLst/>
          </a:prstGeom>
          <a:noFill/>
          <a:ln w="12700">
            <a:noFill/>
            <a:miter lim="800000"/>
            <a:headEnd type="none" w="sm" len="sm"/>
            <a:tailEnd type="none" w="sm" len="sm"/>
          </a:ln>
          <a:effectLst/>
        </p:spPr>
        <p:txBody>
          <a:bodyPr wrap="none" lIns="0" tIns="0" rIns="0" bIns="0">
            <a:spAutoFit/>
          </a:bodyPr>
          <a:lstStyle/>
          <a:p>
            <a:pPr algn="ctr" defTabSz="1027113" rtl="0">
              <a:lnSpc>
                <a:spcPct val="90000"/>
              </a:lnSpc>
              <a:buClr>
                <a:srgbClr val="BBE0E3"/>
              </a:buClr>
              <a:defRPr/>
            </a:pPr>
            <a:r>
              <a:rPr lang="en-US" sz="1600" dirty="0" err="1">
                <a:latin typeface="Trebuchet MS" pitchFamily="34" charset="0"/>
                <a:ea typeface="+mn-ea"/>
                <a:cs typeface="Arial"/>
              </a:rPr>
              <a:t>Proceso</a:t>
            </a:r>
            <a:endParaRPr lang="en-US" sz="1600" dirty="0">
              <a:latin typeface="Trebuchet MS" pitchFamily="34" charset="0"/>
              <a:ea typeface="+mn-ea"/>
              <a:cs typeface="Arial"/>
            </a:endParaRPr>
          </a:p>
        </p:txBody>
      </p:sp>
      <p:sp>
        <p:nvSpPr>
          <p:cNvPr id="99" name="Rectangle 30"/>
          <p:cNvSpPr>
            <a:spLocks noChangeArrowheads="1"/>
          </p:cNvSpPr>
          <p:nvPr/>
        </p:nvSpPr>
        <p:spPr bwMode="auto">
          <a:xfrm>
            <a:off x="6943725" y="3276600"/>
            <a:ext cx="187325" cy="185738"/>
          </a:xfrm>
          <a:prstGeom prst="rect">
            <a:avLst/>
          </a:prstGeom>
          <a:noFill/>
          <a:ln w="9525">
            <a:noFill/>
            <a:miter lim="800000"/>
            <a:headEnd/>
            <a:tailEnd/>
          </a:ln>
          <a:effectLst/>
        </p:spPr>
        <p:txBody>
          <a:bodyPr wrap="none" lIns="0" tIns="0" rIns="0" bIns="0">
            <a:spAutoFit/>
          </a:bodyPr>
          <a:lstStyle/>
          <a:p>
            <a:pPr algn="ctr" defTabSz="858838" rtl="0">
              <a:lnSpc>
                <a:spcPct val="90000"/>
              </a:lnSpc>
              <a:buClr>
                <a:srgbClr val="BBE0E3"/>
              </a:buClr>
              <a:defRPr/>
            </a:pPr>
            <a:r>
              <a:rPr lang="en-US" sz="1200">
                <a:latin typeface="Trebuchet MS" pitchFamily="34" charset="0"/>
                <a:ea typeface="+mn-ea"/>
                <a:cs typeface="Arial"/>
              </a:rPr>
              <a:t>PA</a:t>
            </a:r>
            <a:endParaRPr lang="en-US" sz="500">
              <a:latin typeface="Trebuchet MS" pitchFamily="34" charset="0"/>
              <a:ea typeface="+mn-ea"/>
              <a:cs typeface="Arial"/>
            </a:endParaRPr>
          </a:p>
        </p:txBody>
      </p:sp>
      <p:graphicFrame>
        <p:nvGraphicFramePr>
          <p:cNvPr id="6" name="Group 2"/>
          <p:cNvGraphicFramePr>
            <a:graphicFrameLocks noGrp="1"/>
          </p:cNvGraphicFramePr>
          <p:nvPr/>
        </p:nvGraphicFramePr>
        <p:xfrm>
          <a:off x="1000125" y="1285875"/>
          <a:ext cx="3324250" cy="4956494"/>
        </p:xfrm>
        <a:graphic>
          <a:graphicData uri="http://schemas.openxmlformats.org/drawingml/2006/table">
            <a:tbl>
              <a:tblPr>
                <a:tableStyleId>{00A15C55-8517-42AA-B614-E9B94910E393}</a:tableStyleId>
              </a:tblPr>
              <a:tblGrid>
                <a:gridCol w="3324250"/>
              </a:tblGrid>
              <a:tr h="266770">
                <a:tc>
                  <a:txBody>
                    <a:bodyPr/>
                    <a:lstStyle/>
                    <a:p>
                      <a:pPr marL="0" marR="0" lvl="0" indent="0" algn="ctr" defTabSz="811213"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n-US" sz="1700" u="none" strike="noStrike" kern="1200" cap="none" normalizeH="0" baseline="0" dirty="0" err="1" smtClean="0">
                          <a:ln>
                            <a:noFill/>
                          </a:ln>
                          <a:effectLst/>
                        </a:rPr>
                        <a:t>Niveles</a:t>
                      </a:r>
                      <a:endParaRPr kumimoji="1" lang="en-US" sz="1700" b="1" i="0" u="none" strike="noStrike" kern="1200" cap="none" normalizeH="0" baseline="0" dirty="0" smtClean="0">
                        <a:ln>
                          <a:noFill/>
                        </a:ln>
                        <a:solidFill>
                          <a:srgbClr val="043162"/>
                        </a:solidFill>
                        <a:effectLst/>
                        <a:latin typeface="Arial" pitchFamily="34" charset="0"/>
                        <a:ea typeface="+mn-ea"/>
                        <a:cs typeface="Times New Roman" pitchFamily="18" charset="0"/>
                      </a:endParaRPr>
                    </a:p>
                  </a:txBody>
                  <a:tcPr marL="0" marR="0" marT="0" marB="0" horzOverflow="overflow"/>
                </a:tc>
              </a:tr>
              <a:tr h="4689724">
                <a:tc>
                  <a:txBody>
                    <a:bodyPr/>
                    <a:lstStyle/>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endParaRPr kumimoji="1" lang="es-ES" sz="800" b="0" i="0" u="none" strike="noStrike" cap="none" normalizeH="0" baseline="0" dirty="0" smtClean="0">
                        <a:ln>
                          <a:noFill/>
                        </a:ln>
                        <a:solidFill>
                          <a:srgbClr val="040000"/>
                        </a:solidFill>
                        <a:effectLst/>
                        <a:latin typeface="Arial" pitchFamily="34" charset="0"/>
                        <a:cs typeface="Times New Roman" pitchFamily="18" charset="0"/>
                      </a:endParaRPr>
                    </a:p>
                  </a:txBody>
                  <a:tcPr marL="45720" marR="45720" horzOverflow="overflow"/>
                </a:tc>
              </a:tr>
            </a:tbl>
          </a:graphicData>
        </a:graphic>
      </p:graphicFrame>
      <p:sp>
        <p:nvSpPr>
          <p:cNvPr id="48157" name="Freeform 32"/>
          <p:cNvSpPr>
            <a:spLocks/>
          </p:cNvSpPr>
          <p:nvPr/>
        </p:nvSpPr>
        <p:spPr bwMode="auto">
          <a:xfrm>
            <a:off x="3803650" y="3011488"/>
            <a:ext cx="411163" cy="565150"/>
          </a:xfrm>
          <a:custGeom>
            <a:avLst/>
            <a:gdLst>
              <a:gd name="T0" fmla="*/ 2147483647 w 516"/>
              <a:gd name="T1" fmla="*/ 2147483647 h 713"/>
              <a:gd name="T2" fmla="*/ 0 w 516"/>
              <a:gd name="T3" fmla="*/ 2147483647 h 713"/>
              <a:gd name="T4" fmla="*/ 2147483647 w 516"/>
              <a:gd name="T5" fmla="*/ 0 h 713"/>
              <a:gd name="T6" fmla="*/ 2147483647 w 516"/>
              <a:gd name="T7" fmla="*/ 2147483647 h 713"/>
              <a:gd name="T8" fmla="*/ 2147483647 w 516"/>
              <a:gd name="T9" fmla="*/ 2147483647 h 713"/>
              <a:gd name="T10" fmla="*/ 0 60000 65536"/>
              <a:gd name="T11" fmla="*/ 0 60000 65536"/>
              <a:gd name="T12" fmla="*/ 0 60000 65536"/>
              <a:gd name="T13" fmla="*/ 0 60000 65536"/>
              <a:gd name="T14" fmla="*/ 0 60000 65536"/>
              <a:gd name="T15" fmla="*/ 0 w 516"/>
              <a:gd name="T16" fmla="*/ 0 h 713"/>
              <a:gd name="T17" fmla="*/ 516 w 516"/>
              <a:gd name="T18" fmla="*/ 713 h 713"/>
            </a:gdLst>
            <a:ahLst/>
            <a:cxnLst>
              <a:cxn ang="T10">
                <a:pos x="T0" y="T1"/>
              </a:cxn>
              <a:cxn ang="T11">
                <a:pos x="T2" y="T3"/>
              </a:cxn>
              <a:cxn ang="T12">
                <a:pos x="T4" y="T5"/>
              </a:cxn>
              <a:cxn ang="T13">
                <a:pos x="T6" y="T7"/>
              </a:cxn>
              <a:cxn ang="T14">
                <a:pos x="T8" y="T9"/>
              </a:cxn>
            </a:cxnLst>
            <a:rect l="T15" t="T16" r="T17" b="T18"/>
            <a:pathLst>
              <a:path w="516" h="713">
                <a:moveTo>
                  <a:pt x="244" y="713"/>
                </a:moveTo>
                <a:lnTo>
                  <a:pt x="0" y="304"/>
                </a:lnTo>
                <a:lnTo>
                  <a:pt x="228" y="0"/>
                </a:lnTo>
                <a:lnTo>
                  <a:pt x="516" y="355"/>
                </a:lnTo>
                <a:lnTo>
                  <a:pt x="244" y="713"/>
                </a:lnTo>
                <a:close/>
              </a:path>
            </a:pathLst>
          </a:custGeom>
          <a:solidFill>
            <a:srgbClr val="FF9999"/>
          </a:solidFill>
          <a:ln w="6350">
            <a:solidFill>
              <a:srgbClr val="000000"/>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Smudger LET" pitchFamily="2" charset="0"/>
              <a:ea typeface="+mn-ea"/>
              <a:cs typeface="Arial" charset="0"/>
            </a:endParaRPr>
          </a:p>
        </p:txBody>
      </p:sp>
      <p:sp>
        <p:nvSpPr>
          <p:cNvPr id="48158" name="Freeform 33"/>
          <p:cNvSpPr>
            <a:spLocks/>
          </p:cNvSpPr>
          <p:nvPr/>
        </p:nvSpPr>
        <p:spPr bwMode="auto">
          <a:xfrm>
            <a:off x="2073275" y="3011488"/>
            <a:ext cx="1912938" cy="241300"/>
          </a:xfrm>
          <a:custGeom>
            <a:avLst/>
            <a:gdLst>
              <a:gd name="T0" fmla="*/ 0 w 2409"/>
              <a:gd name="T1" fmla="*/ 2147483647 h 305"/>
              <a:gd name="T2" fmla="*/ 2147483647 w 2409"/>
              <a:gd name="T3" fmla="*/ 2147483647 h 305"/>
              <a:gd name="T4" fmla="*/ 2147483647 w 2409"/>
              <a:gd name="T5" fmla="*/ 0 h 305"/>
              <a:gd name="T6" fmla="*/ 2147483647 w 2409"/>
              <a:gd name="T7" fmla="*/ 0 h 305"/>
              <a:gd name="T8" fmla="*/ 0 w 2409"/>
              <a:gd name="T9" fmla="*/ 2147483647 h 305"/>
              <a:gd name="T10" fmla="*/ 0 60000 65536"/>
              <a:gd name="T11" fmla="*/ 0 60000 65536"/>
              <a:gd name="T12" fmla="*/ 0 60000 65536"/>
              <a:gd name="T13" fmla="*/ 0 60000 65536"/>
              <a:gd name="T14" fmla="*/ 0 60000 65536"/>
              <a:gd name="T15" fmla="*/ 0 w 2409"/>
              <a:gd name="T16" fmla="*/ 0 h 305"/>
              <a:gd name="T17" fmla="*/ 2409 w 2409"/>
              <a:gd name="T18" fmla="*/ 305 h 305"/>
            </a:gdLst>
            <a:ahLst/>
            <a:cxnLst>
              <a:cxn ang="T10">
                <a:pos x="T0" y="T1"/>
              </a:cxn>
              <a:cxn ang="T11">
                <a:pos x="T2" y="T3"/>
              </a:cxn>
              <a:cxn ang="T12">
                <a:pos x="T4" y="T5"/>
              </a:cxn>
              <a:cxn ang="T13">
                <a:pos x="T6" y="T7"/>
              </a:cxn>
              <a:cxn ang="T14">
                <a:pos x="T8" y="T9"/>
              </a:cxn>
            </a:cxnLst>
            <a:rect l="T15" t="T16" r="T17" b="T18"/>
            <a:pathLst>
              <a:path w="2409" h="305">
                <a:moveTo>
                  <a:pt x="0" y="305"/>
                </a:moveTo>
                <a:lnTo>
                  <a:pt x="2181" y="305"/>
                </a:lnTo>
                <a:lnTo>
                  <a:pt x="2409" y="0"/>
                </a:lnTo>
                <a:lnTo>
                  <a:pt x="308" y="0"/>
                </a:lnTo>
                <a:lnTo>
                  <a:pt x="0" y="305"/>
                </a:lnTo>
                <a:close/>
              </a:path>
            </a:pathLst>
          </a:custGeom>
          <a:solidFill>
            <a:srgbClr val="FF9999"/>
          </a:solidFill>
          <a:ln w="6350">
            <a:solidFill>
              <a:srgbClr val="000000"/>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Smudger LET" pitchFamily="2" charset="0"/>
              <a:ea typeface="+mn-ea"/>
              <a:cs typeface="Arial" charset="0"/>
            </a:endParaRPr>
          </a:p>
        </p:txBody>
      </p:sp>
      <p:sp>
        <p:nvSpPr>
          <p:cNvPr id="48159" name="Freeform 34"/>
          <p:cNvSpPr>
            <a:spLocks/>
          </p:cNvSpPr>
          <p:nvPr/>
        </p:nvSpPr>
        <p:spPr bwMode="auto">
          <a:xfrm>
            <a:off x="1887538" y="3251200"/>
            <a:ext cx="2111375" cy="325438"/>
          </a:xfrm>
          <a:custGeom>
            <a:avLst/>
            <a:gdLst>
              <a:gd name="T0" fmla="*/ 2147483647 w 2661"/>
              <a:gd name="T1" fmla="*/ 0 h 410"/>
              <a:gd name="T2" fmla="*/ 2147483647 w 2661"/>
              <a:gd name="T3" fmla="*/ 0 h 410"/>
              <a:gd name="T4" fmla="*/ 2147483647 w 2661"/>
              <a:gd name="T5" fmla="*/ 2147483647 h 410"/>
              <a:gd name="T6" fmla="*/ 0 w 2661"/>
              <a:gd name="T7" fmla="*/ 2147483647 h 410"/>
              <a:gd name="T8" fmla="*/ 2147483647 w 2661"/>
              <a:gd name="T9" fmla="*/ 0 h 410"/>
              <a:gd name="T10" fmla="*/ 0 60000 65536"/>
              <a:gd name="T11" fmla="*/ 0 60000 65536"/>
              <a:gd name="T12" fmla="*/ 0 60000 65536"/>
              <a:gd name="T13" fmla="*/ 0 60000 65536"/>
              <a:gd name="T14" fmla="*/ 0 60000 65536"/>
              <a:gd name="T15" fmla="*/ 0 w 2661"/>
              <a:gd name="T16" fmla="*/ 0 h 410"/>
              <a:gd name="T17" fmla="*/ 2661 w 2661"/>
              <a:gd name="T18" fmla="*/ 410 h 410"/>
            </a:gdLst>
            <a:ahLst/>
            <a:cxnLst>
              <a:cxn ang="T10">
                <a:pos x="T0" y="T1"/>
              </a:cxn>
              <a:cxn ang="T11">
                <a:pos x="T2" y="T3"/>
              </a:cxn>
              <a:cxn ang="T12">
                <a:pos x="T4" y="T5"/>
              </a:cxn>
              <a:cxn ang="T13">
                <a:pos x="T6" y="T7"/>
              </a:cxn>
              <a:cxn ang="T14">
                <a:pos x="T8" y="T9"/>
              </a:cxn>
            </a:cxnLst>
            <a:rect l="T15" t="T16" r="T17" b="T18"/>
            <a:pathLst>
              <a:path w="2661" h="410">
                <a:moveTo>
                  <a:pt x="234" y="0"/>
                </a:moveTo>
                <a:lnTo>
                  <a:pt x="2415" y="0"/>
                </a:lnTo>
                <a:lnTo>
                  <a:pt x="2661" y="410"/>
                </a:lnTo>
                <a:lnTo>
                  <a:pt x="0" y="410"/>
                </a:lnTo>
                <a:lnTo>
                  <a:pt x="234" y="0"/>
                </a:lnTo>
                <a:close/>
              </a:path>
            </a:pathLst>
          </a:custGeom>
          <a:solidFill>
            <a:srgbClr val="FF9999"/>
          </a:solidFill>
          <a:ln w="6350">
            <a:solidFill>
              <a:srgbClr val="000000"/>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Smudger LET" pitchFamily="2" charset="0"/>
              <a:ea typeface="+mn-ea"/>
              <a:cs typeface="Arial" charset="0"/>
            </a:endParaRPr>
          </a:p>
        </p:txBody>
      </p:sp>
      <p:grpSp>
        <p:nvGrpSpPr>
          <p:cNvPr id="2" name="Group 35"/>
          <p:cNvGrpSpPr>
            <a:grpSpLocks/>
          </p:cNvGrpSpPr>
          <p:nvPr/>
        </p:nvGrpSpPr>
        <p:grpSpPr bwMode="auto">
          <a:xfrm>
            <a:off x="2108200" y="2689225"/>
            <a:ext cx="1844675" cy="512763"/>
            <a:chOff x="495" y="1530"/>
            <a:chExt cx="1162" cy="323"/>
          </a:xfrm>
        </p:grpSpPr>
        <p:sp>
          <p:nvSpPr>
            <p:cNvPr id="48193" name="Freeform 36"/>
            <p:cNvSpPr>
              <a:spLocks/>
            </p:cNvSpPr>
            <p:nvPr/>
          </p:nvSpPr>
          <p:spPr bwMode="auto">
            <a:xfrm>
              <a:off x="1429" y="1530"/>
              <a:ext cx="228" cy="323"/>
            </a:xfrm>
            <a:custGeom>
              <a:avLst/>
              <a:gdLst>
                <a:gd name="T0" fmla="*/ 1 w 456"/>
                <a:gd name="T1" fmla="*/ 2 h 645"/>
                <a:gd name="T2" fmla="*/ 0 w 456"/>
                <a:gd name="T3" fmla="*/ 1 h 645"/>
                <a:gd name="T4" fmla="*/ 1 w 456"/>
                <a:gd name="T5" fmla="*/ 0 h 645"/>
                <a:gd name="T6" fmla="*/ 1 w 456"/>
                <a:gd name="T7" fmla="*/ 1 h 645"/>
                <a:gd name="T8" fmla="*/ 1 w 456"/>
                <a:gd name="T9" fmla="*/ 2 h 645"/>
                <a:gd name="T10" fmla="*/ 0 60000 65536"/>
                <a:gd name="T11" fmla="*/ 0 60000 65536"/>
                <a:gd name="T12" fmla="*/ 0 60000 65536"/>
                <a:gd name="T13" fmla="*/ 0 60000 65536"/>
                <a:gd name="T14" fmla="*/ 0 60000 65536"/>
                <a:gd name="T15" fmla="*/ 0 w 456"/>
                <a:gd name="T16" fmla="*/ 0 h 645"/>
                <a:gd name="T17" fmla="*/ 456 w 456"/>
                <a:gd name="T18" fmla="*/ 645 h 645"/>
              </a:gdLst>
              <a:ahLst/>
              <a:cxnLst>
                <a:cxn ang="T10">
                  <a:pos x="T0" y="T1"/>
                </a:cxn>
                <a:cxn ang="T11">
                  <a:pos x="T2" y="T3"/>
                </a:cxn>
                <a:cxn ang="T12">
                  <a:pos x="T4" y="T5"/>
                </a:cxn>
                <a:cxn ang="T13">
                  <a:pos x="T6" y="T7"/>
                </a:cxn>
                <a:cxn ang="T14">
                  <a:pos x="T8" y="T9"/>
                </a:cxn>
              </a:cxnLst>
              <a:rect l="T15" t="T16" r="T17" b="T18"/>
              <a:pathLst>
                <a:path w="456" h="645">
                  <a:moveTo>
                    <a:pt x="233" y="645"/>
                  </a:moveTo>
                  <a:lnTo>
                    <a:pt x="0" y="226"/>
                  </a:lnTo>
                  <a:lnTo>
                    <a:pt x="170" y="0"/>
                  </a:lnTo>
                  <a:lnTo>
                    <a:pt x="456" y="356"/>
                  </a:lnTo>
                  <a:lnTo>
                    <a:pt x="233" y="645"/>
                  </a:lnTo>
                  <a:close/>
                </a:path>
              </a:pathLst>
            </a:custGeom>
            <a:solidFill>
              <a:srgbClr val="F0C5FF"/>
            </a:solidFill>
            <a:ln w="6350">
              <a:solidFill>
                <a:srgbClr val="000000"/>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Smudger LET" pitchFamily="2" charset="0"/>
                <a:ea typeface="+mn-ea"/>
                <a:cs typeface="Arial" charset="0"/>
              </a:endParaRPr>
            </a:p>
          </p:txBody>
        </p:sp>
        <p:sp>
          <p:nvSpPr>
            <p:cNvPr id="48194" name="Freeform 37"/>
            <p:cNvSpPr>
              <a:spLocks/>
            </p:cNvSpPr>
            <p:nvPr/>
          </p:nvSpPr>
          <p:spPr bwMode="auto">
            <a:xfrm>
              <a:off x="609" y="1530"/>
              <a:ext cx="906" cy="114"/>
            </a:xfrm>
            <a:custGeom>
              <a:avLst/>
              <a:gdLst>
                <a:gd name="T0" fmla="*/ 0 w 1810"/>
                <a:gd name="T1" fmla="*/ 1 h 227"/>
                <a:gd name="T2" fmla="*/ 4 w 1810"/>
                <a:gd name="T3" fmla="*/ 1 h 227"/>
                <a:gd name="T4" fmla="*/ 4 w 1810"/>
                <a:gd name="T5" fmla="*/ 0 h 227"/>
                <a:gd name="T6" fmla="*/ 1 w 1810"/>
                <a:gd name="T7" fmla="*/ 1 h 227"/>
                <a:gd name="T8" fmla="*/ 0 w 1810"/>
                <a:gd name="T9" fmla="*/ 1 h 227"/>
                <a:gd name="T10" fmla="*/ 0 60000 65536"/>
                <a:gd name="T11" fmla="*/ 0 60000 65536"/>
                <a:gd name="T12" fmla="*/ 0 60000 65536"/>
                <a:gd name="T13" fmla="*/ 0 60000 65536"/>
                <a:gd name="T14" fmla="*/ 0 60000 65536"/>
                <a:gd name="T15" fmla="*/ 0 w 1810"/>
                <a:gd name="T16" fmla="*/ 0 h 227"/>
                <a:gd name="T17" fmla="*/ 1810 w 1810"/>
                <a:gd name="T18" fmla="*/ 227 h 227"/>
              </a:gdLst>
              <a:ahLst/>
              <a:cxnLst>
                <a:cxn ang="T10">
                  <a:pos x="T0" y="T1"/>
                </a:cxn>
                <a:cxn ang="T11">
                  <a:pos x="T2" y="T3"/>
                </a:cxn>
                <a:cxn ang="T12">
                  <a:pos x="T4" y="T5"/>
                </a:cxn>
                <a:cxn ang="T13">
                  <a:pos x="T6" y="T7"/>
                </a:cxn>
                <a:cxn ang="T14">
                  <a:pos x="T8" y="T9"/>
                </a:cxn>
              </a:cxnLst>
              <a:rect l="T15" t="T16" r="T17" b="T18"/>
              <a:pathLst>
                <a:path w="1810" h="227">
                  <a:moveTo>
                    <a:pt x="0" y="227"/>
                  </a:moveTo>
                  <a:lnTo>
                    <a:pt x="1640" y="227"/>
                  </a:lnTo>
                  <a:lnTo>
                    <a:pt x="1810" y="0"/>
                  </a:lnTo>
                  <a:lnTo>
                    <a:pt x="324" y="1"/>
                  </a:lnTo>
                  <a:lnTo>
                    <a:pt x="0" y="227"/>
                  </a:lnTo>
                  <a:close/>
                </a:path>
              </a:pathLst>
            </a:custGeom>
            <a:solidFill>
              <a:srgbClr val="F0C5FF"/>
            </a:solidFill>
            <a:ln w="6350">
              <a:solidFill>
                <a:srgbClr val="000000"/>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Smudger LET" pitchFamily="2" charset="0"/>
                <a:ea typeface="+mn-ea"/>
                <a:cs typeface="Arial" charset="0"/>
              </a:endParaRPr>
            </a:p>
          </p:txBody>
        </p:sp>
        <p:sp>
          <p:nvSpPr>
            <p:cNvPr id="48195" name="Freeform 38"/>
            <p:cNvSpPr>
              <a:spLocks/>
            </p:cNvSpPr>
            <p:nvPr/>
          </p:nvSpPr>
          <p:spPr bwMode="auto">
            <a:xfrm>
              <a:off x="495" y="1643"/>
              <a:ext cx="1050" cy="210"/>
            </a:xfrm>
            <a:custGeom>
              <a:avLst/>
              <a:gdLst>
                <a:gd name="T0" fmla="*/ 0 w 2102"/>
                <a:gd name="T1" fmla="*/ 1 h 419"/>
                <a:gd name="T2" fmla="*/ 4 w 2102"/>
                <a:gd name="T3" fmla="*/ 1 h 419"/>
                <a:gd name="T4" fmla="*/ 3 w 2102"/>
                <a:gd name="T5" fmla="*/ 0 h 419"/>
                <a:gd name="T6" fmla="*/ 0 w 2102"/>
                <a:gd name="T7" fmla="*/ 0 h 419"/>
                <a:gd name="T8" fmla="*/ 0 w 2102"/>
                <a:gd name="T9" fmla="*/ 1 h 419"/>
                <a:gd name="T10" fmla="*/ 0 60000 65536"/>
                <a:gd name="T11" fmla="*/ 0 60000 65536"/>
                <a:gd name="T12" fmla="*/ 0 60000 65536"/>
                <a:gd name="T13" fmla="*/ 0 60000 65536"/>
                <a:gd name="T14" fmla="*/ 0 60000 65536"/>
                <a:gd name="T15" fmla="*/ 0 w 2102"/>
                <a:gd name="T16" fmla="*/ 0 h 419"/>
                <a:gd name="T17" fmla="*/ 2102 w 2102"/>
                <a:gd name="T18" fmla="*/ 419 h 419"/>
              </a:gdLst>
              <a:ahLst/>
              <a:cxnLst>
                <a:cxn ang="T10">
                  <a:pos x="T0" y="T1"/>
                </a:cxn>
                <a:cxn ang="T11">
                  <a:pos x="T2" y="T3"/>
                </a:cxn>
                <a:cxn ang="T12">
                  <a:pos x="T4" y="T5"/>
                </a:cxn>
                <a:cxn ang="T13">
                  <a:pos x="T6" y="T7"/>
                </a:cxn>
                <a:cxn ang="T14">
                  <a:pos x="T8" y="T9"/>
                </a:cxn>
              </a:cxnLst>
              <a:rect l="T15" t="T16" r="T17" b="T18"/>
              <a:pathLst>
                <a:path w="2102" h="419">
                  <a:moveTo>
                    <a:pt x="0" y="419"/>
                  </a:moveTo>
                  <a:lnTo>
                    <a:pt x="2102" y="419"/>
                  </a:lnTo>
                  <a:lnTo>
                    <a:pt x="1869" y="0"/>
                  </a:lnTo>
                  <a:lnTo>
                    <a:pt x="231" y="0"/>
                  </a:lnTo>
                  <a:lnTo>
                    <a:pt x="0" y="419"/>
                  </a:lnTo>
                  <a:close/>
                </a:path>
              </a:pathLst>
            </a:custGeom>
            <a:solidFill>
              <a:srgbClr val="F0C5FF"/>
            </a:solidFill>
            <a:ln w="6350">
              <a:solidFill>
                <a:srgbClr val="000000"/>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Smudger LET" pitchFamily="2" charset="0"/>
                <a:ea typeface="+mn-ea"/>
                <a:cs typeface="Arial" charset="0"/>
              </a:endParaRPr>
            </a:p>
          </p:txBody>
        </p:sp>
      </p:grpSp>
      <p:grpSp>
        <p:nvGrpSpPr>
          <p:cNvPr id="3" name="Group 39"/>
          <p:cNvGrpSpPr>
            <a:grpSpLocks/>
          </p:cNvGrpSpPr>
          <p:nvPr/>
        </p:nvGrpSpPr>
        <p:grpSpPr bwMode="auto">
          <a:xfrm>
            <a:off x="2320925" y="2371725"/>
            <a:ext cx="1371600" cy="444500"/>
            <a:chOff x="629" y="1330"/>
            <a:chExt cx="864" cy="280"/>
          </a:xfrm>
        </p:grpSpPr>
        <p:sp>
          <p:nvSpPr>
            <p:cNvPr id="48190" name="Freeform 40"/>
            <p:cNvSpPr>
              <a:spLocks/>
            </p:cNvSpPr>
            <p:nvPr/>
          </p:nvSpPr>
          <p:spPr bwMode="auto">
            <a:xfrm>
              <a:off x="1293" y="1330"/>
              <a:ext cx="200" cy="280"/>
            </a:xfrm>
            <a:custGeom>
              <a:avLst/>
              <a:gdLst>
                <a:gd name="T0" fmla="*/ 0 w 399"/>
                <a:gd name="T1" fmla="*/ 1 h 559"/>
                <a:gd name="T2" fmla="*/ 1 w 399"/>
                <a:gd name="T3" fmla="*/ 2 h 559"/>
                <a:gd name="T4" fmla="*/ 1 w 399"/>
                <a:gd name="T5" fmla="*/ 1 h 559"/>
                <a:gd name="T6" fmla="*/ 1 w 399"/>
                <a:gd name="T7" fmla="*/ 0 h 559"/>
                <a:gd name="T8" fmla="*/ 0 w 399"/>
                <a:gd name="T9" fmla="*/ 1 h 559"/>
                <a:gd name="T10" fmla="*/ 0 60000 65536"/>
                <a:gd name="T11" fmla="*/ 0 60000 65536"/>
                <a:gd name="T12" fmla="*/ 0 60000 65536"/>
                <a:gd name="T13" fmla="*/ 0 60000 65536"/>
                <a:gd name="T14" fmla="*/ 0 60000 65536"/>
                <a:gd name="T15" fmla="*/ 0 w 399"/>
                <a:gd name="T16" fmla="*/ 0 h 559"/>
                <a:gd name="T17" fmla="*/ 399 w 399"/>
                <a:gd name="T18" fmla="*/ 559 h 559"/>
              </a:gdLst>
              <a:ahLst/>
              <a:cxnLst>
                <a:cxn ang="T10">
                  <a:pos x="T0" y="T1"/>
                </a:cxn>
                <a:cxn ang="T11">
                  <a:pos x="T2" y="T3"/>
                </a:cxn>
                <a:cxn ang="T12">
                  <a:pos x="T4" y="T5"/>
                </a:cxn>
                <a:cxn ang="T13">
                  <a:pos x="T6" y="T7"/>
                </a:cxn>
                <a:cxn ang="T14">
                  <a:pos x="T8" y="T9"/>
                </a:cxn>
              </a:cxnLst>
              <a:rect l="T15" t="T16" r="T17" b="T18"/>
              <a:pathLst>
                <a:path w="399" h="559">
                  <a:moveTo>
                    <a:pt x="0" y="152"/>
                  </a:moveTo>
                  <a:lnTo>
                    <a:pt x="237" y="559"/>
                  </a:lnTo>
                  <a:lnTo>
                    <a:pt x="399" y="350"/>
                  </a:lnTo>
                  <a:lnTo>
                    <a:pt x="115" y="0"/>
                  </a:lnTo>
                  <a:lnTo>
                    <a:pt x="0" y="152"/>
                  </a:lnTo>
                  <a:close/>
                </a:path>
              </a:pathLst>
            </a:custGeom>
            <a:solidFill>
              <a:srgbClr val="CCECFF"/>
            </a:solidFill>
            <a:ln w="6350">
              <a:solidFill>
                <a:srgbClr val="000000"/>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Smudger LET" pitchFamily="2" charset="0"/>
                <a:ea typeface="+mn-ea"/>
                <a:cs typeface="Arial" charset="0"/>
              </a:endParaRPr>
            </a:p>
          </p:txBody>
        </p:sp>
        <p:sp>
          <p:nvSpPr>
            <p:cNvPr id="48191" name="Freeform 41"/>
            <p:cNvSpPr>
              <a:spLocks/>
            </p:cNvSpPr>
            <p:nvPr/>
          </p:nvSpPr>
          <p:spPr bwMode="auto">
            <a:xfrm>
              <a:off x="745" y="1330"/>
              <a:ext cx="605" cy="76"/>
            </a:xfrm>
            <a:custGeom>
              <a:avLst/>
              <a:gdLst>
                <a:gd name="T0" fmla="*/ 0 w 1209"/>
                <a:gd name="T1" fmla="*/ 1 h 151"/>
                <a:gd name="T2" fmla="*/ 3 w 1209"/>
                <a:gd name="T3" fmla="*/ 1 h 151"/>
                <a:gd name="T4" fmla="*/ 3 w 1209"/>
                <a:gd name="T5" fmla="*/ 0 h 151"/>
                <a:gd name="T6" fmla="*/ 1 w 1209"/>
                <a:gd name="T7" fmla="*/ 0 h 151"/>
                <a:gd name="T8" fmla="*/ 0 w 1209"/>
                <a:gd name="T9" fmla="*/ 1 h 151"/>
                <a:gd name="T10" fmla="*/ 0 60000 65536"/>
                <a:gd name="T11" fmla="*/ 0 60000 65536"/>
                <a:gd name="T12" fmla="*/ 0 60000 65536"/>
                <a:gd name="T13" fmla="*/ 0 60000 65536"/>
                <a:gd name="T14" fmla="*/ 0 60000 65536"/>
                <a:gd name="T15" fmla="*/ 0 w 1209"/>
                <a:gd name="T16" fmla="*/ 0 h 151"/>
                <a:gd name="T17" fmla="*/ 1209 w 1209"/>
                <a:gd name="T18" fmla="*/ 151 h 151"/>
              </a:gdLst>
              <a:ahLst/>
              <a:cxnLst>
                <a:cxn ang="T10">
                  <a:pos x="T0" y="T1"/>
                </a:cxn>
                <a:cxn ang="T11">
                  <a:pos x="T2" y="T3"/>
                </a:cxn>
                <a:cxn ang="T12">
                  <a:pos x="T4" y="T5"/>
                </a:cxn>
                <a:cxn ang="T13">
                  <a:pos x="T6" y="T7"/>
                </a:cxn>
                <a:cxn ang="T14">
                  <a:pos x="T8" y="T9"/>
                </a:cxn>
              </a:cxnLst>
              <a:rect l="T15" t="T16" r="T17" b="T18"/>
              <a:pathLst>
                <a:path w="1209" h="151">
                  <a:moveTo>
                    <a:pt x="0" y="151"/>
                  </a:moveTo>
                  <a:lnTo>
                    <a:pt x="1094" y="151"/>
                  </a:lnTo>
                  <a:lnTo>
                    <a:pt x="1209" y="0"/>
                  </a:lnTo>
                  <a:lnTo>
                    <a:pt x="305" y="0"/>
                  </a:lnTo>
                  <a:lnTo>
                    <a:pt x="0" y="151"/>
                  </a:lnTo>
                  <a:close/>
                </a:path>
              </a:pathLst>
            </a:custGeom>
            <a:solidFill>
              <a:srgbClr val="CCECFF"/>
            </a:solidFill>
            <a:ln w="6350">
              <a:solidFill>
                <a:srgbClr val="000000"/>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Smudger LET" pitchFamily="2" charset="0"/>
                <a:ea typeface="+mn-ea"/>
                <a:cs typeface="Arial" charset="0"/>
              </a:endParaRPr>
            </a:p>
          </p:txBody>
        </p:sp>
        <p:sp>
          <p:nvSpPr>
            <p:cNvPr id="48192" name="Freeform 42"/>
            <p:cNvSpPr>
              <a:spLocks/>
            </p:cNvSpPr>
            <p:nvPr/>
          </p:nvSpPr>
          <p:spPr bwMode="auto">
            <a:xfrm>
              <a:off x="629" y="1406"/>
              <a:ext cx="782" cy="204"/>
            </a:xfrm>
            <a:custGeom>
              <a:avLst/>
              <a:gdLst>
                <a:gd name="T0" fmla="*/ 0 w 1564"/>
                <a:gd name="T1" fmla="*/ 0 h 409"/>
                <a:gd name="T2" fmla="*/ 3 w 1564"/>
                <a:gd name="T3" fmla="*/ 0 h 409"/>
                <a:gd name="T4" fmla="*/ 3 w 1564"/>
                <a:gd name="T5" fmla="*/ 0 h 409"/>
                <a:gd name="T6" fmla="*/ 1 w 1564"/>
                <a:gd name="T7" fmla="*/ 0 h 409"/>
                <a:gd name="T8" fmla="*/ 0 w 1564"/>
                <a:gd name="T9" fmla="*/ 0 h 409"/>
                <a:gd name="T10" fmla="*/ 0 60000 65536"/>
                <a:gd name="T11" fmla="*/ 0 60000 65536"/>
                <a:gd name="T12" fmla="*/ 0 60000 65536"/>
                <a:gd name="T13" fmla="*/ 0 60000 65536"/>
                <a:gd name="T14" fmla="*/ 0 60000 65536"/>
                <a:gd name="T15" fmla="*/ 0 w 1564"/>
                <a:gd name="T16" fmla="*/ 0 h 409"/>
                <a:gd name="T17" fmla="*/ 1564 w 1564"/>
                <a:gd name="T18" fmla="*/ 409 h 409"/>
              </a:gdLst>
              <a:ahLst/>
              <a:cxnLst>
                <a:cxn ang="T10">
                  <a:pos x="T0" y="T1"/>
                </a:cxn>
                <a:cxn ang="T11">
                  <a:pos x="T2" y="T3"/>
                </a:cxn>
                <a:cxn ang="T12">
                  <a:pos x="T4" y="T5"/>
                </a:cxn>
                <a:cxn ang="T13">
                  <a:pos x="T6" y="T7"/>
                </a:cxn>
                <a:cxn ang="T14">
                  <a:pos x="T8" y="T9"/>
                </a:cxn>
              </a:cxnLst>
              <a:rect l="T15" t="T16" r="T17" b="T18"/>
              <a:pathLst>
                <a:path w="1564" h="409">
                  <a:moveTo>
                    <a:pt x="0" y="409"/>
                  </a:moveTo>
                  <a:lnTo>
                    <a:pt x="1564" y="409"/>
                  </a:lnTo>
                  <a:lnTo>
                    <a:pt x="1327" y="0"/>
                  </a:lnTo>
                  <a:lnTo>
                    <a:pt x="233" y="0"/>
                  </a:lnTo>
                  <a:lnTo>
                    <a:pt x="0" y="409"/>
                  </a:lnTo>
                  <a:close/>
                </a:path>
              </a:pathLst>
            </a:custGeom>
            <a:solidFill>
              <a:srgbClr val="CCECFF"/>
            </a:solidFill>
            <a:ln w="6350">
              <a:solidFill>
                <a:srgbClr val="000000"/>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Smudger LET" pitchFamily="2" charset="0"/>
                <a:ea typeface="+mn-ea"/>
                <a:cs typeface="Arial" charset="0"/>
              </a:endParaRPr>
            </a:p>
          </p:txBody>
        </p:sp>
      </p:grpSp>
      <p:grpSp>
        <p:nvGrpSpPr>
          <p:cNvPr id="4" name="Group 43"/>
          <p:cNvGrpSpPr>
            <a:grpSpLocks/>
          </p:cNvGrpSpPr>
          <p:nvPr/>
        </p:nvGrpSpPr>
        <p:grpSpPr bwMode="auto">
          <a:xfrm>
            <a:off x="2536825" y="2049463"/>
            <a:ext cx="893763" cy="388937"/>
            <a:chOff x="765" y="1127"/>
            <a:chExt cx="563" cy="245"/>
          </a:xfrm>
        </p:grpSpPr>
        <p:sp>
          <p:nvSpPr>
            <p:cNvPr id="48187" name="Freeform 44"/>
            <p:cNvSpPr>
              <a:spLocks/>
            </p:cNvSpPr>
            <p:nvPr/>
          </p:nvSpPr>
          <p:spPr bwMode="auto">
            <a:xfrm>
              <a:off x="1157" y="1127"/>
              <a:ext cx="171" cy="245"/>
            </a:xfrm>
            <a:custGeom>
              <a:avLst/>
              <a:gdLst>
                <a:gd name="T0" fmla="*/ 0 w 344"/>
                <a:gd name="T1" fmla="*/ 1 h 489"/>
                <a:gd name="T2" fmla="*/ 0 w 344"/>
                <a:gd name="T3" fmla="*/ 1 h 489"/>
                <a:gd name="T4" fmla="*/ 0 w 344"/>
                <a:gd name="T5" fmla="*/ 0 h 489"/>
                <a:gd name="T6" fmla="*/ 0 w 344"/>
                <a:gd name="T7" fmla="*/ 1 h 489"/>
                <a:gd name="T8" fmla="*/ 0 w 344"/>
                <a:gd name="T9" fmla="*/ 1 h 489"/>
                <a:gd name="T10" fmla="*/ 0 60000 65536"/>
                <a:gd name="T11" fmla="*/ 0 60000 65536"/>
                <a:gd name="T12" fmla="*/ 0 60000 65536"/>
                <a:gd name="T13" fmla="*/ 0 60000 65536"/>
                <a:gd name="T14" fmla="*/ 0 60000 65536"/>
                <a:gd name="T15" fmla="*/ 0 w 344"/>
                <a:gd name="T16" fmla="*/ 0 h 489"/>
                <a:gd name="T17" fmla="*/ 344 w 344"/>
                <a:gd name="T18" fmla="*/ 489 h 489"/>
              </a:gdLst>
              <a:ahLst/>
              <a:cxnLst>
                <a:cxn ang="T10">
                  <a:pos x="T0" y="T1"/>
                </a:cxn>
                <a:cxn ang="T11">
                  <a:pos x="T2" y="T3"/>
                </a:cxn>
                <a:cxn ang="T12">
                  <a:pos x="T4" y="T5"/>
                </a:cxn>
                <a:cxn ang="T13">
                  <a:pos x="T6" y="T7"/>
                </a:cxn>
                <a:cxn ang="T14">
                  <a:pos x="T8" y="T9"/>
                </a:cxn>
              </a:cxnLst>
              <a:rect l="T15" t="T16" r="T17" b="T18"/>
              <a:pathLst>
                <a:path w="344" h="489">
                  <a:moveTo>
                    <a:pt x="235" y="489"/>
                  </a:moveTo>
                  <a:lnTo>
                    <a:pt x="344" y="348"/>
                  </a:lnTo>
                  <a:lnTo>
                    <a:pt x="60" y="0"/>
                  </a:lnTo>
                  <a:lnTo>
                    <a:pt x="0" y="74"/>
                  </a:lnTo>
                  <a:lnTo>
                    <a:pt x="235" y="489"/>
                  </a:lnTo>
                  <a:close/>
                </a:path>
              </a:pathLst>
            </a:custGeom>
            <a:solidFill>
              <a:srgbClr val="CCFFCC"/>
            </a:solidFill>
            <a:ln w="6350">
              <a:solidFill>
                <a:srgbClr val="000000"/>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Smudger LET" pitchFamily="2" charset="0"/>
                <a:ea typeface="+mn-ea"/>
                <a:cs typeface="Arial" charset="0"/>
              </a:endParaRPr>
            </a:p>
          </p:txBody>
        </p:sp>
        <p:sp>
          <p:nvSpPr>
            <p:cNvPr id="48188" name="Freeform 45"/>
            <p:cNvSpPr>
              <a:spLocks/>
            </p:cNvSpPr>
            <p:nvPr/>
          </p:nvSpPr>
          <p:spPr bwMode="auto">
            <a:xfrm>
              <a:off x="884" y="1127"/>
              <a:ext cx="302" cy="37"/>
            </a:xfrm>
            <a:custGeom>
              <a:avLst/>
              <a:gdLst>
                <a:gd name="T0" fmla="*/ 0 w 603"/>
                <a:gd name="T1" fmla="*/ 1 h 74"/>
                <a:gd name="T2" fmla="*/ 2 w 603"/>
                <a:gd name="T3" fmla="*/ 1 h 74"/>
                <a:gd name="T4" fmla="*/ 2 w 603"/>
                <a:gd name="T5" fmla="*/ 0 h 74"/>
                <a:gd name="T6" fmla="*/ 1 w 603"/>
                <a:gd name="T7" fmla="*/ 0 h 74"/>
                <a:gd name="T8" fmla="*/ 0 w 603"/>
                <a:gd name="T9" fmla="*/ 1 h 74"/>
                <a:gd name="T10" fmla="*/ 0 60000 65536"/>
                <a:gd name="T11" fmla="*/ 0 60000 65536"/>
                <a:gd name="T12" fmla="*/ 0 60000 65536"/>
                <a:gd name="T13" fmla="*/ 0 60000 65536"/>
                <a:gd name="T14" fmla="*/ 0 60000 65536"/>
                <a:gd name="T15" fmla="*/ 0 w 603"/>
                <a:gd name="T16" fmla="*/ 0 h 74"/>
                <a:gd name="T17" fmla="*/ 603 w 603"/>
                <a:gd name="T18" fmla="*/ 74 h 74"/>
              </a:gdLst>
              <a:ahLst/>
              <a:cxnLst>
                <a:cxn ang="T10">
                  <a:pos x="T0" y="T1"/>
                </a:cxn>
                <a:cxn ang="T11">
                  <a:pos x="T2" y="T3"/>
                </a:cxn>
                <a:cxn ang="T12">
                  <a:pos x="T4" y="T5"/>
                </a:cxn>
                <a:cxn ang="T13">
                  <a:pos x="T6" y="T7"/>
                </a:cxn>
                <a:cxn ang="T14">
                  <a:pos x="T8" y="T9"/>
                </a:cxn>
              </a:cxnLst>
              <a:rect l="T15" t="T16" r="T17" b="T18"/>
              <a:pathLst>
                <a:path w="603" h="74">
                  <a:moveTo>
                    <a:pt x="0" y="74"/>
                  </a:moveTo>
                  <a:lnTo>
                    <a:pt x="543" y="74"/>
                  </a:lnTo>
                  <a:lnTo>
                    <a:pt x="603" y="0"/>
                  </a:lnTo>
                  <a:lnTo>
                    <a:pt x="187" y="0"/>
                  </a:lnTo>
                  <a:lnTo>
                    <a:pt x="0" y="74"/>
                  </a:lnTo>
                  <a:close/>
                </a:path>
              </a:pathLst>
            </a:custGeom>
            <a:solidFill>
              <a:srgbClr val="CCFFCC"/>
            </a:solidFill>
            <a:ln w="6350">
              <a:solidFill>
                <a:srgbClr val="000000"/>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Smudger LET" pitchFamily="2" charset="0"/>
                <a:ea typeface="+mn-ea"/>
                <a:cs typeface="Arial" charset="0"/>
              </a:endParaRPr>
            </a:p>
          </p:txBody>
        </p:sp>
        <p:sp>
          <p:nvSpPr>
            <p:cNvPr id="48189" name="Freeform 46"/>
            <p:cNvSpPr>
              <a:spLocks/>
            </p:cNvSpPr>
            <p:nvPr/>
          </p:nvSpPr>
          <p:spPr bwMode="auto">
            <a:xfrm>
              <a:off x="765" y="1164"/>
              <a:ext cx="509" cy="208"/>
            </a:xfrm>
            <a:custGeom>
              <a:avLst/>
              <a:gdLst>
                <a:gd name="T0" fmla="*/ 0 w 1017"/>
                <a:gd name="T1" fmla="*/ 1 h 416"/>
                <a:gd name="T2" fmla="*/ 2 w 1017"/>
                <a:gd name="T3" fmla="*/ 1 h 416"/>
                <a:gd name="T4" fmla="*/ 2 w 1017"/>
                <a:gd name="T5" fmla="*/ 0 h 416"/>
                <a:gd name="T6" fmla="*/ 1 w 1017"/>
                <a:gd name="T7" fmla="*/ 0 h 416"/>
                <a:gd name="T8" fmla="*/ 0 w 1017"/>
                <a:gd name="T9" fmla="*/ 1 h 416"/>
                <a:gd name="T10" fmla="*/ 0 60000 65536"/>
                <a:gd name="T11" fmla="*/ 0 60000 65536"/>
                <a:gd name="T12" fmla="*/ 0 60000 65536"/>
                <a:gd name="T13" fmla="*/ 0 60000 65536"/>
                <a:gd name="T14" fmla="*/ 0 60000 65536"/>
                <a:gd name="T15" fmla="*/ 0 w 1017"/>
                <a:gd name="T16" fmla="*/ 0 h 416"/>
                <a:gd name="T17" fmla="*/ 1017 w 1017"/>
                <a:gd name="T18" fmla="*/ 416 h 416"/>
              </a:gdLst>
              <a:ahLst/>
              <a:cxnLst>
                <a:cxn ang="T10">
                  <a:pos x="T0" y="T1"/>
                </a:cxn>
                <a:cxn ang="T11">
                  <a:pos x="T2" y="T3"/>
                </a:cxn>
                <a:cxn ang="T12">
                  <a:pos x="T4" y="T5"/>
                </a:cxn>
                <a:cxn ang="T13">
                  <a:pos x="T6" y="T7"/>
                </a:cxn>
                <a:cxn ang="T14">
                  <a:pos x="T8" y="T9"/>
                </a:cxn>
              </a:cxnLst>
              <a:rect l="T15" t="T16" r="T17" b="T18"/>
              <a:pathLst>
                <a:path w="1017" h="416">
                  <a:moveTo>
                    <a:pt x="0" y="416"/>
                  </a:moveTo>
                  <a:lnTo>
                    <a:pt x="1017" y="416"/>
                  </a:lnTo>
                  <a:lnTo>
                    <a:pt x="781" y="0"/>
                  </a:lnTo>
                  <a:lnTo>
                    <a:pt x="237" y="0"/>
                  </a:lnTo>
                  <a:lnTo>
                    <a:pt x="0" y="416"/>
                  </a:lnTo>
                  <a:close/>
                </a:path>
              </a:pathLst>
            </a:custGeom>
            <a:solidFill>
              <a:srgbClr val="CCFFCC"/>
            </a:solidFill>
            <a:ln w="6350">
              <a:solidFill>
                <a:srgbClr val="000000"/>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Smudger LET" pitchFamily="2" charset="0"/>
                <a:ea typeface="+mn-ea"/>
                <a:cs typeface="Arial" charset="0"/>
              </a:endParaRPr>
            </a:p>
          </p:txBody>
        </p:sp>
      </p:grpSp>
      <p:grpSp>
        <p:nvGrpSpPr>
          <p:cNvPr id="5" name="Group 47"/>
          <p:cNvGrpSpPr>
            <a:grpSpLocks/>
          </p:cNvGrpSpPr>
          <p:nvPr/>
        </p:nvGrpSpPr>
        <p:grpSpPr bwMode="auto">
          <a:xfrm>
            <a:off x="2797175" y="1743075"/>
            <a:ext cx="417513" cy="328613"/>
            <a:chOff x="901" y="925"/>
            <a:chExt cx="263" cy="207"/>
          </a:xfrm>
        </p:grpSpPr>
        <p:sp>
          <p:nvSpPr>
            <p:cNvPr id="48185" name="Freeform 48"/>
            <p:cNvSpPr>
              <a:spLocks/>
            </p:cNvSpPr>
            <p:nvPr/>
          </p:nvSpPr>
          <p:spPr bwMode="auto">
            <a:xfrm>
              <a:off x="1019" y="925"/>
              <a:ext cx="145" cy="207"/>
            </a:xfrm>
            <a:custGeom>
              <a:avLst/>
              <a:gdLst>
                <a:gd name="T0" fmla="*/ 0 w 291"/>
                <a:gd name="T1" fmla="*/ 1 h 414"/>
                <a:gd name="T2" fmla="*/ 0 w 291"/>
                <a:gd name="T3" fmla="*/ 1 h 414"/>
                <a:gd name="T4" fmla="*/ 0 w 291"/>
                <a:gd name="T5" fmla="*/ 0 h 414"/>
                <a:gd name="T6" fmla="*/ 0 w 291"/>
                <a:gd name="T7" fmla="*/ 1 h 414"/>
                <a:gd name="T8" fmla="*/ 0 60000 65536"/>
                <a:gd name="T9" fmla="*/ 0 60000 65536"/>
                <a:gd name="T10" fmla="*/ 0 60000 65536"/>
                <a:gd name="T11" fmla="*/ 0 60000 65536"/>
                <a:gd name="T12" fmla="*/ 0 w 291"/>
                <a:gd name="T13" fmla="*/ 0 h 414"/>
                <a:gd name="T14" fmla="*/ 291 w 291"/>
                <a:gd name="T15" fmla="*/ 414 h 414"/>
              </a:gdLst>
              <a:ahLst/>
              <a:cxnLst>
                <a:cxn ang="T8">
                  <a:pos x="T0" y="T1"/>
                </a:cxn>
                <a:cxn ang="T9">
                  <a:pos x="T2" y="T3"/>
                </a:cxn>
                <a:cxn ang="T10">
                  <a:pos x="T4" y="T5"/>
                </a:cxn>
                <a:cxn ang="T11">
                  <a:pos x="T6" y="T7"/>
                </a:cxn>
              </a:cxnLst>
              <a:rect l="T12" t="T13" r="T14" b="T15"/>
              <a:pathLst>
                <a:path w="291" h="414">
                  <a:moveTo>
                    <a:pt x="236" y="414"/>
                  </a:moveTo>
                  <a:lnTo>
                    <a:pt x="291" y="350"/>
                  </a:lnTo>
                  <a:lnTo>
                    <a:pt x="0" y="0"/>
                  </a:lnTo>
                  <a:lnTo>
                    <a:pt x="236" y="414"/>
                  </a:lnTo>
                  <a:close/>
                </a:path>
              </a:pathLst>
            </a:custGeom>
            <a:solidFill>
              <a:srgbClr val="FFFF99"/>
            </a:solidFill>
            <a:ln w="6350">
              <a:solidFill>
                <a:srgbClr val="000000"/>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Smudger LET" pitchFamily="2" charset="0"/>
                <a:ea typeface="+mn-ea"/>
                <a:cs typeface="Arial" charset="0"/>
              </a:endParaRPr>
            </a:p>
          </p:txBody>
        </p:sp>
        <p:sp>
          <p:nvSpPr>
            <p:cNvPr id="48186" name="Freeform 49"/>
            <p:cNvSpPr>
              <a:spLocks/>
            </p:cNvSpPr>
            <p:nvPr/>
          </p:nvSpPr>
          <p:spPr bwMode="auto">
            <a:xfrm>
              <a:off x="901" y="925"/>
              <a:ext cx="236" cy="207"/>
            </a:xfrm>
            <a:custGeom>
              <a:avLst/>
              <a:gdLst>
                <a:gd name="T0" fmla="*/ 0 w 471"/>
                <a:gd name="T1" fmla="*/ 1 h 414"/>
                <a:gd name="T2" fmla="*/ 1 w 471"/>
                <a:gd name="T3" fmla="*/ 1 h 414"/>
                <a:gd name="T4" fmla="*/ 1 w 471"/>
                <a:gd name="T5" fmla="*/ 0 h 414"/>
                <a:gd name="T6" fmla="*/ 0 w 471"/>
                <a:gd name="T7" fmla="*/ 1 h 414"/>
                <a:gd name="T8" fmla="*/ 0 60000 65536"/>
                <a:gd name="T9" fmla="*/ 0 60000 65536"/>
                <a:gd name="T10" fmla="*/ 0 60000 65536"/>
                <a:gd name="T11" fmla="*/ 0 60000 65536"/>
                <a:gd name="T12" fmla="*/ 0 w 471"/>
                <a:gd name="T13" fmla="*/ 0 h 414"/>
                <a:gd name="T14" fmla="*/ 471 w 471"/>
                <a:gd name="T15" fmla="*/ 414 h 414"/>
              </a:gdLst>
              <a:ahLst/>
              <a:cxnLst>
                <a:cxn ang="T8">
                  <a:pos x="T0" y="T1"/>
                </a:cxn>
                <a:cxn ang="T9">
                  <a:pos x="T2" y="T3"/>
                </a:cxn>
                <a:cxn ang="T10">
                  <a:pos x="T4" y="T5"/>
                </a:cxn>
                <a:cxn ang="T11">
                  <a:pos x="T6" y="T7"/>
                </a:cxn>
              </a:cxnLst>
              <a:rect l="T12" t="T13" r="T14" b="T15"/>
              <a:pathLst>
                <a:path w="471" h="414">
                  <a:moveTo>
                    <a:pt x="0" y="414"/>
                  </a:moveTo>
                  <a:lnTo>
                    <a:pt x="471" y="414"/>
                  </a:lnTo>
                  <a:lnTo>
                    <a:pt x="235" y="0"/>
                  </a:lnTo>
                  <a:lnTo>
                    <a:pt x="0" y="414"/>
                  </a:lnTo>
                  <a:close/>
                </a:path>
              </a:pathLst>
            </a:custGeom>
            <a:solidFill>
              <a:srgbClr val="FFFF99"/>
            </a:solidFill>
            <a:ln w="6350">
              <a:solidFill>
                <a:srgbClr val="000000"/>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Smudger LET" pitchFamily="2" charset="0"/>
                <a:ea typeface="+mn-ea"/>
                <a:cs typeface="Arial" charset="0"/>
              </a:endParaRPr>
            </a:p>
          </p:txBody>
        </p:sp>
      </p:grpSp>
      <p:sp>
        <p:nvSpPr>
          <p:cNvPr id="48164" name="Text Box 50"/>
          <p:cNvSpPr txBox="1">
            <a:spLocks noChangeArrowheads="1"/>
          </p:cNvSpPr>
          <p:nvPr/>
        </p:nvSpPr>
        <p:spPr bwMode="auto">
          <a:xfrm>
            <a:off x="1462088" y="3352800"/>
            <a:ext cx="441325" cy="246063"/>
          </a:xfrm>
          <a:prstGeom prst="rect">
            <a:avLst/>
          </a:prstGeom>
          <a:noFill/>
          <a:ln w="12700">
            <a:noFill/>
            <a:miter lim="800000"/>
            <a:headEnd type="none" w="sm" len="sm"/>
            <a:tailEnd type="none" w="sm" len="sm"/>
          </a:ln>
        </p:spPr>
        <p:txBody>
          <a:bodyPr wrap="none" lIns="0" tIns="0" rIns="0" bIns="0">
            <a:spAutoFit/>
          </a:bodyPr>
          <a:lstStyle/>
          <a:p>
            <a:pPr algn="r" defTabSz="1027113" rtl="0" fontAlgn="base">
              <a:lnSpc>
                <a:spcPct val="90000"/>
              </a:lnSpc>
              <a:spcBef>
                <a:spcPct val="50000"/>
              </a:spcBef>
              <a:spcAft>
                <a:spcPct val="0"/>
              </a:spcAft>
              <a:buClr>
                <a:srgbClr val="BBE0E3"/>
              </a:buClr>
            </a:pPr>
            <a:r>
              <a:rPr lang="en-US" sz="1600" kern="1200">
                <a:solidFill>
                  <a:srgbClr val="000000"/>
                </a:solidFill>
                <a:latin typeface="Trebuchet MS" pitchFamily="34" charset="0"/>
                <a:ea typeface="+mn-ea"/>
                <a:cs typeface="Arial" charset="0"/>
              </a:rPr>
              <a:t>ML 1</a:t>
            </a:r>
          </a:p>
        </p:txBody>
      </p:sp>
      <p:sp>
        <p:nvSpPr>
          <p:cNvPr id="48165" name="Text Box 51"/>
          <p:cNvSpPr txBox="1">
            <a:spLocks noChangeArrowheads="1"/>
          </p:cNvSpPr>
          <p:nvPr/>
        </p:nvSpPr>
        <p:spPr bwMode="auto">
          <a:xfrm>
            <a:off x="1730375" y="2978150"/>
            <a:ext cx="387350" cy="246063"/>
          </a:xfrm>
          <a:prstGeom prst="rect">
            <a:avLst/>
          </a:prstGeom>
          <a:noFill/>
          <a:ln w="12700">
            <a:noFill/>
            <a:miter lim="800000"/>
            <a:headEnd type="none" w="sm" len="sm"/>
            <a:tailEnd type="none" w="sm" len="sm"/>
          </a:ln>
        </p:spPr>
        <p:txBody>
          <a:bodyPr wrap="none" lIns="0" tIns="0" rIns="0" bIns="0">
            <a:spAutoFit/>
          </a:bodyPr>
          <a:lstStyle/>
          <a:p>
            <a:pPr algn="r" defTabSz="1027113" rtl="0" fontAlgn="base">
              <a:lnSpc>
                <a:spcPct val="90000"/>
              </a:lnSpc>
              <a:spcBef>
                <a:spcPct val="50000"/>
              </a:spcBef>
              <a:spcAft>
                <a:spcPct val="0"/>
              </a:spcAft>
              <a:buClr>
                <a:srgbClr val="BBE0E3"/>
              </a:buClr>
            </a:pPr>
            <a:r>
              <a:rPr lang="en-US" sz="1600" kern="1200">
                <a:solidFill>
                  <a:srgbClr val="000000"/>
                </a:solidFill>
                <a:latin typeface="Trebuchet MS" pitchFamily="34" charset="0"/>
                <a:ea typeface="+mn-ea"/>
                <a:cs typeface="Arial" charset="0"/>
              </a:rPr>
              <a:t>ML2</a:t>
            </a:r>
          </a:p>
        </p:txBody>
      </p:sp>
      <p:sp>
        <p:nvSpPr>
          <p:cNvPr id="48166" name="Text Box 52"/>
          <p:cNvSpPr txBox="1">
            <a:spLocks noChangeArrowheads="1"/>
          </p:cNvSpPr>
          <p:nvPr/>
        </p:nvSpPr>
        <p:spPr bwMode="auto">
          <a:xfrm>
            <a:off x="1943100" y="2603500"/>
            <a:ext cx="387350" cy="246063"/>
          </a:xfrm>
          <a:prstGeom prst="rect">
            <a:avLst/>
          </a:prstGeom>
          <a:noFill/>
          <a:ln w="12700">
            <a:noFill/>
            <a:miter lim="800000"/>
            <a:headEnd type="none" w="sm" len="sm"/>
            <a:tailEnd type="none" w="sm" len="sm"/>
          </a:ln>
        </p:spPr>
        <p:txBody>
          <a:bodyPr wrap="none" lIns="0" tIns="0" rIns="0" bIns="0">
            <a:spAutoFit/>
          </a:bodyPr>
          <a:lstStyle/>
          <a:p>
            <a:pPr algn="r" defTabSz="1027113" rtl="0" fontAlgn="base">
              <a:lnSpc>
                <a:spcPct val="90000"/>
              </a:lnSpc>
              <a:spcBef>
                <a:spcPct val="50000"/>
              </a:spcBef>
              <a:spcAft>
                <a:spcPct val="0"/>
              </a:spcAft>
              <a:buClr>
                <a:srgbClr val="BBE0E3"/>
              </a:buClr>
            </a:pPr>
            <a:r>
              <a:rPr lang="en-US" sz="1600" kern="1200">
                <a:solidFill>
                  <a:srgbClr val="000000"/>
                </a:solidFill>
                <a:latin typeface="Trebuchet MS" pitchFamily="34" charset="0"/>
                <a:ea typeface="+mn-ea"/>
                <a:cs typeface="Arial" charset="0"/>
              </a:rPr>
              <a:t>ML3</a:t>
            </a:r>
          </a:p>
        </p:txBody>
      </p:sp>
      <p:sp>
        <p:nvSpPr>
          <p:cNvPr id="48167" name="Text Box 53"/>
          <p:cNvSpPr txBox="1">
            <a:spLocks noChangeArrowheads="1"/>
          </p:cNvSpPr>
          <p:nvPr/>
        </p:nvSpPr>
        <p:spPr bwMode="auto">
          <a:xfrm>
            <a:off x="2155825" y="2230438"/>
            <a:ext cx="387350" cy="246062"/>
          </a:xfrm>
          <a:prstGeom prst="rect">
            <a:avLst/>
          </a:prstGeom>
          <a:noFill/>
          <a:ln w="12700">
            <a:noFill/>
            <a:miter lim="800000"/>
            <a:headEnd type="none" w="sm" len="sm"/>
            <a:tailEnd type="none" w="sm" len="sm"/>
          </a:ln>
        </p:spPr>
        <p:txBody>
          <a:bodyPr wrap="none" lIns="0" tIns="0" rIns="0" bIns="0">
            <a:spAutoFit/>
          </a:bodyPr>
          <a:lstStyle/>
          <a:p>
            <a:pPr algn="r" defTabSz="1027113" rtl="0" fontAlgn="base">
              <a:lnSpc>
                <a:spcPct val="90000"/>
              </a:lnSpc>
              <a:spcBef>
                <a:spcPct val="50000"/>
              </a:spcBef>
              <a:spcAft>
                <a:spcPct val="0"/>
              </a:spcAft>
              <a:buClr>
                <a:srgbClr val="BBE0E3"/>
              </a:buClr>
            </a:pPr>
            <a:r>
              <a:rPr lang="en-US" sz="1600" kern="1200">
                <a:solidFill>
                  <a:srgbClr val="000000"/>
                </a:solidFill>
                <a:latin typeface="Trebuchet MS" pitchFamily="34" charset="0"/>
                <a:ea typeface="+mn-ea"/>
                <a:cs typeface="Arial" charset="0"/>
              </a:rPr>
              <a:t>ML4</a:t>
            </a:r>
          </a:p>
        </p:txBody>
      </p:sp>
      <p:sp>
        <p:nvSpPr>
          <p:cNvPr id="48168" name="Text Box 54"/>
          <p:cNvSpPr txBox="1">
            <a:spLocks noChangeArrowheads="1"/>
          </p:cNvSpPr>
          <p:nvPr/>
        </p:nvSpPr>
        <p:spPr bwMode="auto">
          <a:xfrm>
            <a:off x="2646363" y="1663700"/>
            <a:ext cx="387350" cy="246063"/>
          </a:xfrm>
          <a:prstGeom prst="rect">
            <a:avLst/>
          </a:prstGeom>
          <a:noFill/>
          <a:ln w="12700">
            <a:noFill/>
            <a:miter lim="800000"/>
            <a:headEnd type="none" w="sm" len="sm"/>
            <a:tailEnd type="none" w="sm" len="sm"/>
          </a:ln>
        </p:spPr>
        <p:txBody>
          <a:bodyPr wrap="none" lIns="0" tIns="0" rIns="0" bIns="0">
            <a:spAutoFit/>
          </a:bodyPr>
          <a:lstStyle/>
          <a:p>
            <a:pPr algn="r" defTabSz="1027113" rtl="0" fontAlgn="base">
              <a:lnSpc>
                <a:spcPct val="90000"/>
              </a:lnSpc>
              <a:spcBef>
                <a:spcPct val="50000"/>
              </a:spcBef>
              <a:spcAft>
                <a:spcPct val="0"/>
              </a:spcAft>
              <a:buClr>
                <a:srgbClr val="BBE0E3"/>
              </a:buClr>
            </a:pPr>
            <a:r>
              <a:rPr lang="en-US" sz="1600" kern="1200">
                <a:solidFill>
                  <a:srgbClr val="000000"/>
                </a:solidFill>
                <a:latin typeface="Trebuchet MS" pitchFamily="34" charset="0"/>
                <a:ea typeface="+mn-ea"/>
                <a:cs typeface="Arial" charset="0"/>
              </a:rPr>
              <a:t>ML5</a:t>
            </a:r>
            <a:endParaRPr lang="en-US" sz="1900" kern="1200">
              <a:solidFill>
                <a:srgbClr val="000000"/>
              </a:solidFill>
              <a:latin typeface="Trebuchet MS" pitchFamily="34" charset="0"/>
              <a:ea typeface="+mn-ea"/>
              <a:cs typeface="Arial" charset="0"/>
            </a:endParaRPr>
          </a:p>
        </p:txBody>
      </p:sp>
      <p:sp>
        <p:nvSpPr>
          <p:cNvPr id="48169" name="Text Box 55"/>
          <p:cNvSpPr txBox="1">
            <a:spLocks noChangeArrowheads="1"/>
          </p:cNvSpPr>
          <p:nvPr/>
        </p:nvSpPr>
        <p:spPr bwMode="auto">
          <a:xfrm>
            <a:off x="2324100" y="3579813"/>
            <a:ext cx="1243013" cy="244475"/>
          </a:xfrm>
          <a:prstGeom prst="rect">
            <a:avLst/>
          </a:prstGeom>
          <a:noFill/>
          <a:ln w="12700">
            <a:noFill/>
            <a:miter lim="800000"/>
            <a:headEnd type="none" w="sm" len="sm"/>
            <a:tailEnd type="none" w="sm" len="sm"/>
          </a:ln>
        </p:spPr>
        <p:txBody>
          <a:bodyPr wrap="none" lIns="0" tIns="0" rIns="0" bIns="0">
            <a:spAutoFit/>
          </a:bodyPr>
          <a:lstStyle/>
          <a:p>
            <a:pPr algn="ctr" defTabSz="1027113" rtl="0" fontAlgn="base">
              <a:lnSpc>
                <a:spcPct val="90000"/>
              </a:lnSpc>
              <a:spcBef>
                <a:spcPct val="50000"/>
              </a:spcBef>
              <a:spcAft>
                <a:spcPct val="0"/>
              </a:spcAft>
              <a:buClr>
                <a:srgbClr val="BBE0E3"/>
              </a:buClr>
            </a:pPr>
            <a:r>
              <a:rPr lang="en-US" sz="1600" kern="1200">
                <a:solidFill>
                  <a:srgbClr val="000000"/>
                </a:solidFill>
                <a:latin typeface="Trebuchet MS" pitchFamily="34" charset="0"/>
                <a:ea typeface="+mn-ea"/>
                <a:cs typeface="Arial" charset="0"/>
              </a:rPr>
              <a:t>Organization</a:t>
            </a:r>
          </a:p>
        </p:txBody>
      </p:sp>
      <p:sp>
        <p:nvSpPr>
          <p:cNvPr id="45" name="AutoShape 56"/>
          <p:cNvSpPr>
            <a:spLocks noChangeArrowheads="1"/>
          </p:cNvSpPr>
          <p:nvPr/>
        </p:nvSpPr>
        <p:spPr bwMode="auto">
          <a:xfrm>
            <a:off x="1824038" y="4057650"/>
            <a:ext cx="2027237" cy="771525"/>
          </a:xfrm>
          <a:prstGeom prst="foldedCorner">
            <a:avLst>
              <a:gd name="adj" fmla="val 12500"/>
            </a:avLst>
          </a:prstGeom>
          <a:gradFill rotWithShape="0">
            <a:gsLst>
              <a:gs pos="0">
                <a:srgbClr val="DDDDDD">
                  <a:gamma/>
                  <a:tint val="9020"/>
                  <a:invGamma/>
                </a:srgbClr>
              </a:gs>
              <a:gs pos="100000">
                <a:srgbClr val="DDDDDD"/>
              </a:gs>
            </a:gsLst>
            <a:lin ang="2700000" scaled="1"/>
          </a:gradFill>
          <a:ln w="9525">
            <a:solidFill>
              <a:srgbClr val="000000"/>
            </a:solidFill>
            <a:round/>
            <a:headEnd/>
            <a:tailEnd/>
          </a:ln>
          <a:effectLst>
            <a:outerShdw dist="53882" dir="2700000" algn="ctr" rotWithShape="0">
              <a:schemeClr val="bg2"/>
            </a:outerShdw>
          </a:effectLst>
        </p:spPr>
        <p:txBody>
          <a:bodyPr lIns="45720" rIns="45720"/>
          <a:lstStyle/>
          <a:p>
            <a:pPr algn="ctr" rtl="0" fontAlgn="base">
              <a:lnSpc>
                <a:spcPct val="90000"/>
              </a:lnSpc>
              <a:spcBef>
                <a:spcPct val="50000"/>
              </a:spcBef>
              <a:spcAft>
                <a:spcPct val="0"/>
              </a:spcAft>
              <a:buClr>
                <a:srgbClr val="BBE0E3"/>
              </a:buClr>
              <a:defRPr/>
            </a:pPr>
            <a:r>
              <a:rPr lang="en-US" sz="1200" i="1" kern="1200" dirty="0" err="1">
                <a:solidFill>
                  <a:srgbClr val="000000"/>
                </a:solidFill>
                <a:latin typeface="Trebuchet MS" pitchFamily="34" charset="0"/>
                <a:ea typeface="+mn-ea"/>
                <a:cs typeface="Arial"/>
              </a:rPr>
              <a:t>Nivel</a:t>
            </a:r>
            <a:r>
              <a:rPr lang="en-US" sz="1200" i="1" kern="1200" dirty="0">
                <a:solidFill>
                  <a:srgbClr val="000000"/>
                </a:solidFill>
                <a:latin typeface="Trebuchet MS" pitchFamily="34" charset="0"/>
                <a:ea typeface="+mn-ea"/>
                <a:cs typeface="Arial"/>
              </a:rPr>
              <a:t> 5   </a:t>
            </a:r>
            <a:r>
              <a:rPr lang="en-US" sz="1000" kern="1200" dirty="0">
                <a:solidFill>
                  <a:srgbClr val="000000"/>
                </a:solidFill>
                <a:latin typeface="Trebuchet MS" pitchFamily="34" charset="0"/>
                <a:ea typeface="+mn-ea"/>
                <a:cs typeface="Arial"/>
              </a:rPr>
              <a:t>OID, CAR</a:t>
            </a:r>
          </a:p>
        </p:txBody>
      </p:sp>
      <p:sp>
        <p:nvSpPr>
          <p:cNvPr id="46" name="AutoShape 57"/>
          <p:cNvSpPr>
            <a:spLocks noChangeArrowheads="1"/>
          </p:cNvSpPr>
          <p:nvPr/>
        </p:nvSpPr>
        <p:spPr bwMode="auto">
          <a:xfrm>
            <a:off x="1582738" y="4398963"/>
            <a:ext cx="2028825" cy="768350"/>
          </a:xfrm>
          <a:prstGeom prst="foldedCorner">
            <a:avLst>
              <a:gd name="adj" fmla="val 12500"/>
            </a:avLst>
          </a:prstGeom>
          <a:gradFill rotWithShape="0">
            <a:gsLst>
              <a:gs pos="0">
                <a:srgbClr val="DDDDDD">
                  <a:gamma/>
                  <a:tint val="9020"/>
                  <a:invGamma/>
                </a:srgbClr>
              </a:gs>
              <a:gs pos="100000">
                <a:srgbClr val="DDDDDD"/>
              </a:gs>
            </a:gsLst>
            <a:lin ang="2700000" scaled="1"/>
          </a:gradFill>
          <a:ln w="9525">
            <a:solidFill>
              <a:srgbClr val="000000"/>
            </a:solidFill>
            <a:round/>
            <a:headEnd/>
            <a:tailEnd/>
          </a:ln>
          <a:effectLst>
            <a:outerShdw dist="53882" dir="2700000" algn="ctr" rotWithShape="0">
              <a:schemeClr val="bg2"/>
            </a:outerShdw>
          </a:effectLst>
        </p:spPr>
        <p:txBody>
          <a:bodyPr lIns="45720" rIns="45720"/>
          <a:lstStyle/>
          <a:p>
            <a:pPr algn="ctr" rtl="0" fontAlgn="base">
              <a:lnSpc>
                <a:spcPct val="90000"/>
              </a:lnSpc>
              <a:spcBef>
                <a:spcPct val="50000"/>
              </a:spcBef>
              <a:spcAft>
                <a:spcPct val="0"/>
              </a:spcAft>
              <a:buClr>
                <a:srgbClr val="BBE0E3"/>
              </a:buClr>
              <a:defRPr/>
            </a:pPr>
            <a:r>
              <a:rPr lang="en-US" sz="1200" i="1" kern="1200">
                <a:solidFill>
                  <a:srgbClr val="000000"/>
                </a:solidFill>
                <a:latin typeface="Trebuchet MS" pitchFamily="34" charset="0"/>
                <a:ea typeface="+mn-ea"/>
                <a:cs typeface="Arial"/>
              </a:rPr>
              <a:t>Nivel 4   </a:t>
            </a:r>
            <a:r>
              <a:rPr lang="en-US" sz="1000" kern="1200">
                <a:solidFill>
                  <a:srgbClr val="000000"/>
                </a:solidFill>
                <a:latin typeface="Trebuchet MS" pitchFamily="34" charset="0"/>
                <a:ea typeface="+mn-ea"/>
                <a:cs typeface="Arial"/>
              </a:rPr>
              <a:t>OPP, QPM</a:t>
            </a:r>
          </a:p>
        </p:txBody>
      </p:sp>
      <p:sp>
        <p:nvSpPr>
          <p:cNvPr id="47" name="AutoShape 58"/>
          <p:cNvSpPr>
            <a:spLocks noChangeArrowheads="1"/>
          </p:cNvSpPr>
          <p:nvPr/>
        </p:nvSpPr>
        <p:spPr bwMode="auto">
          <a:xfrm>
            <a:off x="1338263" y="4737100"/>
            <a:ext cx="2030412" cy="769938"/>
          </a:xfrm>
          <a:prstGeom prst="foldedCorner">
            <a:avLst>
              <a:gd name="adj" fmla="val 12500"/>
            </a:avLst>
          </a:prstGeom>
          <a:gradFill rotWithShape="0">
            <a:gsLst>
              <a:gs pos="0">
                <a:srgbClr val="DDDDDD">
                  <a:gamma/>
                  <a:tint val="9020"/>
                  <a:invGamma/>
                </a:srgbClr>
              </a:gs>
              <a:gs pos="100000">
                <a:srgbClr val="DDDDDD"/>
              </a:gs>
            </a:gsLst>
            <a:lin ang="2700000" scaled="1"/>
          </a:gradFill>
          <a:ln w="9525">
            <a:solidFill>
              <a:srgbClr val="000000"/>
            </a:solidFill>
            <a:round/>
            <a:headEnd/>
            <a:tailEnd/>
          </a:ln>
          <a:effectLst>
            <a:outerShdw dist="53882" dir="2700000" algn="ctr" rotWithShape="0">
              <a:schemeClr val="bg2"/>
            </a:outerShdw>
          </a:effectLst>
        </p:spPr>
        <p:txBody>
          <a:bodyPr lIns="45720" rIns="45720"/>
          <a:lstStyle/>
          <a:p>
            <a:pPr algn="ctr" rtl="0" fontAlgn="base">
              <a:lnSpc>
                <a:spcPct val="90000"/>
              </a:lnSpc>
              <a:spcBef>
                <a:spcPct val="50000"/>
              </a:spcBef>
              <a:spcAft>
                <a:spcPct val="0"/>
              </a:spcAft>
              <a:buClr>
                <a:srgbClr val="BBE0E3"/>
              </a:buClr>
              <a:defRPr/>
            </a:pPr>
            <a:r>
              <a:rPr lang="en-US" sz="1200" i="1" kern="1200" dirty="0" err="1">
                <a:solidFill>
                  <a:srgbClr val="000000"/>
                </a:solidFill>
                <a:latin typeface="Trebuchet MS" pitchFamily="34" charset="0"/>
                <a:ea typeface="+mn-ea"/>
                <a:cs typeface="Arial"/>
              </a:rPr>
              <a:t>Nivel</a:t>
            </a:r>
            <a:r>
              <a:rPr lang="en-US" sz="1200" i="1" kern="1200" dirty="0">
                <a:solidFill>
                  <a:srgbClr val="000000"/>
                </a:solidFill>
                <a:latin typeface="Trebuchet MS" pitchFamily="34" charset="0"/>
                <a:ea typeface="+mn-ea"/>
                <a:cs typeface="Arial"/>
              </a:rPr>
              <a:t> 3   </a:t>
            </a:r>
            <a:r>
              <a:rPr lang="en-US" sz="1000" kern="1200" dirty="0">
                <a:solidFill>
                  <a:srgbClr val="000000"/>
                </a:solidFill>
                <a:latin typeface="Trebuchet MS" pitchFamily="34" charset="0"/>
                <a:ea typeface="+mn-ea"/>
                <a:cs typeface="Arial"/>
              </a:rPr>
              <a:t>RD, TS, PI, VER, VAL, OPF, OPD, OT, IPM, RSKM, DAR, </a:t>
            </a:r>
            <a:endParaRPr lang="en-US" sz="2800" kern="1200" dirty="0">
              <a:solidFill>
                <a:srgbClr val="FFFFFF"/>
              </a:solidFill>
              <a:latin typeface="Trebuchet MS" pitchFamily="34" charset="0"/>
              <a:ea typeface="+mn-ea"/>
              <a:cs typeface="Arial"/>
            </a:endParaRPr>
          </a:p>
        </p:txBody>
      </p:sp>
      <p:sp>
        <p:nvSpPr>
          <p:cNvPr id="48" name="AutoShape 59"/>
          <p:cNvSpPr>
            <a:spLocks noChangeArrowheads="1"/>
          </p:cNvSpPr>
          <p:nvPr/>
        </p:nvSpPr>
        <p:spPr bwMode="auto">
          <a:xfrm>
            <a:off x="1095375" y="5332413"/>
            <a:ext cx="2028825" cy="769937"/>
          </a:xfrm>
          <a:prstGeom prst="foldedCorner">
            <a:avLst>
              <a:gd name="adj" fmla="val 12500"/>
            </a:avLst>
          </a:prstGeom>
          <a:gradFill rotWithShape="0">
            <a:gsLst>
              <a:gs pos="0">
                <a:srgbClr val="DDDDDD">
                  <a:gamma/>
                  <a:tint val="9020"/>
                  <a:invGamma/>
                </a:srgbClr>
              </a:gs>
              <a:gs pos="100000">
                <a:srgbClr val="DDDDDD"/>
              </a:gs>
            </a:gsLst>
            <a:lin ang="2700000" scaled="1"/>
          </a:gradFill>
          <a:ln w="9525">
            <a:solidFill>
              <a:srgbClr val="000000"/>
            </a:solidFill>
            <a:round/>
            <a:headEnd/>
            <a:tailEnd/>
          </a:ln>
          <a:effectLst>
            <a:outerShdw dist="53882" dir="2700000" algn="ctr" rotWithShape="0">
              <a:schemeClr val="bg2"/>
            </a:outerShdw>
          </a:effectLst>
        </p:spPr>
        <p:txBody>
          <a:bodyPr lIns="45720" rIns="45720"/>
          <a:lstStyle/>
          <a:p>
            <a:pPr algn="ctr" rtl="0" fontAlgn="base">
              <a:lnSpc>
                <a:spcPct val="90000"/>
              </a:lnSpc>
              <a:spcBef>
                <a:spcPct val="50000"/>
              </a:spcBef>
              <a:spcAft>
                <a:spcPct val="0"/>
              </a:spcAft>
              <a:buClr>
                <a:srgbClr val="BBE0E3"/>
              </a:buClr>
              <a:defRPr/>
            </a:pPr>
            <a:r>
              <a:rPr lang="en-US" sz="1200" i="1" kern="1200">
                <a:solidFill>
                  <a:srgbClr val="000000"/>
                </a:solidFill>
                <a:latin typeface="Trebuchet MS" pitchFamily="34" charset="0"/>
                <a:ea typeface="+mn-ea"/>
                <a:cs typeface="Arial"/>
              </a:rPr>
              <a:t>Nivel 2   </a:t>
            </a:r>
            <a:r>
              <a:rPr lang="en-US" sz="1000" kern="1200">
                <a:solidFill>
                  <a:srgbClr val="000000"/>
                </a:solidFill>
                <a:latin typeface="Trebuchet MS" pitchFamily="34" charset="0"/>
                <a:ea typeface="+mn-ea"/>
                <a:cs typeface="Arial"/>
              </a:rPr>
              <a:t>REQM, PP, PMC, MA, PPQA, CM, SAM</a:t>
            </a:r>
          </a:p>
          <a:p>
            <a:pPr algn="ctr" rtl="0" fontAlgn="base">
              <a:lnSpc>
                <a:spcPct val="90000"/>
              </a:lnSpc>
              <a:spcBef>
                <a:spcPct val="50000"/>
              </a:spcBef>
              <a:spcAft>
                <a:spcPct val="0"/>
              </a:spcAft>
              <a:buClr>
                <a:srgbClr val="BBE0E3"/>
              </a:buClr>
              <a:defRPr/>
            </a:pPr>
            <a:endParaRPr lang="en-US" sz="2800" kern="1200">
              <a:solidFill>
                <a:srgbClr val="FFFFFF"/>
              </a:solidFill>
              <a:latin typeface="Trebuchet MS" pitchFamily="34" charset="0"/>
              <a:ea typeface="+mn-ea"/>
              <a:cs typeface="Arial"/>
            </a:endParaRPr>
          </a:p>
        </p:txBody>
      </p:sp>
      <p:sp>
        <p:nvSpPr>
          <p:cNvPr id="100" name="Rectangle 74"/>
          <p:cNvSpPr>
            <a:spLocks noChangeArrowheads="1"/>
          </p:cNvSpPr>
          <p:nvPr/>
        </p:nvSpPr>
        <p:spPr bwMode="auto">
          <a:xfrm>
            <a:off x="6796088" y="4679950"/>
            <a:ext cx="850900" cy="579438"/>
          </a:xfrm>
          <a:prstGeom prst="rect">
            <a:avLst/>
          </a:prstGeom>
          <a:solidFill>
            <a:srgbClr val="000099"/>
          </a:solidFill>
          <a:ln w="9525">
            <a:solidFill>
              <a:srgbClr val="000099"/>
            </a:solidFill>
            <a:miter lim="800000"/>
            <a:headEnd/>
            <a:tailEnd/>
          </a:ln>
          <a:effectLst>
            <a:outerShdw dist="53882" dir="2700000" algn="ctr" rotWithShape="0">
              <a:srgbClr val="5E574E"/>
            </a:outerShdw>
          </a:effectLst>
        </p:spPr>
        <p:txBody>
          <a:bodyPr lIns="0" tIns="0" rIns="0" bIns="0" anchor="ctr" anchorCtr="1"/>
          <a:lstStyle/>
          <a:p>
            <a:pPr algn="ctr" rtl="0">
              <a:lnSpc>
                <a:spcPct val="90000"/>
              </a:lnSpc>
              <a:buClr>
                <a:srgbClr val="BBE0E3"/>
              </a:buClr>
              <a:defRPr/>
            </a:pPr>
            <a:r>
              <a:rPr lang="en-US" sz="1000" i="1" dirty="0" err="1">
                <a:solidFill>
                  <a:srgbClr val="FFFFFF"/>
                </a:solidFill>
                <a:effectLst>
                  <a:outerShdw blurRad="38100" dist="38100" dir="2700000" algn="tl">
                    <a:srgbClr val="000000"/>
                  </a:outerShdw>
                </a:effectLst>
                <a:latin typeface="Trebuchet MS" pitchFamily="34" charset="0"/>
                <a:ea typeface="+mn-ea"/>
                <a:cs typeface="Arial"/>
              </a:rPr>
              <a:t>Soporte</a:t>
            </a:r>
            <a:r>
              <a:rPr lang="en-US" sz="900" i="1" dirty="0">
                <a:solidFill>
                  <a:srgbClr val="000000"/>
                </a:solidFill>
                <a:latin typeface="Trebuchet MS" pitchFamily="34" charset="0"/>
                <a:ea typeface="+mn-ea"/>
                <a:cs typeface="Arial"/>
              </a:rPr>
              <a:t> </a:t>
            </a:r>
          </a:p>
          <a:p>
            <a:pPr algn="ctr" rtl="0">
              <a:lnSpc>
                <a:spcPct val="90000"/>
              </a:lnSpc>
              <a:buClr>
                <a:srgbClr val="BBE0E3"/>
              </a:buClr>
              <a:defRPr/>
            </a:pPr>
            <a:r>
              <a:rPr lang="en-US" sz="800" dirty="0">
                <a:solidFill>
                  <a:srgbClr val="FFFFFF"/>
                </a:solidFill>
                <a:latin typeface="Trebuchet MS" pitchFamily="34" charset="0"/>
                <a:ea typeface="+mn-ea"/>
                <a:cs typeface="Arial"/>
              </a:rPr>
              <a:t>CM, PPQA, MA, CAR, DAR</a:t>
            </a:r>
          </a:p>
        </p:txBody>
      </p:sp>
      <p:sp>
        <p:nvSpPr>
          <p:cNvPr id="101" name="Rectangle 75"/>
          <p:cNvSpPr>
            <a:spLocks noChangeArrowheads="1"/>
          </p:cNvSpPr>
          <p:nvPr/>
        </p:nvSpPr>
        <p:spPr bwMode="auto">
          <a:xfrm>
            <a:off x="6076950" y="5497513"/>
            <a:ext cx="850900" cy="463550"/>
          </a:xfrm>
          <a:prstGeom prst="rect">
            <a:avLst/>
          </a:prstGeom>
          <a:solidFill>
            <a:srgbClr val="006600"/>
          </a:solidFill>
          <a:ln w="9525">
            <a:solidFill>
              <a:srgbClr val="006600"/>
            </a:solidFill>
            <a:miter lim="800000"/>
            <a:headEnd/>
            <a:tailEnd/>
          </a:ln>
          <a:effectLst>
            <a:outerShdw dist="53882" dir="2700000" algn="ctr" rotWithShape="0">
              <a:srgbClr val="5E574E"/>
            </a:outerShdw>
          </a:effectLst>
        </p:spPr>
        <p:txBody>
          <a:bodyPr lIns="0" tIns="0" rIns="0" bIns="0" anchor="ctr" anchorCtr="1"/>
          <a:lstStyle/>
          <a:p>
            <a:pPr algn="ctr" rtl="0">
              <a:lnSpc>
                <a:spcPct val="90000"/>
              </a:lnSpc>
              <a:buClr>
                <a:srgbClr val="BBE0E3"/>
              </a:buClr>
              <a:defRPr/>
            </a:pPr>
            <a:r>
              <a:rPr lang="en-US" sz="1000" i="1" dirty="0" err="1">
                <a:solidFill>
                  <a:srgbClr val="FFFFFF"/>
                </a:solidFill>
                <a:effectLst>
                  <a:outerShdw blurRad="38100" dist="38100" dir="2700000" algn="tl">
                    <a:srgbClr val="000000"/>
                  </a:outerShdw>
                </a:effectLst>
                <a:latin typeface="Trebuchet MS" pitchFamily="34" charset="0"/>
                <a:ea typeface="+mn-ea"/>
                <a:cs typeface="Arial"/>
              </a:rPr>
              <a:t>Ingeniería</a:t>
            </a:r>
            <a:endParaRPr lang="en-US" sz="900" i="1" dirty="0">
              <a:solidFill>
                <a:srgbClr val="000000"/>
              </a:solidFill>
              <a:latin typeface="Trebuchet MS" pitchFamily="34" charset="0"/>
              <a:ea typeface="+mn-ea"/>
              <a:cs typeface="Arial"/>
            </a:endParaRPr>
          </a:p>
          <a:p>
            <a:pPr algn="ctr" rtl="0">
              <a:lnSpc>
                <a:spcPct val="90000"/>
              </a:lnSpc>
              <a:buClr>
                <a:srgbClr val="BBE0E3"/>
              </a:buClr>
              <a:defRPr/>
            </a:pPr>
            <a:r>
              <a:rPr lang="en-US" sz="800" dirty="0">
                <a:solidFill>
                  <a:srgbClr val="FFFFFF"/>
                </a:solidFill>
                <a:latin typeface="Trebuchet MS" pitchFamily="34" charset="0"/>
                <a:ea typeface="+mn-ea"/>
                <a:cs typeface="Arial"/>
              </a:rPr>
              <a:t>REQM, RD, TS, PI, VER, VAL</a:t>
            </a:r>
          </a:p>
        </p:txBody>
      </p:sp>
      <p:sp>
        <p:nvSpPr>
          <p:cNvPr id="102" name="Rectangle 76"/>
          <p:cNvSpPr>
            <a:spLocks noChangeArrowheads="1"/>
          </p:cNvSpPr>
          <p:nvPr/>
        </p:nvSpPr>
        <p:spPr bwMode="auto">
          <a:xfrm>
            <a:off x="5357813" y="4614863"/>
            <a:ext cx="850900" cy="709612"/>
          </a:xfrm>
          <a:prstGeom prst="rect">
            <a:avLst/>
          </a:prstGeom>
          <a:solidFill>
            <a:srgbClr val="660066"/>
          </a:solidFill>
          <a:ln w="9525">
            <a:solidFill>
              <a:srgbClr val="660066"/>
            </a:solidFill>
            <a:miter lim="800000"/>
            <a:headEnd/>
            <a:tailEnd/>
          </a:ln>
          <a:effectLst>
            <a:outerShdw dist="53882" dir="2700000" algn="ctr" rotWithShape="0">
              <a:srgbClr val="5E574E"/>
            </a:outerShdw>
          </a:effectLst>
        </p:spPr>
        <p:txBody>
          <a:bodyPr lIns="0" tIns="0" rIns="0" bIns="0" anchor="ctr" anchorCtr="1"/>
          <a:lstStyle/>
          <a:p>
            <a:pPr algn="ctr" rtl="0">
              <a:lnSpc>
                <a:spcPct val="90000"/>
              </a:lnSpc>
              <a:buClr>
                <a:srgbClr val="BBE0E3"/>
              </a:buClr>
              <a:defRPr/>
            </a:pPr>
            <a:r>
              <a:rPr lang="en-US" sz="1000" i="1" dirty="0" err="1">
                <a:solidFill>
                  <a:srgbClr val="FFFFFF"/>
                </a:solidFill>
                <a:effectLst>
                  <a:outerShdw blurRad="38100" dist="38100" dir="2700000" algn="tl">
                    <a:srgbClr val="000000"/>
                  </a:outerShdw>
                </a:effectLst>
                <a:latin typeface="Trebuchet MS" pitchFamily="34" charset="0"/>
                <a:ea typeface="+mn-ea"/>
                <a:cs typeface="Arial"/>
              </a:rPr>
              <a:t>Gestión</a:t>
            </a:r>
            <a:r>
              <a:rPr lang="en-US" sz="1000" i="1" dirty="0">
                <a:solidFill>
                  <a:srgbClr val="FFFFFF"/>
                </a:solidFill>
                <a:effectLst>
                  <a:outerShdw blurRad="38100" dist="38100" dir="2700000" algn="tl">
                    <a:srgbClr val="000000"/>
                  </a:outerShdw>
                </a:effectLst>
                <a:latin typeface="Trebuchet MS" pitchFamily="34" charset="0"/>
                <a:ea typeface="+mn-ea"/>
                <a:cs typeface="Arial"/>
              </a:rPr>
              <a:t> de</a:t>
            </a:r>
          </a:p>
          <a:p>
            <a:pPr algn="ctr" rtl="0">
              <a:lnSpc>
                <a:spcPct val="90000"/>
              </a:lnSpc>
              <a:buClr>
                <a:srgbClr val="BBE0E3"/>
              </a:buClr>
              <a:defRPr/>
            </a:pPr>
            <a:r>
              <a:rPr lang="en-US" sz="1000" i="1" dirty="0" err="1">
                <a:solidFill>
                  <a:srgbClr val="FFFFFF"/>
                </a:solidFill>
                <a:effectLst>
                  <a:outerShdw blurRad="38100" dist="38100" dir="2700000" algn="tl">
                    <a:srgbClr val="000000"/>
                  </a:outerShdw>
                </a:effectLst>
                <a:latin typeface="Trebuchet MS" pitchFamily="34" charset="0"/>
                <a:ea typeface="+mn-ea"/>
                <a:cs typeface="Arial"/>
              </a:rPr>
              <a:t>proyectos</a:t>
            </a:r>
            <a:endParaRPr lang="en-US" sz="1000" i="1" dirty="0">
              <a:solidFill>
                <a:srgbClr val="FFFFFF"/>
              </a:solidFill>
              <a:effectLst>
                <a:outerShdw blurRad="38100" dist="38100" dir="2700000" algn="tl">
                  <a:srgbClr val="000000"/>
                </a:outerShdw>
              </a:effectLst>
              <a:latin typeface="Trebuchet MS" pitchFamily="34" charset="0"/>
              <a:ea typeface="+mn-ea"/>
              <a:cs typeface="Arial"/>
            </a:endParaRPr>
          </a:p>
          <a:p>
            <a:pPr algn="ctr" rtl="0">
              <a:lnSpc>
                <a:spcPct val="90000"/>
              </a:lnSpc>
              <a:buClr>
                <a:srgbClr val="BBE0E3"/>
              </a:buClr>
              <a:defRPr/>
            </a:pPr>
            <a:r>
              <a:rPr lang="en-US" sz="800" dirty="0">
                <a:solidFill>
                  <a:srgbClr val="FFFFFF"/>
                </a:solidFill>
                <a:latin typeface="Trebuchet MS" pitchFamily="34" charset="0"/>
                <a:ea typeface="+mn-ea"/>
                <a:cs typeface="Arial"/>
              </a:rPr>
              <a:t>PP, PMC, SAM,, IPM, RSKM, QPM, </a:t>
            </a:r>
            <a:endParaRPr lang="en-US" sz="1600" dirty="0">
              <a:solidFill>
                <a:srgbClr val="FFFFFF"/>
              </a:solidFill>
              <a:latin typeface="Trebuchet MS" pitchFamily="34" charset="0"/>
              <a:ea typeface="+mn-ea"/>
              <a:cs typeface="Arial"/>
            </a:endParaRPr>
          </a:p>
        </p:txBody>
      </p:sp>
      <p:sp>
        <p:nvSpPr>
          <p:cNvPr id="103" name="Rectangle 77"/>
          <p:cNvSpPr>
            <a:spLocks noChangeArrowheads="1"/>
          </p:cNvSpPr>
          <p:nvPr/>
        </p:nvSpPr>
        <p:spPr bwMode="auto">
          <a:xfrm>
            <a:off x="6076950" y="3849688"/>
            <a:ext cx="850900" cy="593725"/>
          </a:xfrm>
          <a:prstGeom prst="rect">
            <a:avLst/>
          </a:prstGeom>
          <a:solidFill>
            <a:srgbClr val="CC0000"/>
          </a:solidFill>
          <a:ln w="9525">
            <a:solidFill>
              <a:srgbClr val="CC0000"/>
            </a:solidFill>
            <a:miter lim="800000"/>
            <a:headEnd/>
            <a:tailEnd/>
          </a:ln>
          <a:effectLst>
            <a:outerShdw dist="53882" dir="2700000" algn="ctr" rotWithShape="0">
              <a:srgbClr val="5E574E"/>
            </a:outerShdw>
          </a:effectLst>
        </p:spPr>
        <p:txBody>
          <a:bodyPr lIns="0" tIns="0" rIns="0" bIns="0" anchor="ctr" anchorCtr="1"/>
          <a:lstStyle/>
          <a:p>
            <a:pPr algn="ctr" rtl="0">
              <a:lnSpc>
                <a:spcPct val="90000"/>
              </a:lnSpc>
              <a:buClr>
                <a:srgbClr val="BBE0E3"/>
              </a:buClr>
              <a:defRPr/>
            </a:pPr>
            <a:r>
              <a:rPr lang="en-US" sz="1000" i="1" dirty="0" err="1">
                <a:solidFill>
                  <a:srgbClr val="FFFFFF"/>
                </a:solidFill>
                <a:effectLst>
                  <a:outerShdw blurRad="38100" dist="38100" dir="2700000" algn="tl">
                    <a:srgbClr val="000000"/>
                  </a:outerShdw>
                </a:effectLst>
                <a:latin typeface="Trebuchet MS" pitchFamily="34" charset="0"/>
                <a:ea typeface="+mn-ea"/>
                <a:cs typeface="Arial"/>
              </a:rPr>
              <a:t>Gestión</a:t>
            </a:r>
            <a:r>
              <a:rPr lang="en-US" sz="1000" i="1" dirty="0">
                <a:solidFill>
                  <a:srgbClr val="FFFFFF"/>
                </a:solidFill>
                <a:effectLst>
                  <a:outerShdw blurRad="38100" dist="38100" dir="2700000" algn="tl">
                    <a:srgbClr val="000000"/>
                  </a:outerShdw>
                </a:effectLst>
                <a:latin typeface="Trebuchet MS" pitchFamily="34" charset="0"/>
                <a:ea typeface="+mn-ea"/>
                <a:cs typeface="Arial"/>
              </a:rPr>
              <a:t> de</a:t>
            </a:r>
          </a:p>
          <a:p>
            <a:pPr algn="ctr" rtl="0">
              <a:lnSpc>
                <a:spcPct val="90000"/>
              </a:lnSpc>
              <a:buClr>
                <a:srgbClr val="BBE0E3"/>
              </a:buClr>
              <a:defRPr/>
            </a:pPr>
            <a:r>
              <a:rPr lang="en-US" sz="1000" i="1" dirty="0" err="1">
                <a:solidFill>
                  <a:srgbClr val="FFFFFF"/>
                </a:solidFill>
                <a:effectLst>
                  <a:outerShdw blurRad="38100" dist="38100" dir="2700000" algn="tl">
                    <a:srgbClr val="000000"/>
                  </a:outerShdw>
                </a:effectLst>
                <a:latin typeface="Trebuchet MS" pitchFamily="34" charset="0"/>
                <a:ea typeface="+mn-ea"/>
                <a:cs typeface="Arial"/>
              </a:rPr>
              <a:t>Procesos</a:t>
            </a:r>
            <a:r>
              <a:rPr lang="en-US" sz="1000" i="1" dirty="0">
                <a:solidFill>
                  <a:srgbClr val="000000"/>
                </a:solidFill>
                <a:latin typeface="Trebuchet MS" pitchFamily="34" charset="0"/>
                <a:ea typeface="+mn-ea"/>
                <a:cs typeface="Arial"/>
              </a:rPr>
              <a:t> </a:t>
            </a:r>
          </a:p>
          <a:p>
            <a:pPr algn="ctr" rtl="0">
              <a:lnSpc>
                <a:spcPct val="90000"/>
              </a:lnSpc>
              <a:buClr>
                <a:srgbClr val="BBE0E3"/>
              </a:buClr>
              <a:defRPr/>
            </a:pPr>
            <a:r>
              <a:rPr lang="en-US" sz="800" dirty="0">
                <a:solidFill>
                  <a:srgbClr val="FFFFFF"/>
                </a:solidFill>
                <a:latin typeface="Trebuchet MS" pitchFamily="34" charset="0"/>
                <a:ea typeface="+mn-ea"/>
                <a:cs typeface="Arial"/>
              </a:rPr>
              <a:t>OPF, OPD, OT, OPP, OID</a:t>
            </a:r>
            <a:endParaRPr lang="en-US" sz="1600" dirty="0">
              <a:solidFill>
                <a:srgbClr val="FFFFFF"/>
              </a:solidFill>
              <a:latin typeface="Trebuchet MS" pitchFamily="34" charset="0"/>
              <a:ea typeface="+mn-ea"/>
              <a:cs typeface="Arial"/>
            </a:endParaRPr>
          </a:p>
        </p:txBody>
      </p:sp>
      <p:cxnSp>
        <p:nvCxnSpPr>
          <p:cNvPr id="48178" name="AutoShape 78"/>
          <p:cNvCxnSpPr>
            <a:cxnSpLocks noChangeShapeType="1"/>
            <a:stCxn id="100" idx="0"/>
            <a:endCxn id="103" idx="3"/>
          </p:cNvCxnSpPr>
          <p:nvPr/>
        </p:nvCxnSpPr>
        <p:spPr bwMode="auto">
          <a:xfrm rot="5400000" flipH="1">
            <a:off x="6807994" y="4266406"/>
            <a:ext cx="533400" cy="293688"/>
          </a:xfrm>
          <a:prstGeom prst="bentConnector2">
            <a:avLst/>
          </a:prstGeom>
          <a:noFill/>
          <a:ln w="19050">
            <a:solidFill>
              <a:srgbClr val="777777"/>
            </a:solidFill>
            <a:miter lim="800000"/>
            <a:headEnd type="triangle" w="med" len="med"/>
            <a:tailEnd type="triangle" w="med" len="med"/>
          </a:ln>
        </p:spPr>
      </p:cxnSp>
      <p:cxnSp>
        <p:nvCxnSpPr>
          <p:cNvPr id="48179" name="AutoShape 79"/>
          <p:cNvCxnSpPr>
            <a:cxnSpLocks noChangeShapeType="1"/>
            <a:stCxn id="103" idx="1"/>
            <a:endCxn id="102" idx="0"/>
          </p:cNvCxnSpPr>
          <p:nvPr/>
        </p:nvCxnSpPr>
        <p:spPr bwMode="auto">
          <a:xfrm rot="10800000" flipV="1">
            <a:off x="5783263" y="4146550"/>
            <a:ext cx="293687" cy="468313"/>
          </a:xfrm>
          <a:prstGeom prst="bentConnector2">
            <a:avLst/>
          </a:prstGeom>
          <a:noFill/>
          <a:ln w="19050">
            <a:solidFill>
              <a:srgbClr val="777777"/>
            </a:solidFill>
            <a:miter lim="800000"/>
            <a:headEnd type="triangle" w="med" len="med"/>
            <a:tailEnd type="triangle" w="med" len="med"/>
          </a:ln>
        </p:spPr>
      </p:cxnSp>
      <p:cxnSp>
        <p:nvCxnSpPr>
          <p:cNvPr id="48180" name="AutoShape 80"/>
          <p:cNvCxnSpPr>
            <a:cxnSpLocks noChangeShapeType="1"/>
            <a:stCxn id="100" idx="2"/>
            <a:endCxn id="101" idx="3"/>
          </p:cNvCxnSpPr>
          <p:nvPr/>
        </p:nvCxnSpPr>
        <p:spPr bwMode="auto">
          <a:xfrm rot="5400000">
            <a:off x="6839744" y="5347494"/>
            <a:ext cx="469900" cy="293688"/>
          </a:xfrm>
          <a:prstGeom prst="bentConnector2">
            <a:avLst/>
          </a:prstGeom>
          <a:noFill/>
          <a:ln w="19050">
            <a:solidFill>
              <a:srgbClr val="777777"/>
            </a:solidFill>
            <a:miter lim="800000"/>
            <a:headEnd type="triangle" w="med" len="med"/>
            <a:tailEnd type="triangle" w="med" len="med"/>
          </a:ln>
        </p:spPr>
      </p:cxnSp>
      <p:cxnSp>
        <p:nvCxnSpPr>
          <p:cNvPr id="48181" name="AutoShape 81"/>
          <p:cNvCxnSpPr>
            <a:cxnSpLocks noChangeShapeType="1"/>
            <a:stCxn id="102" idx="2"/>
            <a:endCxn id="101" idx="1"/>
          </p:cNvCxnSpPr>
          <p:nvPr/>
        </p:nvCxnSpPr>
        <p:spPr bwMode="auto">
          <a:xfrm rot="16200000" flipH="1">
            <a:off x="5727700" y="5380038"/>
            <a:ext cx="404813" cy="293687"/>
          </a:xfrm>
          <a:prstGeom prst="bentConnector2">
            <a:avLst/>
          </a:prstGeom>
          <a:noFill/>
          <a:ln w="19050">
            <a:solidFill>
              <a:srgbClr val="777777"/>
            </a:solidFill>
            <a:miter lim="800000"/>
            <a:headEnd type="triangle" w="med" len="med"/>
            <a:tailEnd type="triangle" w="med" len="med"/>
          </a:ln>
        </p:spPr>
      </p:cxnSp>
      <p:cxnSp>
        <p:nvCxnSpPr>
          <p:cNvPr id="48182" name="AutoShape 82"/>
          <p:cNvCxnSpPr>
            <a:cxnSpLocks noChangeShapeType="1"/>
            <a:stCxn id="100" idx="1"/>
            <a:endCxn id="102" idx="3"/>
          </p:cNvCxnSpPr>
          <p:nvPr/>
        </p:nvCxnSpPr>
        <p:spPr bwMode="auto">
          <a:xfrm flipH="1">
            <a:off x="6208713" y="4970463"/>
            <a:ext cx="587375" cy="0"/>
          </a:xfrm>
          <a:prstGeom prst="straightConnector1">
            <a:avLst/>
          </a:prstGeom>
          <a:noFill/>
          <a:ln w="19050">
            <a:solidFill>
              <a:srgbClr val="777777"/>
            </a:solidFill>
            <a:round/>
            <a:headEnd type="triangle" w="med" len="med"/>
            <a:tailEnd type="triangle" w="med" len="med"/>
          </a:ln>
        </p:spPr>
      </p:cxnSp>
      <p:cxnSp>
        <p:nvCxnSpPr>
          <p:cNvPr id="48183" name="AutoShape 83"/>
          <p:cNvCxnSpPr>
            <a:cxnSpLocks noChangeShapeType="1"/>
            <a:stCxn id="103" idx="2"/>
            <a:endCxn id="101" idx="0"/>
          </p:cNvCxnSpPr>
          <p:nvPr/>
        </p:nvCxnSpPr>
        <p:spPr bwMode="auto">
          <a:xfrm>
            <a:off x="6502400" y="4443413"/>
            <a:ext cx="0" cy="1054100"/>
          </a:xfrm>
          <a:prstGeom prst="straightConnector1">
            <a:avLst/>
          </a:prstGeom>
          <a:noFill/>
          <a:ln w="19050">
            <a:solidFill>
              <a:srgbClr val="777777"/>
            </a:solidFill>
            <a:round/>
            <a:headEnd type="triangle" w="med" len="med"/>
            <a:tailEnd type="triangle" w="med" len="med"/>
          </a:ln>
        </p:spPr>
      </p:cxnSp>
      <p:sp>
        <p:nvSpPr>
          <p:cNvPr id="48184" name="9 Título"/>
          <p:cNvSpPr>
            <a:spLocks noGrp="1"/>
          </p:cNvSpPr>
          <p:nvPr>
            <p:ph type="title" idx="4294967295"/>
          </p:nvPr>
        </p:nvSpPr>
        <p:spPr>
          <a:xfrm>
            <a:off x="0" y="214313"/>
            <a:ext cx="7772400" cy="1143000"/>
          </a:xfrm>
        </p:spPr>
        <p:txBody>
          <a:bodyPr/>
          <a:lstStyle/>
          <a:p>
            <a:r>
              <a:rPr lang="es-ES" dirty="0" smtClean="0"/>
              <a:t>Formas de Representación</a:t>
            </a:r>
            <a:endParaRPr lang="es-MX" dirty="0" smtClean="0"/>
          </a:p>
        </p:txBody>
      </p:sp>
      <p:sp>
        <p:nvSpPr>
          <p:cNvPr id="54" name="Slide Number Placeholder 5"/>
          <p:cNvSpPr txBox="1">
            <a:spLocks/>
          </p:cNvSpPr>
          <p:nvPr/>
        </p:nvSpPr>
        <p:spPr bwMode="auto">
          <a:xfrm>
            <a:off x="7010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r" rtl="0" fontAlgn="base">
              <a:spcBef>
                <a:spcPct val="0"/>
              </a:spcBef>
              <a:spcAft>
                <a:spcPct val="0"/>
              </a:spcAft>
              <a:defRPr/>
            </a:pPr>
            <a:fld id="{D4284124-2783-455E-B169-ABC5FFC98A41}" type="slidenum">
              <a:rPr lang="en-US" sz="1400" kern="1200">
                <a:solidFill>
                  <a:srgbClr val="000000"/>
                </a:solidFill>
                <a:latin typeface="Arial"/>
                <a:ea typeface="+mn-ea"/>
                <a:cs typeface="Arial" charset="0"/>
              </a:rPr>
              <a:pPr algn="r" rtl="0" fontAlgn="base">
                <a:spcBef>
                  <a:spcPct val="0"/>
                </a:spcBef>
                <a:spcAft>
                  <a:spcPct val="0"/>
                </a:spcAft>
                <a:defRPr/>
              </a:pPr>
              <a:t>43</a:t>
            </a:fld>
            <a:endParaRPr lang="en-US" sz="1400" kern="1200" dirty="0">
              <a:solidFill>
                <a:srgbClr val="000000"/>
              </a:solidFill>
              <a:latin typeface="Arial"/>
              <a:ea typeface="+mn-ea"/>
              <a:cs typeface="Arial" charset="0"/>
            </a:endParaRPr>
          </a:p>
        </p:txBody>
      </p:sp>
      <p:sp>
        <p:nvSpPr>
          <p:cNvPr id="55" name="TextBox 54"/>
          <p:cNvSpPr txBox="1"/>
          <p:nvPr/>
        </p:nvSpPr>
        <p:spPr>
          <a:xfrm>
            <a:off x="4000496" y="6550247"/>
            <a:ext cx="2143140" cy="261610"/>
          </a:xfrm>
          <a:prstGeom prst="rect">
            <a:avLst/>
          </a:prstGeom>
          <a:noFill/>
        </p:spPr>
        <p:txBody>
          <a:bodyPr wrap="square" rtlCol="0">
            <a:spAutoFit/>
          </a:bodyPr>
          <a:lstStyle/>
          <a:p>
            <a:pPr algn="ctr" rtl="0" fontAlgn="base">
              <a:spcBef>
                <a:spcPct val="0"/>
              </a:spcBef>
              <a:spcAft>
                <a:spcPct val="0"/>
              </a:spcAft>
            </a:pPr>
            <a:r>
              <a:rPr lang="es-AR" sz="1100" kern="1200" dirty="0">
                <a:solidFill>
                  <a:srgbClr val="000000"/>
                </a:solidFill>
                <a:latin typeface="Arial"/>
                <a:ea typeface="+mn-ea"/>
                <a:cs typeface="Arial" charset="0"/>
              </a:rPr>
              <a:t>Lic. Gabriela Faillace</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4 Título"/>
          <p:cNvSpPr>
            <a:spLocks noGrp="1"/>
          </p:cNvSpPr>
          <p:nvPr>
            <p:ph type="title"/>
          </p:nvPr>
        </p:nvSpPr>
        <p:spPr/>
        <p:txBody>
          <a:bodyPr/>
          <a:lstStyle/>
          <a:p>
            <a:r>
              <a:rPr lang="es-ES" smtClean="0"/>
              <a:t>Las dos formas de Representación</a:t>
            </a:r>
            <a:endParaRPr lang="es-MX" dirty="0" smtClean="0"/>
          </a:p>
        </p:txBody>
      </p:sp>
      <p:sp>
        <p:nvSpPr>
          <p:cNvPr id="11" name="Text Placeholder 10"/>
          <p:cNvSpPr>
            <a:spLocks noGrp="1"/>
          </p:cNvSpPr>
          <p:nvPr>
            <p:ph type="body" idx="1"/>
          </p:nvPr>
        </p:nvSpPr>
        <p:spPr/>
        <p:txBody>
          <a:bodyPr/>
          <a:lstStyle/>
          <a:p>
            <a:endParaRPr lang="es-AR"/>
          </a:p>
        </p:txBody>
      </p:sp>
      <p:graphicFrame>
        <p:nvGraphicFramePr>
          <p:cNvPr id="8" name="7 Marcador de contenido"/>
          <p:cNvGraphicFramePr>
            <a:graphicFrameLocks noGrp="1"/>
          </p:cNvGraphicFramePr>
          <p:nvPr>
            <p:ph sz="half" idx="2"/>
          </p:nvPr>
        </p:nvGraphicFramePr>
        <p:xfrm>
          <a:off x="457200" y="1500174"/>
          <a:ext cx="4040216" cy="4973320"/>
        </p:xfrm>
        <a:graphic>
          <a:graphicData uri="http://schemas.openxmlformats.org/drawingml/2006/table">
            <a:tbl>
              <a:tblPr firstRow="1" bandRow="1">
                <a:tableStyleId>{00A15C55-8517-42AA-B614-E9B94910E393}</a:tableStyleId>
              </a:tblPr>
              <a:tblGrid>
                <a:gridCol w="4040216"/>
              </a:tblGrid>
              <a:tr h="370840">
                <a:tc>
                  <a:txBody>
                    <a:bodyPr/>
                    <a:lstStyle/>
                    <a:p>
                      <a:pPr marL="0" marR="0" lvl="0" indent="0" algn="ctr" defTabSz="811213"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n-US" sz="1500" u="none" strike="noStrike" cap="none" normalizeH="0" baseline="0" dirty="0" err="1" smtClean="0">
                          <a:ln>
                            <a:noFill/>
                          </a:ln>
                          <a:effectLst/>
                          <a:latin typeface="Trebuchet MS" pitchFamily="34" charset="0"/>
                        </a:rPr>
                        <a:t>Representación</a:t>
                      </a:r>
                      <a:r>
                        <a:rPr kumimoji="1" lang="en-US" sz="1500" u="none" strike="noStrike" cap="none" normalizeH="0" baseline="0" dirty="0" smtClean="0">
                          <a:ln>
                            <a:noFill/>
                          </a:ln>
                          <a:effectLst/>
                          <a:latin typeface="Trebuchet MS" pitchFamily="34" charset="0"/>
                        </a:rPr>
                        <a:t> </a:t>
                      </a:r>
                      <a:r>
                        <a:rPr kumimoji="1" lang="en-US" sz="1500" u="none" strike="noStrike" cap="none" normalizeH="0" baseline="0" dirty="0" err="1" smtClean="0">
                          <a:ln>
                            <a:noFill/>
                          </a:ln>
                          <a:effectLst/>
                          <a:latin typeface="Trebuchet MS" pitchFamily="34" charset="0"/>
                        </a:rPr>
                        <a:t>por</a:t>
                      </a:r>
                      <a:r>
                        <a:rPr kumimoji="1" lang="en-US" sz="1500" u="none" strike="noStrike" cap="none" normalizeH="0" baseline="0" dirty="0" smtClean="0">
                          <a:ln>
                            <a:noFill/>
                          </a:ln>
                          <a:effectLst/>
                          <a:latin typeface="Trebuchet MS" pitchFamily="34" charset="0"/>
                        </a:rPr>
                        <a:t> </a:t>
                      </a:r>
                      <a:r>
                        <a:rPr kumimoji="1" lang="en-US" sz="1500" u="none" strike="noStrike" cap="none" normalizeH="0" baseline="0" dirty="0" err="1" smtClean="0">
                          <a:ln>
                            <a:noFill/>
                          </a:ln>
                          <a:effectLst/>
                          <a:latin typeface="Trebuchet MS" pitchFamily="34" charset="0"/>
                        </a:rPr>
                        <a:t>Niveles</a:t>
                      </a:r>
                      <a:endParaRPr kumimoji="1" lang="en-US" sz="1500" b="1" i="0" u="none" strike="noStrike" cap="none" normalizeH="0" baseline="0" dirty="0" smtClean="0">
                        <a:ln>
                          <a:noFill/>
                        </a:ln>
                        <a:solidFill>
                          <a:srgbClr val="FFFFFF"/>
                        </a:solidFill>
                        <a:effectLst/>
                        <a:latin typeface="Trebuchet MS" pitchFamily="34" charset="0"/>
                        <a:cs typeface="Times New Roman" pitchFamily="18" charset="0"/>
                      </a:endParaRPr>
                    </a:p>
                  </a:txBody>
                  <a:tcPr marL="0" marR="0" marT="0" marB="0" anchor="b" horzOverflow="overflow"/>
                </a:tc>
              </a:tr>
              <a:tr h="370840">
                <a:tc>
                  <a:txBody>
                    <a:bodyPr/>
                    <a:lstStyle/>
                    <a:p>
                      <a:pPr marL="0" marR="0" lvl="0" indent="0" algn="ctr"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900" u="none" strike="noStrike" cap="none" normalizeH="0" baseline="0" dirty="0" err="1" smtClean="0">
                          <a:ln>
                            <a:noFill/>
                          </a:ln>
                          <a:solidFill>
                            <a:srgbClr val="C00000"/>
                          </a:solidFill>
                          <a:effectLst/>
                          <a:latin typeface="Trebuchet MS" pitchFamily="34" charset="0"/>
                        </a:rPr>
                        <a:t>Nivel</a:t>
                      </a:r>
                      <a:r>
                        <a:rPr kumimoji="1" lang="en-US" sz="900" u="none" strike="noStrike" cap="none" normalizeH="0" baseline="0" dirty="0" smtClean="0">
                          <a:ln>
                            <a:noFill/>
                          </a:ln>
                          <a:solidFill>
                            <a:srgbClr val="C00000"/>
                          </a:solidFill>
                          <a:effectLst/>
                          <a:latin typeface="Trebuchet MS" pitchFamily="34" charset="0"/>
                        </a:rPr>
                        <a:t> 5</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Organizational Innovation &amp; Deployment (OID)</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Causal Analysis and Resolution (CAR)</a:t>
                      </a:r>
                      <a:endParaRPr kumimoji="1" lang="en-US" sz="1000" b="1" i="0" u="none" strike="noStrike" cap="none" normalizeH="0" baseline="0" dirty="0" smtClean="0">
                        <a:ln>
                          <a:noFill/>
                        </a:ln>
                        <a:solidFill>
                          <a:srgbClr val="043162"/>
                        </a:solidFill>
                        <a:effectLst/>
                        <a:latin typeface="Trebuchet MS" pitchFamily="34" charset="0"/>
                        <a:cs typeface="Times New Roman" pitchFamily="18" charset="0"/>
                      </a:endParaRPr>
                    </a:p>
                  </a:txBody>
                  <a:tcPr marL="95698" marR="95698" anchor="ctr" horzOverflow="overflow"/>
                </a:tc>
              </a:tr>
              <a:tr h="370840">
                <a:tc>
                  <a:txBody>
                    <a:bodyPr/>
                    <a:lstStyle/>
                    <a:p>
                      <a:pPr marL="0" marR="0" lvl="0" indent="0" algn="ctr"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900" u="none" strike="noStrike" cap="none" normalizeH="0" baseline="0" dirty="0" err="1" smtClean="0">
                          <a:ln>
                            <a:noFill/>
                          </a:ln>
                          <a:solidFill>
                            <a:srgbClr val="C00000"/>
                          </a:solidFill>
                          <a:effectLst/>
                          <a:latin typeface="Trebuchet MS" pitchFamily="34" charset="0"/>
                        </a:rPr>
                        <a:t>Nivel</a:t>
                      </a:r>
                      <a:r>
                        <a:rPr kumimoji="1" lang="en-US" sz="900" u="none" strike="noStrike" cap="none" normalizeH="0" baseline="0" dirty="0" smtClean="0">
                          <a:ln>
                            <a:noFill/>
                          </a:ln>
                          <a:solidFill>
                            <a:srgbClr val="C00000"/>
                          </a:solidFill>
                          <a:effectLst/>
                          <a:latin typeface="Trebuchet MS" pitchFamily="34" charset="0"/>
                        </a:rPr>
                        <a:t> 4</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Organizational Process Performance (OPP)</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Quantitative Project Management (QPM)</a:t>
                      </a:r>
                      <a:endParaRPr kumimoji="1" lang="en-US" sz="1000" b="1" i="0" u="none" strike="noStrike" cap="none" normalizeH="0" baseline="0" dirty="0" smtClean="0">
                        <a:ln>
                          <a:noFill/>
                        </a:ln>
                        <a:solidFill>
                          <a:srgbClr val="043162"/>
                        </a:solidFill>
                        <a:effectLst/>
                        <a:latin typeface="Trebuchet MS" pitchFamily="34" charset="0"/>
                        <a:cs typeface="Times New Roman" pitchFamily="18" charset="0"/>
                      </a:endParaRPr>
                    </a:p>
                  </a:txBody>
                  <a:tcPr marL="95698" marR="95698" anchor="ctr" horzOverflow="overflow"/>
                </a:tc>
              </a:tr>
              <a:tr h="370840">
                <a:tc>
                  <a:txBody>
                    <a:bodyPr/>
                    <a:lstStyle/>
                    <a:p>
                      <a:pPr marL="0" marR="0" lvl="0" indent="0" algn="ctr"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900" u="none" strike="noStrike" cap="none" normalizeH="0" baseline="0" dirty="0" err="1" smtClean="0">
                          <a:ln>
                            <a:noFill/>
                          </a:ln>
                          <a:solidFill>
                            <a:srgbClr val="C00000"/>
                          </a:solidFill>
                          <a:effectLst/>
                          <a:latin typeface="Trebuchet MS" pitchFamily="34" charset="0"/>
                        </a:rPr>
                        <a:t>Nivel</a:t>
                      </a:r>
                      <a:r>
                        <a:rPr kumimoji="1" lang="en-US" sz="900" u="none" strike="noStrike" cap="none" normalizeH="0" baseline="0" dirty="0" smtClean="0">
                          <a:ln>
                            <a:noFill/>
                          </a:ln>
                          <a:solidFill>
                            <a:srgbClr val="C00000"/>
                          </a:solidFill>
                          <a:effectLst/>
                          <a:latin typeface="Trebuchet MS" pitchFamily="34" charset="0"/>
                        </a:rPr>
                        <a:t> 3</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Requirements Development (RD)</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Technical Solution (TS) </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Product Integration (PI)</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Verification (VER)</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Validation (VAL)</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Organizational Process Focus (OPF)</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Organizational Process Definition (OPD)</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Organizational Training (OT)</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Integrated Project Management (IPM)</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Risk Management (RSKM)</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Decision Analysis and Resolution (DAR)</a:t>
                      </a:r>
                      <a:endParaRPr kumimoji="1" lang="en-US" sz="1000" b="1" i="0" u="none" strike="noStrike" cap="none" normalizeH="0" baseline="0" dirty="0" smtClean="0">
                        <a:ln>
                          <a:noFill/>
                        </a:ln>
                        <a:solidFill>
                          <a:srgbClr val="043162"/>
                        </a:solidFill>
                        <a:effectLst/>
                        <a:latin typeface="Trebuchet MS" pitchFamily="34" charset="0"/>
                        <a:cs typeface="Times New Roman" pitchFamily="18" charset="0"/>
                      </a:endParaRPr>
                    </a:p>
                  </a:txBody>
                  <a:tcPr marL="95698" marR="95698" anchor="ctr" horzOverflow="overflow"/>
                </a:tc>
              </a:tr>
              <a:tr h="370840">
                <a:tc>
                  <a:txBody>
                    <a:bodyPr/>
                    <a:lstStyle/>
                    <a:p>
                      <a:pPr marL="0" marR="0" lvl="0" indent="0" algn="ctr"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900" u="none" strike="noStrike" cap="none" normalizeH="0" baseline="0" dirty="0" err="1" smtClean="0">
                          <a:ln>
                            <a:noFill/>
                          </a:ln>
                          <a:solidFill>
                            <a:srgbClr val="C00000"/>
                          </a:solidFill>
                          <a:effectLst/>
                          <a:latin typeface="Trebuchet MS" pitchFamily="34" charset="0"/>
                        </a:rPr>
                        <a:t>Nivel</a:t>
                      </a:r>
                      <a:r>
                        <a:rPr kumimoji="1" lang="en-US" sz="900" u="none" strike="noStrike" cap="none" normalizeH="0" baseline="0" dirty="0" smtClean="0">
                          <a:ln>
                            <a:noFill/>
                          </a:ln>
                          <a:solidFill>
                            <a:srgbClr val="C00000"/>
                          </a:solidFill>
                          <a:effectLst/>
                          <a:latin typeface="Trebuchet MS" pitchFamily="34" charset="0"/>
                        </a:rPr>
                        <a:t> 2</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Requirements Management (REQM)</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Project Planning (PP)</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Project Monitoring and Control (PMC)</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Measurement and Analysis (MA)</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Process and Product Quality Assurance (PPQA)</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Configuration Management (CM)</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Supplier Agreement Management (SAM</a:t>
                      </a:r>
                      <a:r>
                        <a:rPr kumimoji="1" lang="en-US" sz="700" u="none" strike="noStrike" cap="none" normalizeH="0" baseline="0" dirty="0" smtClean="0">
                          <a:ln>
                            <a:noFill/>
                          </a:ln>
                          <a:effectLst/>
                          <a:latin typeface="Trebuchet MS" pitchFamily="34" charset="0"/>
                        </a:rPr>
                        <a:t>)</a:t>
                      </a:r>
                      <a:endParaRPr kumimoji="1" lang="en-US" sz="700" b="1" i="0" u="none" strike="noStrike" cap="none" normalizeH="0" baseline="0" dirty="0" smtClean="0">
                        <a:ln>
                          <a:noFill/>
                        </a:ln>
                        <a:solidFill>
                          <a:srgbClr val="043162"/>
                        </a:solidFill>
                        <a:effectLst/>
                        <a:latin typeface="Trebuchet MS" pitchFamily="34" charset="0"/>
                        <a:cs typeface="Times New Roman" pitchFamily="18" charset="0"/>
                      </a:endParaRPr>
                    </a:p>
                  </a:txBody>
                  <a:tcPr marL="95698" marR="95698" anchor="ctr" horzOverflow="overflow"/>
                </a:tc>
              </a:tr>
            </a:tbl>
          </a:graphicData>
        </a:graphic>
      </p:graphicFrame>
      <p:sp>
        <p:nvSpPr>
          <p:cNvPr id="12" name="Text Placeholder 11"/>
          <p:cNvSpPr>
            <a:spLocks noGrp="1"/>
          </p:cNvSpPr>
          <p:nvPr>
            <p:ph type="body" sz="quarter" idx="3"/>
          </p:nvPr>
        </p:nvSpPr>
        <p:spPr/>
        <p:txBody>
          <a:bodyPr/>
          <a:lstStyle/>
          <a:p>
            <a:endParaRPr lang="es-AR"/>
          </a:p>
        </p:txBody>
      </p:sp>
      <p:graphicFrame>
        <p:nvGraphicFramePr>
          <p:cNvPr id="10" name="7 Marcador de contenido"/>
          <p:cNvGraphicFramePr>
            <a:graphicFrameLocks noGrp="1"/>
          </p:cNvGraphicFramePr>
          <p:nvPr>
            <p:ph sz="quarter" idx="4"/>
          </p:nvPr>
        </p:nvGraphicFramePr>
        <p:xfrm>
          <a:off x="4645025" y="1467963"/>
          <a:ext cx="4041803" cy="4961433"/>
        </p:xfrm>
        <a:graphic>
          <a:graphicData uri="http://schemas.openxmlformats.org/drawingml/2006/table">
            <a:tbl>
              <a:tblPr firstRow="1" bandRow="1">
                <a:tableStyleId>{21E4AEA4-8DFA-4A89-87EB-49C32662AFE0}</a:tableStyleId>
              </a:tblPr>
              <a:tblGrid>
                <a:gridCol w="4041803"/>
              </a:tblGrid>
              <a:tr h="366573">
                <a:tc>
                  <a:txBody>
                    <a:bodyPr/>
                    <a:lstStyle/>
                    <a:p>
                      <a:pPr marL="0" marR="0" lvl="0" indent="0" algn="ctr" defTabSz="811213"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n-US" sz="1500" u="none" strike="noStrike" cap="none" normalizeH="0" baseline="0" dirty="0" err="1" smtClean="0">
                          <a:ln>
                            <a:noFill/>
                          </a:ln>
                          <a:effectLst/>
                          <a:latin typeface="Trebuchet MS" pitchFamily="34" charset="0"/>
                        </a:rPr>
                        <a:t>Representación</a:t>
                      </a:r>
                      <a:r>
                        <a:rPr kumimoji="1" lang="en-US" sz="1500" u="none" strike="noStrike" cap="none" normalizeH="0" baseline="0" dirty="0" smtClean="0">
                          <a:ln>
                            <a:noFill/>
                          </a:ln>
                          <a:effectLst/>
                          <a:latin typeface="Trebuchet MS" pitchFamily="34" charset="0"/>
                        </a:rPr>
                        <a:t> Continua</a:t>
                      </a:r>
                      <a:endParaRPr kumimoji="1" lang="en-US" sz="1500" b="1" i="0" u="none" strike="noStrike" cap="none" normalizeH="0" baseline="0" dirty="0" smtClean="0">
                        <a:ln>
                          <a:noFill/>
                        </a:ln>
                        <a:solidFill>
                          <a:srgbClr val="FFFFFF"/>
                        </a:solidFill>
                        <a:effectLst/>
                        <a:latin typeface="Trebuchet MS" pitchFamily="34" charset="0"/>
                        <a:cs typeface="Times New Roman" pitchFamily="18" charset="0"/>
                      </a:endParaRPr>
                    </a:p>
                  </a:txBody>
                  <a:tcPr marL="0" marR="0" marT="0" marB="0" anchor="b" horzOverflow="overflow"/>
                </a:tc>
              </a:tr>
              <a:tr h="1220237">
                <a:tc>
                  <a:txBody>
                    <a:bodyPr/>
                    <a:lstStyle/>
                    <a:p>
                      <a:pPr marL="0" marR="0" lvl="0" indent="0" algn="ctr"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900" u="none" strike="noStrike" cap="none" normalizeH="0" baseline="0" dirty="0" err="1" smtClean="0">
                          <a:ln>
                            <a:noFill/>
                          </a:ln>
                          <a:solidFill>
                            <a:srgbClr val="C00000"/>
                          </a:solidFill>
                          <a:effectLst/>
                          <a:latin typeface="Trebuchet MS" pitchFamily="34" charset="0"/>
                        </a:rPr>
                        <a:t>Gestión</a:t>
                      </a:r>
                      <a:r>
                        <a:rPr kumimoji="1" lang="en-US" sz="900" u="none" strike="noStrike" cap="none" normalizeH="0" baseline="0" dirty="0" smtClean="0">
                          <a:ln>
                            <a:noFill/>
                          </a:ln>
                          <a:solidFill>
                            <a:srgbClr val="C00000"/>
                          </a:solidFill>
                          <a:effectLst/>
                          <a:latin typeface="Trebuchet MS" pitchFamily="34" charset="0"/>
                        </a:rPr>
                        <a:t> de </a:t>
                      </a:r>
                      <a:r>
                        <a:rPr kumimoji="1" lang="en-US" sz="900" u="none" strike="noStrike" cap="none" normalizeH="0" baseline="0" dirty="0" err="1" smtClean="0">
                          <a:ln>
                            <a:noFill/>
                          </a:ln>
                          <a:solidFill>
                            <a:srgbClr val="C00000"/>
                          </a:solidFill>
                          <a:effectLst/>
                          <a:latin typeface="Trebuchet MS" pitchFamily="34" charset="0"/>
                        </a:rPr>
                        <a:t>Proyectos</a:t>
                      </a:r>
                      <a:endParaRPr kumimoji="1" lang="en-US" sz="900" u="none" strike="noStrike" cap="none" normalizeH="0" baseline="0" dirty="0" smtClean="0">
                        <a:ln>
                          <a:noFill/>
                        </a:ln>
                        <a:solidFill>
                          <a:srgbClr val="C00000"/>
                        </a:solidFill>
                        <a:effectLst/>
                        <a:latin typeface="Trebuchet MS" pitchFamily="34" charset="0"/>
                      </a:endParaRP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Quantitative Project Management (QPM)</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Integrated Project Management (IPM)</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Risk Management (RSKM)</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Project Planning (PP)</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Project Monitoring and Control (PMC)</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Supplier Agreement Management (SAM))</a:t>
                      </a:r>
                      <a:endParaRPr kumimoji="1" lang="en-US" sz="1000" b="1" i="0" u="none" strike="noStrike" cap="none" normalizeH="0" baseline="0" dirty="0" smtClean="0">
                        <a:ln>
                          <a:noFill/>
                        </a:ln>
                        <a:solidFill>
                          <a:srgbClr val="660066"/>
                        </a:solidFill>
                        <a:effectLst/>
                        <a:latin typeface="Trebuchet MS" pitchFamily="34" charset="0"/>
                        <a:cs typeface="Times New Roman" pitchFamily="18" charset="0"/>
                      </a:endParaRPr>
                    </a:p>
                  </a:txBody>
                  <a:tcPr marL="45381" marR="45381" anchor="ctr" horzOverflow="overflow"/>
                </a:tc>
              </a:tr>
              <a:tr h="1046993">
                <a:tc>
                  <a:txBody>
                    <a:bodyPr/>
                    <a:lstStyle/>
                    <a:p>
                      <a:pPr marL="0" marR="0" lvl="0" indent="0" algn="ctr"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900" u="none" strike="noStrike" cap="none" normalizeH="0" baseline="0" dirty="0" err="1" smtClean="0">
                          <a:ln>
                            <a:noFill/>
                          </a:ln>
                          <a:solidFill>
                            <a:srgbClr val="C00000"/>
                          </a:solidFill>
                          <a:effectLst/>
                          <a:latin typeface="Trebuchet MS" pitchFamily="34" charset="0"/>
                        </a:rPr>
                        <a:t>Gestión</a:t>
                      </a:r>
                      <a:r>
                        <a:rPr kumimoji="1" lang="en-US" sz="900" u="none" strike="noStrike" cap="none" normalizeH="0" baseline="0" dirty="0" smtClean="0">
                          <a:ln>
                            <a:noFill/>
                          </a:ln>
                          <a:solidFill>
                            <a:srgbClr val="C00000"/>
                          </a:solidFill>
                          <a:effectLst/>
                          <a:latin typeface="Trebuchet MS" pitchFamily="34" charset="0"/>
                        </a:rPr>
                        <a:t> de </a:t>
                      </a:r>
                      <a:r>
                        <a:rPr kumimoji="1" lang="en-US" sz="900" u="none" strike="noStrike" cap="none" normalizeH="0" baseline="0" dirty="0" err="1" smtClean="0">
                          <a:ln>
                            <a:noFill/>
                          </a:ln>
                          <a:solidFill>
                            <a:srgbClr val="C00000"/>
                          </a:solidFill>
                          <a:effectLst/>
                          <a:latin typeface="Trebuchet MS" pitchFamily="34" charset="0"/>
                        </a:rPr>
                        <a:t>procesos</a:t>
                      </a:r>
                      <a:endParaRPr kumimoji="1" lang="en-US" sz="900" u="none" strike="noStrike" cap="none" normalizeH="0" baseline="0" dirty="0" smtClean="0">
                        <a:ln>
                          <a:noFill/>
                        </a:ln>
                        <a:solidFill>
                          <a:srgbClr val="C00000"/>
                        </a:solidFill>
                        <a:effectLst/>
                        <a:latin typeface="Trebuchet MS" pitchFamily="34" charset="0"/>
                      </a:endParaRPr>
                    </a:p>
                    <a:p>
                      <a:pPr marL="0" marR="0" lvl="0" indent="0" algn="l" defTabSz="811213"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Organizational Innovation &amp; Deployment (OID)</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Organizational Process Performance (OPP)</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Organizational Process Focus (OPF)</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Organizational Process Definition (OPD)</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Organizational Training (OT)</a:t>
                      </a:r>
                      <a:endParaRPr kumimoji="1" lang="en-US" sz="1000" b="1" i="0" u="none" strike="noStrike" cap="none" normalizeH="0" baseline="0" dirty="0" smtClean="0">
                        <a:ln>
                          <a:noFill/>
                        </a:ln>
                        <a:solidFill>
                          <a:schemeClr val="bg1"/>
                        </a:solidFill>
                        <a:effectLst/>
                        <a:latin typeface="Trebuchet MS" pitchFamily="34" charset="0"/>
                        <a:cs typeface="Times New Roman" pitchFamily="18" charset="0"/>
                      </a:endParaRPr>
                    </a:p>
                  </a:txBody>
                  <a:tcPr marL="45381" marR="45381" anchor="ctr" horzOverflow="overflow"/>
                </a:tc>
              </a:tr>
              <a:tr h="1220237">
                <a:tc>
                  <a:txBody>
                    <a:bodyPr/>
                    <a:lstStyle/>
                    <a:p>
                      <a:pPr marL="0" marR="0" lvl="0" indent="0" algn="ctr"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900" u="none" strike="noStrike" cap="none" normalizeH="0" baseline="0" dirty="0" err="1" smtClean="0">
                          <a:ln>
                            <a:noFill/>
                          </a:ln>
                          <a:solidFill>
                            <a:srgbClr val="C00000"/>
                          </a:solidFill>
                          <a:effectLst/>
                          <a:latin typeface="Trebuchet MS" pitchFamily="34" charset="0"/>
                        </a:rPr>
                        <a:t>Ingeniería</a:t>
                      </a:r>
                      <a:endParaRPr kumimoji="1" lang="en-US" sz="900" u="none" strike="noStrike" cap="none" normalizeH="0" baseline="0" dirty="0" smtClean="0">
                        <a:ln>
                          <a:noFill/>
                        </a:ln>
                        <a:solidFill>
                          <a:srgbClr val="C00000"/>
                        </a:solidFill>
                        <a:effectLst/>
                        <a:latin typeface="Trebuchet MS" pitchFamily="34" charset="0"/>
                      </a:endParaRP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Requirements Management (REQM)</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Requirements Development (RD)</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Technical Solution (TS) </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Product Integration (PI)</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Verification (VER)</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Validation (VAL)</a:t>
                      </a:r>
                      <a:endParaRPr kumimoji="1" lang="en-US" sz="1000" b="1" i="0" u="none" strike="noStrike" cap="none" normalizeH="0" baseline="0" dirty="0" smtClean="0">
                        <a:ln>
                          <a:noFill/>
                        </a:ln>
                        <a:solidFill>
                          <a:schemeClr val="bg1"/>
                        </a:solidFill>
                        <a:effectLst/>
                        <a:latin typeface="Trebuchet MS" pitchFamily="34" charset="0"/>
                        <a:cs typeface="Times New Roman" pitchFamily="18" charset="0"/>
                      </a:endParaRPr>
                    </a:p>
                  </a:txBody>
                  <a:tcPr marL="45381" marR="45381" anchor="ctr" horzOverflow="overflow"/>
                </a:tc>
              </a:tr>
              <a:tr h="1054525">
                <a:tc>
                  <a:txBody>
                    <a:bodyPr/>
                    <a:lstStyle/>
                    <a:p>
                      <a:pPr marL="0" marR="0" lvl="0" indent="0" algn="ctr"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900" u="none" strike="noStrike" cap="none" normalizeH="0" baseline="0" dirty="0" err="1" smtClean="0">
                          <a:ln>
                            <a:noFill/>
                          </a:ln>
                          <a:solidFill>
                            <a:srgbClr val="C00000"/>
                          </a:solidFill>
                          <a:effectLst/>
                          <a:latin typeface="Trebuchet MS" pitchFamily="34" charset="0"/>
                        </a:rPr>
                        <a:t>Soporte</a:t>
                      </a:r>
                      <a:endParaRPr kumimoji="1" lang="en-US" sz="900" u="none" strike="noStrike" cap="none" normalizeH="0" baseline="0" dirty="0" smtClean="0">
                        <a:ln>
                          <a:noFill/>
                        </a:ln>
                        <a:solidFill>
                          <a:srgbClr val="C00000"/>
                        </a:solidFill>
                        <a:effectLst/>
                        <a:latin typeface="Trebuchet MS" pitchFamily="34" charset="0"/>
                      </a:endParaRP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Causal Analysis and Resolution (CAR)</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Decision Analysis and Resolution (DAR)</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Measurement and Analysis (MA)</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Process and Product Quality Assurance (PPQA)</a:t>
                      </a:r>
                    </a:p>
                    <a:p>
                      <a:pPr marL="0" marR="0" lvl="0" indent="0" algn="l" defTabSz="811213" rtl="0" eaLnBrk="0" fontAlgn="base" latinLnBrk="0" hangingPunct="0">
                        <a:lnSpc>
                          <a:spcPct val="100000"/>
                        </a:lnSpc>
                        <a:spcBef>
                          <a:spcPct val="10000"/>
                        </a:spcBef>
                        <a:spcAft>
                          <a:spcPct val="0"/>
                        </a:spcAft>
                        <a:buClr>
                          <a:srgbClr val="FD5825"/>
                        </a:buClr>
                        <a:buSzTx/>
                        <a:buFont typeface="Wingdings" pitchFamily="2" charset="2"/>
                        <a:buNone/>
                        <a:tabLst/>
                      </a:pPr>
                      <a:r>
                        <a:rPr kumimoji="1" lang="en-US" sz="1000" u="none" strike="noStrike" cap="none" normalizeH="0" baseline="0" dirty="0" smtClean="0">
                          <a:ln>
                            <a:noFill/>
                          </a:ln>
                          <a:effectLst/>
                          <a:latin typeface="Trebuchet MS" pitchFamily="34" charset="0"/>
                        </a:rPr>
                        <a:t>Configuration Management (CM)</a:t>
                      </a:r>
                      <a:endParaRPr kumimoji="1" lang="en-US" sz="1000" b="1" i="0" u="none" strike="noStrike" cap="none" normalizeH="0" baseline="0" dirty="0" smtClean="0">
                        <a:ln>
                          <a:noFill/>
                        </a:ln>
                        <a:solidFill>
                          <a:schemeClr val="bg1"/>
                        </a:solidFill>
                        <a:effectLst/>
                        <a:latin typeface="Trebuchet MS" pitchFamily="34" charset="0"/>
                        <a:cs typeface="Times New Roman" pitchFamily="18" charset="0"/>
                      </a:endParaRPr>
                    </a:p>
                  </a:txBody>
                  <a:tcPr marL="45381" marR="45381" anchor="ctr" horzOverflow="overflow"/>
                </a:tc>
              </a:tr>
            </a:tbl>
          </a:graphicData>
        </a:graphic>
      </p:graphicFrame>
      <p:sp>
        <p:nvSpPr>
          <p:cNvPr id="5" name="Slide Number Placeholder 5"/>
          <p:cNvSpPr txBox="1">
            <a:spLocks/>
          </p:cNvSpPr>
          <p:nvPr/>
        </p:nvSpPr>
        <p:spPr bwMode="auto">
          <a:xfrm>
            <a:off x="7010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r" rtl="0" fontAlgn="base">
              <a:spcBef>
                <a:spcPct val="0"/>
              </a:spcBef>
              <a:spcAft>
                <a:spcPct val="0"/>
              </a:spcAft>
              <a:defRPr/>
            </a:pPr>
            <a:fld id="{D4284124-2783-455E-B169-ABC5FFC98A41}" type="slidenum">
              <a:rPr lang="en-US" sz="1400" kern="1200">
                <a:solidFill>
                  <a:srgbClr val="000000"/>
                </a:solidFill>
                <a:latin typeface="Arial"/>
                <a:ea typeface="+mn-ea"/>
                <a:cs typeface="Arial" charset="0"/>
              </a:rPr>
              <a:pPr algn="r" rtl="0" fontAlgn="base">
                <a:spcBef>
                  <a:spcPct val="0"/>
                </a:spcBef>
                <a:spcAft>
                  <a:spcPct val="0"/>
                </a:spcAft>
                <a:defRPr/>
              </a:pPr>
              <a:t>44</a:t>
            </a:fld>
            <a:endParaRPr lang="en-US" sz="1400" kern="1200" dirty="0">
              <a:solidFill>
                <a:srgbClr val="000000"/>
              </a:solidFill>
              <a:latin typeface="Arial"/>
              <a:ea typeface="+mn-ea"/>
              <a:cs typeface="Arial" charset="0"/>
            </a:endParaRPr>
          </a:p>
        </p:txBody>
      </p:sp>
      <p:sp>
        <p:nvSpPr>
          <p:cNvPr id="6" name="TextBox 5"/>
          <p:cNvSpPr txBox="1"/>
          <p:nvPr/>
        </p:nvSpPr>
        <p:spPr>
          <a:xfrm>
            <a:off x="4000496" y="6550247"/>
            <a:ext cx="2143140" cy="261610"/>
          </a:xfrm>
          <a:prstGeom prst="rect">
            <a:avLst/>
          </a:prstGeom>
          <a:noFill/>
        </p:spPr>
        <p:txBody>
          <a:bodyPr wrap="square" rtlCol="0">
            <a:spAutoFit/>
          </a:bodyPr>
          <a:lstStyle/>
          <a:p>
            <a:pPr algn="ctr" rtl="0" fontAlgn="base">
              <a:spcBef>
                <a:spcPct val="0"/>
              </a:spcBef>
              <a:spcAft>
                <a:spcPct val="0"/>
              </a:spcAft>
            </a:pPr>
            <a:r>
              <a:rPr lang="es-AR" sz="1100" kern="1200" dirty="0">
                <a:solidFill>
                  <a:srgbClr val="000000"/>
                </a:solidFill>
                <a:latin typeface="Arial"/>
                <a:ea typeface="+mn-ea"/>
                <a:cs typeface="Arial" charset="0"/>
              </a:rPr>
              <a:t>Lic. Gabriela Faillace</a:t>
            </a: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Título"/>
          <p:cNvSpPr>
            <a:spLocks noGrp="1"/>
          </p:cNvSpPr>
          <p:nvPr>
            <p:ph type="title"/>
          </p:nvPr>
        </p:nvSpPr>
        <p:spPr/>
        <p:txBody>
          <a:bodyPr/>
          <a:lstStyle/>
          <a:p>
            <a:r>
              <a:rPr lang="es-ES" smtClean="0"/>
              <a:t>Continua vs. Por Niveles</a:t>
            </a:r>
            <a:endParaRPr lang="es-MX" smtClean="0"/>
          </a:p>
        </p:txBody>
      </p:sp>
      <p:graphicFrame>
        <p:nvGraphicFramePr>
          <p:cNvPr id="4" name="3 Marcador de contenido"/>
          <p:cNvGraphicFramePr>
            <a:graphicFrameLocks noGrp="1"/>
          </p:cNvGraphicFramePr>
          <p:nvPr>
            <p:ph idx="1"/>
          </p:nvPr>
        </p:nvGraphicFramePr>
        <p:xfrm>
          <a:off x="685800" y="1981200"/>
          <a:ext cx="7772428" cy="3235960"/>
        </p:xfrm>
        <a:graphic>
          <a:graphicData uri="http://schemas.openxmlformats.org/drawingml/2006/table">
            <a:tbl>
              <a:tblPr firstRow="1" bandRow="1">
                <a:tableStyleId>{17292A2E-F333-43FB-9621-5CBBE7FDCDCB}</a:tableStyleId>
              </a:tblPr>
              <a:tblGrid>
                <a:gridCol w="985356"/>
                <a:gridCol w="3318124"/>
                <a:gridCol w="3468948"/>
              </a:tblGrid>
              <a:tr h="370840">
                <a:tc>
                  <a:txBody>
                    <a:bodyPr/>
                    <a:lstStyle/>
                    <a:p>
                      <a:pPr algn="ctr"/>
                      <a:r>
                        <a:rPr lang="es-ES" dirty="0" smtClean="0"/>
                        <a:t>Nivel</a:t>
                      </a:r>
                      <a:endParaRPr lang="es-MX" dirty="0"/>
                    </a:p>
                  </a:txBody>
                  <a:tcPr marL="96527" marR="96527">
                    <a:solidFill>
                      <a:srgbClr val="003366"/>
                    </a:solidFill>
                  </a:tcPr>
                </a:tc>
                <a:tc>
                  <a:txBody>
                    <a:bodyPr/>
                    <a:lstStyle/>
                    <a:p>
                      <a:pPr algn="ctr"/>
                      <a:r>
                        <a:rPr lang="es-ES" dirty="0" smtClean="0"/>
                        <a:t>Representación continua</a:t>
                      </a:r>
                      <a:endParaRPr lang="es-MX" dirty="0"/>
                    </a:p>
                  </a:txBody>
                  <a:tcPr marL="96527" marR="96527">
                    <a:solidFill>
                      <a:srgbClr val="003366"/>
                    </a:solidFill>
                  </a:tcPr>
                </a:tc>
                <a:tc>
                  <a:txBody>
                    <a:bodyPr/>
                    <a:lstStyle/>
                    <a:p>
                      <a:pPr algn="ctr"/>
                      <a:r>
                        <a:rPr lang="es-ES" dirty="0" smtClean="0"/>
                        <a:t>Representación por Niveles</a:t>
                      </a:r>
                      <a:endParaRPr lang="es-MX" dirty="0"/>
                    </a:p>
                  </a:txBody>
                  <a:tcPr marL="96527" marR="96527">
                    <a:solidFill>
                      <a:srgbClr val="003366"/>
                    </a:solidFill>
                  </a:tcPr>
                </a:tc>
              </a:tr>
              <a:tr h="370840">
                <a:tc>
                  <a:txBody>
                    <a:bodyPr/>
                    <a:lstStyle/>
                    <a:p>
                      <a:pPr algn="ctr"/>
                      <a:endParaRPr lang="es-MX" dirty="0">
                        <a:solidFill>
                          <a:schemeClr val="bg1"/>
                        </a:solidFill>
                      </a:endParaRPr>
                    </a:p>
                  </a:txBody>
                  <a:tcPr marL="96527" marR="96527">
                    <a:solidFill>
                      <a:schemeClr val="bg2"/>
                    </a:solidFill>
                  </a:tcPr>
                </a:tc>
                <a:tc>
                  <a:txBody>
                    <a:bodyPr/>
                    <a:lstStyle/>
                    <a:p>
                      <a:pPr algn="ctr"/>
                      <a:r>
                        <a:rPr lang="es-ES" dirty="0" smtClean="0">
                          <a:solidFill>
                            <a:schemeClr val="tx1"/>
                          </a:solidFill>
                        </a:rPr>
                        <a:t>Niveles de Capacidad</a:t>
                      </a:r>
                      <a:endParaRPr lang="es-MX" dirty="0">
                        <a:solidFill>
                          <a:schemeClr val="tx1"/>
                        </a:solidFill>
                      </a:endParaRPr>
                    </a:p>
                  </a:txBody>
                  <a:tcPr marL="96527" marR="96527">
                    <a:solidFill>
                      <a:schemeClr val="bg2"/>
                    </a:solidFill>
                  </a:tcPr>
                </a:tc>
                <a:tc>
                  <a:txBody>
                    <a:bodyPr/>
                    <a:lstStyle/>
                    <a:p>
                      <a:pPr algn="ctr"/>
                      <a:r>
                        <a:rPr lang="es-ES" dirty="0" smtClean="0">
                          <a:solidFill>
                            <a:schemeClr val="tx1"/>
                          </a:solidFill>
                        </a:rPr>
                        <a:t>Niveles de Madurez</a:t>
                      </a:r>
                      <a:endParaRPr lang="es-MX" dirty="0">
                        <a:solidFill>
                          <a:schemeClr val="tx1"/>
                        </a:solidFill>
                      </a:endParaRPr>
                    </a:p>
                  </a:txBody>
                  <a:tcPr marL="96527" marR="96527">
                    <a:solidFill>
                      <a:schemeClr val="bg2"/>
                    </a:solidFill>
                  </a:tcPr>
                </a:tc>
              </a:tr>
              <a:tr h="370840">
                <a:tc>
                  <a:txBody>
                    <a:bodyPr/>
                    <a:lstStyle/>
                    <a:p>
                      <a:pPr algn="ctr"/>
                      <a:r>
                        <a:rPr lang="es-ES" dirty="0" smtClean="0"/>
                        <a:t>0</a:t>
                      </a:r>
                      <a:endParaRPr lang="es-MX" dirty="0"/>
                    </a:p>
                  </a:txBody>
                  <a:tcPr marL="96527" marR="96527"/>
                </a:tc>
                <a:tc>
                  <a:txBody>
                    <a:bodyPr/>
                    <a:lstStyle/>
                    <a:p>
                      <a:r>
                        <a:rPr lang="es-ES" dirty="0" smtClean="0"/>
                        <a:t>Incompleto</a:t>
                      </a:r>
                      <a:endParaRPr lang="es-MX" dirty="0"/>
                    </a:p>
                  </a:txBody>
                  <a:tcPr marL="96527" marR="96527"/>
                </a:tc>
                <a:tc>
                  <a:txBody>
                    <a:bodyPr/>
                    <a:lstStyle/>
                    <a:p>
                      <a:r>
                        <a:rPr lang="es-ES" dirty="0" smtClean="0"/>
                        <a:t>N/A</a:t>
                      </a:r>
                      <a:endParaRPr lang="es-MX" dirty="0"/>
                    </a:p>
                  </a:txBody>
                  <a:tcPr marL="96527" marR="96527"/>
                </a:tc>
              </a:tr>
              <a:tr h="370840">
                <a:tc>
                  <a:txBody>
                    <a:bodyPr/>
                    <a:lstStyle/>
                    <a:p>
                      <a:pPr algn="ctr"/>
                      <a:r>
                        <a:rPr lang="es-ES" dirty="0" smtClean="0"/>
                        <a:t>1</a:t>
                      </a:r>
                      <a:endParaRPr lang="es-MX" dirty="0"/>
                    </a:p>
                  </a:txBody>
                  <a:tcPr marL="96527" marR="96527"/>
                </a:tc>
                <a:tc>
                  <a:txBody>
                    <a:bodyPr/>
                    <a:lstStyle/>
                    <a:p>
                      <a:r>
                        <a:rPr lang="es-ES" dirty="0" smtClean="0"/>
                        <a:t>Ejecutado</a:t>
                      </a:r>
                      <a:endParaRPr lang="es-MX" dirty="0"/>
                    </a:p>
                  </a:txBody>
                  <a:tcPr marL="96527" marR="96527"/>
                </a:tc>
                <a:tc>
                  <a:txBody>
                    <a:bodyPr/>
                    <a:lstStyle/>
                    <a:p>
                      <a:r>
                        <a:rPr lang="es-ES" dirty="0" smtClean="0"/>
                        <a:t>Inicial</a:t>
                      </a:r>
                      <a:endParaRPr lang="es-MX" dirty="0"/>
                    </a:p>
                  </a:txBody>
                  <a:tcPr marL="96527" marR="96527"/>
                </a:tc>
              </a:tr>
              <a:tr h="370840">
                <a:tc>
                  <a:txBody>
                    <a:bodyPr/>
                    <a:lstStyle/>
                    <a:p>
                      <a:pPr algn="ctr"/>
                      <a:r>
                        <a:rPr lang="es-ES" dirty="0" smtClean="0"/>
                        <a:t>2</a:t>
                      </a:r>
                      <a:endParaRPr lang="es-MX" dirty="0"/>
                    </a:p>
                  </a:txBody>
                  <a:tcPr marL="96527" marR="96527"/>
                </a:tc>
                <a:tc>
                  <a:txBody>
                    <a:bodyPr/>
                    <a:lstStyle/>
                    <a:p>
                      <a:r>
                        <a:rPr lang="es-ES" dirty="0" smtClean="0"/>
                        <a:t>Administrado</a:t>
                      </a:r>
                      <a:endParaRPr lang="es-MX" dirty="0"/>
                    </a:p>
                  </a:txBody>
                  <a:tcPr marL="96527" marR="96527"/>
                </a:tc>
                <a:tc>
                  <a:txBody>
                    <a:bodyPr/>
                    <a:lstStyle/>
                    <a:p>
                      <a:r>
                        <a:rPr lang="es-ES" dirty="0" smtClean="0"/>
                        <a:t>Administrado</a:t>
                      </a:r>
                      <a:endParaRPr lang="es-MX" dirty="0"/>
                    </a:p>
                  </a:txBody>
                  <a:tcPr marL="96527" marR="96527"/>
                </a:tc>
              </a:tr>
              <a:tr h="370840">
                <a:tc>
                  <a:txBody>
                    <a:bodyPr/>
                    <a:lstStyle/>
                    <a:p>
                      <a:pPr algn="ctr"/>
                      <a:r>
                        <a:rPr lang="es-ES" dirty="0" smtClean="0"/>
                        <a:t>3</a:t>
                      </a:r>
                      <a:endParaRPr lang="es-MX" dirty="0"/>
                    </a:p>
                  </a:txBody>
                  <a:tcPr marL="96527" marR="96527"/>
                </a:tc>
                <a:tc>
                  <a:txBody>
                    <a:bodyPr/>
                    <a:lstStyle/>
                    <a:p>
                      <a:r>
                        <a:rPr lang="es-ES" dirty="0" smtClean="0"/>
                        <a:t>Definido</a:t>
                      </a:r>
                      <a:endParaRPr lang="es-MX" dirty="0"/>
                    </a:p>
                  </a:txBody>
                  <a:tcPr marL="96527" marR="96527"/>
                </a:tc>
                <a:tc>
                  <a:txBody>
                    <a:bodyPr/>
                    <a:lstStyle/>
                    <a:p>
                      <a:r>
                        <a:rPr lang="es-ES" dirty="0" smtClean="0"/>
                        <a:t>Definido</a:t>
                      </a:r>
                      <a:endParaRPr lang="es-MX" dirty="0"/>
                    </a:p>
                  </a:txBody>
                  <a:tcPr marL="96527" marR="96527"/>
                </a:tc>
              </a:tr>
              <a:tr h="370840">
                <a:tc>
                  <a:txBody>
                    <a:bodyPr/>
                    <a:lstStyle/>
                    <a:p>
                      <a:pPr algn="ctr"/>
                      <a:r>
                        <a:rPr lang="es-ES" dirty="0" smtClean="0"/>
                        <a:t>4</a:t>
                      </a:r>
                      <a:endParaRPr lang="es-MX" dirty="0"/>
                    </a:p>
                  </a:txBody>
                  <a:tcPr marL="96527" marR="96527"/>
                </a:tc>
                <a:tc>
                  <a:txBody>
                    <a:bodyPr/>
                    <a:lstStyle/>
                    <a:p>
                      <a:r>
                        <a:rPr lang="es-ES" dirty="0" smtClean="0"/>
                        <a:t>Administrado cuantitativamente</a:t>
                      </a:r>
                      <a:endParaRPr lang="es-MX" dirty="0"/>
                    </a:p>
                  </a:txBody>
                  <a:tcPr marL="96527" marR="965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Administrado cuantitativamente</a:t>
                      </a:r>
                      <a:endParaRPr lang="es-MX" dirty="0" smtClean="0"/>
                    </a:p>
                    <a:p>
                      <a:endParaRPr lang="es-MX" dirty="0"/>
                    </a:p>
                  </a:txBody>
                  <a:tcPr marL="96527" marR="96527"/>
                </a:tc>
              </a:tr>
              <a:tr h="370840">
                <a:tc>
                  <a:txBody>
                    <a:bodyPr/>
                    <a:lstStyle/>
                    <a:p>
                      <a:pPr algn="ctr"/>
                      <a:r>
                        <a:rPr lang="es-ES" dirty="0" smtClean="0"/>
                        <a:t>5</a:t>
                      </a:r>
                      <a:endParaRPr lang="es-MX" dirty="0"/>
                    </a:p>
                  </a:txBody>
                  <a:tcPr marL="96527" marR="96527"/>
                </a:tc>
                <a:tc>
                  <a:txBody>
                    <a:bodyPr/>
                    <a:lstStyle/>
                    <a:p>
                      <a:r>
                        <a:rPr lang="es-ES" dirty="0" smtClean="0"/>
                        <a:t>Optimizado</a:t>
                      </a:r>
                      <a:endParaRPr lang="es-MX" dirty="0"/>
                    </a:p>
                  </a:txBody>
                  <a:tcPr marL="96527" marR="96527"/>
                </a:tc>
                <a:tc>
                  <a:txBody>
                    <a:bodyPr/>
                    <a:lstStyle/>
                    <a:p>
                      <a:r>
                        <a:rPr lang="es-ES" dirty="0" smtClean="0"/>
                        <a:t>Optimizado</a:t>
                      </a:r>
                      <a:endParaRPr lang="es-MX" dirty="0"/>
                    </a:p>
                  </a:txBody>
                  <a:tcPr marL="96527" marR="96527"/>
                </a:tc>
              </a:tr>
            </a:tbl>
          </a:graphicData>
        </a:graphic>
      </p:graphicFrame>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Título"/>
          <p:cNvSpPr>
            <a:spLocks noGrp="1"/>
          </p:cNvSpPr>
          <p:nvPr>
            <p:ph type="title"/>
          </p:nvPr>
        </p:nvSpPr>
        <p:spPr/>
        <p:txBody>
          <a:bodyPr/>
          <a:lstStyle/>
          <a:p>
            <a:r>
              <a:rPr lang="es-ES" smtClean="0"/>
              <a:t>Niveles de Madurez</a:t>
            </a:r>
            <a:endParaRPr lang="es-MX" smtClean="0"/>
          </a:p>
        </p:txBody>
      </p:sp>
      <p:grpSp>
        <p:nvGrpSpPr>
          <p:cNvPr id="2" name="3 Grupo"/>
          <p:cNvGrpSpPr>
            <a:grpSpLocks/>
          </p:cNvGrpSpPr>
          <p:nvPr/>
        </p:nvGrpSpPr>
        <p:grpSpPr bwMode="auto">
          <a:xfrm>
            <a:off x="857250" y="1285875"/>
            <a:ext cx="7858154" cy="4691063"/>
            <a:chOff x="935042" y="1524000"/>
            <a:chExt cx="7523158" cy="4903788"/>
          </a:xfrm>
        </p:grpSpPr>
        <p:sp>
          <p:nvSpPr>
            <p:cNvPr id="52228" name="Freeform 3"/>
            <p:cNvSpPr>
              <a:spLocks/>
            </p:cNvSpPr>
            <p:nvPr/>
          </p:nvSpPr>
          <p:spPr bwMode="auto">
            <a:xfrm>
              <a:off x="1104900" y="1917700"/>
              <a:ext cx="5815013" cy="106363"/>
            </a:xfrm>
            <a:custGeom>
              <a:avLst/>
              <a:gdLst>
                <a:gd name="T0" fmla="*/ 0 w 3809"/>
                <a:gd name="T1" fmla="*/ 2147483647 h 57"/>
                <a:gd name="T2" fmla="*/ 0 w 3809"/>
                <a:gd name="T3" fmla="*/ 0 h 57"/>
                <a:gd name="T4" fmla="*/ 2147483647 w 3809"/>
                <a:gd name="T5" fmla="*/ 0 h 57"/>
                <a:gd name="T6" fmla="*/ 0 60000 65536"/>
                <a:gd name="T7" fmla="*/ 0 60000 65536"/>
                <a:gd name="T8" fmla="*/ 0 60000 65536"/>
                <a:gd name="T9" fmla="*/ 0 w 3809"/>
                <a:gd name="T10" fmla="*/ 0 h 57"/>
                <a:gd name="T11" fmla="*/ 3809 w 3809"/>
                <a:gd name="T12" fmla="*/ 57 h 57"/>
              </a:gdLst>
              <a:ahLst/>
              <a:cxnLst>
                <a:cxn ang="T6">
                  <a:pos x="T0" y="T1"/>
                </a:cxn>
                <a:cxn ang="T7">
                  <a:pos x="T2" y="T3"/>
                </a:cxn>
                <a:cxn ang="T8">
                  <a:pos x="T4" y="T5"/>
                </a:cxn>
              </a:cxnLst>
              <a:rect l="T9" t="T10" r="T11" b="T12"/>
              <a:pathLst>
                <a:path w="3809" h="57">
                  <a:moveTo>
                    <a:pt x="0" y="56"/>
                  </a:moveTo>
                  <a:lnTo>
                    <a:pt x="0" y="0"/>
                  </a:lnTo>
                  <a:lnTo>
                    <a:pt x="3808" y="0"/>
                  </a:lnTo>
                </a:path>
              </a:pathLst>
            </a:custGeom>
            <a:noFill/>
            <a:ln w="12700" cap="rnd">
              <a:solidFill>
                <a:schemeClr val="tx1"/>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2229" name="Freeform 4"/>
            <p:cNvSpPr>
              <a:spLocks/>
            </p:cNvSpPr>
            <p:nvPr/>
          </p:nvSpPr>
          <p:spPr bwMode="auto">
            <a:xfrm>
              <a:off x="1104900" y="2832100"/>
              <a:ext cx="4943475" cy="123825"/>
            </a:xfrm>
            <a:custGeom>
              <a:avLst/>
              <a:gdLst>
                <a:gd name="T0" fmla="*/ 0 w 3241"/>
                <a:gd name="T1" fmla="*/ 2147483647 h 65"/>
                <a:gd name="T2" fmla="*/ 0 w 3241"/>
                <a:gd name="T3" fmla="*/ 0 h 65"/>
                <a:gd name="T4" fmla="*/ 2147483647 w 3241"/>
                <a:gd name="T5" fmla="*/ 0 h 65"/>
                <a:gd name="T6" fmla="*/ 0 60000 65536"/>
                <a:gd name="T7" fmla="*/ 0 60000 65536"/>
                <a:gd name="T8" fmla="*/ 0 60000 65536"/>
                <a:gd name="T9" fmla="*/ 0 w 3241"/>
                <a:gd name="T10" fmla="*/ 0 h 65"/>
                <a:gd name="T11" fmla="*/ 3241 w 3241"/>
                <a:gd name="T12" fmla="*/ 65 h 65"/>
              </a:gdLst>
              <a:ahLst/>
              <a:cxnLst>
                <a:cxn ang="T6">
                  <a:pos x="T0" y="T1"/>
                </a:cxn>
                <a:cxn ang="T7">
                  <a:pos x="T2" y="T3"/>
                </a:cxn>
                <a:cxn ang="T8">
                  <a:pos x="T4" y="T5"/>
                </a:cxn>
              </a:cxnLst>
              <a:rect l="T9" t="T10" r="T11" b="T12"/>
              <a:pathLst>
                <a:path w="3241" h="65">
                  <a:moveTo>
                    <a:pt x="0" y="64"/>
                  </a:moveTo>
                  <a:lnTo>
                    <a:pt x="0" y="0"/>
                  </a:lnTo>
                  <a:lnTo>
                    <a:pt x="3240" y="0"/>
                  </a:lnTo>
                </a:path>
              </a:pathLst>
            </a:custGeom>
            <a:noFill/>
            <a:ln w="12700" cap="rnd">
              <a:solidFill>
                <a:schemeClr val="tx1"/>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2230" name="Freeform 5"/>
            <p:cNvSpPr>
              <a:spLocks/>
            </p:cNvSpPr>
            <p:nvPr/>
          </p:nvSpPr>
          <p:spPr bwMode="auto">
            <a:xfrm>
              <a:off x="1093788" y="3724275"/>
              <a:ext cx="3959225" cy="134938"/>
            </a:xfrm>
            <a:custGeom>
              <a:avLst/>
              <a:gdLst>
                <a:gd name="T0" fmla="*/ 0 w 2641"/>
                <a:gd name="T1" fmla="*/ 2147483647 h 41"/>
                <a:gd name="T2" fmla="*/ 0 w 2641"/>
                <a:gd name="T3" fmla="*/ 0 h 41"/>
                <a:gd name="T4" fmla="*/ 2147483647 w 2641"/>
                <a:gd name="T5" fmla="*/ 0 h 41"/>
                <a:gd name="T6" fmla="*/ 0 60000 65536"/>
                <a:gd name="T7" fmla="*/ 0 60000 65536"/>
                <a:gd name="T8" fmla="*/ 0 60000 65536"/>
                <a:gd name="T9" fmla="*/ 0 w 2641"/>
                <a:gd name="T10" fmla="*/ 0 h 41"/>
                <a:gd name="T11" fmla="*/ 2641 w 2641"/>
                <a:gd name="T12" fmla="*/ 41 h 41"/>
              </a:gdLst>
              <a:ahLst/>
              <a:cxnLst>
                <a:cxn ang="T6">
                  <a:pos x="T0" y="T1"/>
                </a:cxn>
                <a:cxn ang="T7">
                  <a:pos x="T2" y="T3"/>
                </a:cxn>
                <a:cxn ang="T8">
                  <a:pos x="T4" y="T5"/>
                </a:cxn>
              </a:cxnLst>
              <a:rect l="T9" t="T10" r="T11" b="T12"/>
              <a:pathLst>
                <a:path w="2641" h="41">
                  <a:moveTo>
                    <a:pt x="0" y="40"/>
                  </a:moveTo>
                  <a:lnTo>
                    <a:pt x="0" y="0"/>
                  </a:lnTo>
                  <a:lnTo>
                    <a:pt x="2640" y="0"/>
                  </a:lnTo>
                </a:path>
              </a:pathLst>
            </a:custGeom>
            <a:noFill/>
            <a:ln w="12700" cap="rnd">
              <a:solidFill>
                <a:schemeClr val="tx1"/>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2231" name="Freeform 6"/>
            <p:cNvSpPr>
              <a:spLocks/>
            </p:cNvSpPr>
            <p:nvPr/>
          </p:nvSpPr>
          <p:spPr bwMode="auto">
            <a:xfrm>
              <a:off x="3352800" y="1524000"/>
              <a:ext cx="5087938" cy="4903788"/>
            </a:xfrm>
            <a:custGeom>
              <a:avLst/>
              <a:gdLst>
                <a:gd name="T0" fmla="*/ 0 w 3205"/>
                <a:gd name="T1" fmla="*/ 2147483647 h 3089"/>
                <a:gd name="T2" fmla="*/ 0 w 3205"/>
                <a:gd name="T3" fmla="*/ 2147483647 h 3089"/>
                <a:gd name="T4" fmla="*/ 2147483647 w 3205"/>
                <a:gd name="T5" fmla="*/ 2147483647 h 3089"/>
                <a:gd name="T6" fmla="*/ 2147483647 w 3205"/>
                <a:gd name="T7" fmla="*/ 2147483647 h 3089"/>
                <a:gd name="T8" fmla="*/ 2147483647 w 3205"/>
                <a:gd name="T9" fmla="*/ 2147483647 h 3089"/>
                <a:gd name="T10" fmla="*/ 2147483647 w 3205"/>
                <a:gd name="T11" fmla="*/ 2147483647 h 3089"/>
                <a:gd name="T12" fmla="*/ 2147483647 w 3205"/>
                <a:gd name="T13" fmla="*/ 2147483647 h 3089"/>
                <a:gd name="T14" fmla="*/ 2147483647 w 3205"/>
                <a:gd name="T15" fmla="*/ 2147483647 h 3089"/>
                <a:gd name="T16" fmla="*/ 2147483647 w 3205"/>
                <a:gd name="T17" fmla="*/ 2147483647 h 3089"/>
                <a:gd name="T18" fmla="*/ 2147483647 w 3205"/>
                <a:gd name="T19" fmla="*/ 0 h 3089"/>
                <a:gd name="T20" fmla="*/ 2147483647 w 3205"/>
                <a:gd name="T21" fmla="*/ 0 h 3089"/>
                <a:gd name="T22" fmla="*/ 2147483647 w 3205"/>
                <a:gd name="T23" fmla="*/ 2147483647 h 3089"/>
                <a:gd name="T24" fmla="*/ 0 w 3205"/>
                <a:gd name="T25" fmla="*/ 2147483647 h 30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05"/>
                <a:gd name="T40" fmla="*/ 0 h 3089"/>
                <a:gd name="T41" fmla="*/ 3205 w 3205"/>
                <a:gd name="T42" fmla="*/ 3089 h 30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05" h="3089">
                  <a:moveTo>
                    <a:pt x="0" y="3088"/>
                  </a:moveTo>
                  <a:lnTo>
                    <a:pt x="0" y="2292"/>
                  </a:lnTo>
                  <a:lnTo>
                    <a:pt x="592" y="2292"/>
                  </a:lnTo>
                  <a:lnTo>
                    <a:pt x="592" y="1696"/>
                  </a:lnTo>
                  <a:lnTo>
                    <a:pt x="1156" y="1696"/>
                  </a:lnTo>
                  <a:lnTo>
                    <a:pt x="1156" y="1140"/>
                  </a:lnTo>
                  <a:lnTo>
                    <a:pt x="1748" y="1140"/>
                  </a:lnTo>
                  <a:lnTo>
                    <a:pt x="1748" y="548"/>
                  </a:lnTo>
                  <a:lnTo>
                    <a:pt x="2316" y="548"/>
                  </a:lnTo>
                  <a:lnTo>
                    <a:pt x="2316" y="0"/>
                  </a:lnTo>
                  <a:lnTo>
                    <a:pt x="3204" y="0"/>
                  </a:lnTo>
                  <a:lnTo>
                    <a:pt x="3204" y="3076"/>
                  </a:lnTo>
                  <a:lnTo>
                    <a:pt x="0" y="3088"/>
                  </a:lnTo>
                </a:path>
              </a:pathLst>
            </a:custGeom>
            <a:solidFill>
              <a:srgbClr val="003366"/>
            </a:solidFill>
            <a:ln w="12700"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2232" name="Rectangle 7"/>
            <p:cNvSpPr>
              <a:spLocks noChangeArrowheads="1"/>
            </p:cNvSpPr>
            <p:nvPr/>
          </p:nvSpPr>
          <p:spPr bwMode="auto">
            <a:xfrm>
              <a:off x="1247775" y="5481891"/>
              <a:ext cx="2135188" cy="941191"/>
            </a:xfrm>
            <a:prstGeom prst="rect">
              <a:avLst/>
            </a:prstGeom>
            <a:noFill/>
            <a:ln w="12700">
              <a:noFill/>
              <a:miter lim="800000"/>
              <a:headEnd/>
              <a:tailEnd/>
            </a:ln>
          </p:spPr>
          <p:txBody>
            <a:bodyPr lIns="79365" tIns="39683" rIns="79365" bIns="39683">
              <a:spAutoFit/>
            </a:bodyPr>
            <a:lstStyle/>
            <a:p>
              <a:pPr algn="l" defTabSz="785813" rtl="0" fontAlgn="base">
                <a:lnSpc>
                  <a:spcPct val="90000"/>
                </a:lnSpc>
                <a:spcBef>
                  <a:spcPct val="50000"/>
                </a:spcBef>
                <a:spcAft>
                  <a:spcPct val="0"/>
                </a:spcAft>
              </a:pPr>
              <a:r>
                <a:rPr lang="es-MX" sz="1300" kern="1200">
                  <a:solidFill>
                    <a:srgbClr val="000000"/>
                  </a:solidFill>
                  <a:latin typeface="Arial"/>
                  <a:ea typeface="+mn-ea"/>
                  <a:cs typeface="Arial" charset="0"/>
                </a:rPr>
                <a:t>Proceso impredecible reactivo y débilmente controlado</a:t>
              </a:r>
              <a:endParaRPr lang="en-US" sz="1300" kern="1200">
                <a:solidFill>
                  <a:srgbClr val="000000"/>
                </a:solidFill>
                <a:latin typeface="Arial"/>
                <a:ea typeface="+mn-ea"/>
                <a:cs typeface="Arial" charset="0"/>
              </a:endParaRPr>
            </a:p>
            <a:p>
              <a:pPr algn="l" defTabSz="785813" rtl="0" fontAlgn="base" latinLnBrk="1">
                <a:lnSpc>
                  <a:spcPct val="90000"/>
                </a:lnSpc>
                <a:spcBef>
                  <a:spcPct val="50000"/>
                </a:spcBef>
                <a:spcAft>
                  <a:spcPct val="0"/>
                </a:spcAft>
              </a:pPr>
              <a:endParaRPr lang="en-US" sz="1300" kern="1200">
                <a:solidFill>
                  <a:srgbClr val="000000"/>
                </a:solidFill>
                <a:latin typeface="Arial"/>
                <a:ea typeface="+mn-ea"/>
                <a:cs typeface="Arial" charset="0"/>
              </a:endParaRPr>
            </a:p>
          </p:txBody>
        </p:sp>
        <p:sp>
          <p:nvSpPr>
            <p:cNvPr id="52233" name="Rectangle 8"/>
            <p:cNvSpPr>
              <a:spLocks noChangeArrowheads="1"/>
            </p:cNvSpPr>
            <p:nvPr/>
          </p:nvSpPr>
          <p:spPr bwMode="auto">
            <a:xfrm>
              <a:off x="1239838" y="4735119"/>
              <a:ext cx="2168525" cy="689837"/>
            </a:xfrm>
            <a:prstGeom prst="rect">
              <a:avLst/>
            </a:prstGeom>
            <a:noFill/>
            <a:ln w="12700">
              <a:noFill/>
              <a:miter lim="800000"/>
              <a:headEnd/>
              <a:tailEnd/>
            </a:ln>
          </p:spPr>
          <p:txBody>
            <a:bodyPr lIns="90476" tIns="44444" rIns="90476" bIns="44444">
              <a:spAutoFit/>
            </a:bodyPr>
            <a:lstStyle/>
            <a:p>
              <a:pPr algn="l" rtl="0" fontAlgn="base">
                <a:lnSpc>
                  <a:spcPct val="95000"/>
                </a:lnSpc>
                <a:spcBef>
                  <a:spcPct val="50000"/>
                </a:spcBef>
                <a:spcAft>
                  <a:spcPct val="0"/>
                </a:spcAft>
              </a:pPr>
              <a:r>
                <a:rPr lang="es-MX" sz="1300" kern="1200" dirty="0">
                  <a:solidFill>
                    <a:srgbClr val="000000"/>
                  </a:solidFill>
                  <a:latin typeface="Arial"/>
                  <a:ea typeface="+mn-ea"/>
                  <a:cs typeface="Arial" charset="0"/>
                </a:rPr>
                <a:t>Proceso caracterizado en proyectos y es frecuentemente reactivo</a:t>
              </a:r>
              <a:endParaRPr lang="en-US" sz="1300" kern="1200" dirty="0">
                <a:solidFill>
                  <a:srgbClr val="000000"/>
                </a:solidFill>
                <a:latin typeface="Arial"/>
                <a:ea typeface="+mn-ea"/>
                <a:cs typeface="Arial" charset="0"/>
              </a:endParaRPr>
            </a:p>
          </p:txBody>
        </p:sp>
        <p:sp>
          <p:nvSpPr>
            <p:cNvPr id="52234" name="Rectangle 9"/>
            <p:cNvSpPr>
              <a:spLocks noChangeArrowheads="1"/>
            </p:cNvSpPr>
            <p:nvPr/>
          </p:nvSpPr>
          <p:spPr bwMode="auto">
            <a:xfrm>
              <a:off x="1239838" y="3764316"/>
              <a:ext cx="1952625" cy="888507"/>
            </a:xfrm>
            <a:prstGeom prst="rect">
              <a:avLst/>
            </a:prstGeom>
            <a:noFill/>
            <a:ln w="12700">
              <a:noFill/>
              <a:miter lim="800000"/>
              <a:headEnd/>
              <a:tailEnd/>
            </a:ln>
          </p:spPr>
          <p:txBody>
            <a:bodyPr lIns="90476" tIns="44444" rIns="90476" bIns="44444">
              <a:spAutoFit/>
            </a:bodyPr>
            <a:lstStyle/>
            <a:p>
              <a:pPr algn="l" rtl="0" fontAlgn="base">
                <a:lnSpc>
                  <a:spcPct val="95000"/>
                </a:lnSpc>
                <a:spcBef>
                  <a:spcPct val="50000"/>
                </a:spcBef>
                <a:spcAft>
                  <a:spcPct val="0"/>
                </a:spcAft>
              </a:pPr>
              <a:r>
                <a:rPr lang="es-MX" sz="1300" kern="1200" dirty="0">
                  <a:solidFill>
                    <a:srgbClr val="000000"/>
                  </a:solidFill>
                  <a:latin typeface="Arial"/>
                  <a:ea typeface="+mn-ea"/>
                  <a:cs typeface="Arial" charset="0"/>
                </a:rPr>
                <a:t>Proceso caracterizado por tener visión organizacional y proactivo</a:t>
              </a:r>
              <a:endParaRPr lang="en-US" sz="1300" kern="1200" dirty="0">
                <a:solidFill>
                  <a:srgbClr val="000000"/>
                </a:solidFill>
                <a:latin typeface="Arial"/>
                <a:ea typeface="+mn-ea"/>
                <a:cs typeface="Arial" charset="0"/>
              </a:endParaRPr>
            </a:p>
          </p:txBody>
        </p:sp>
        <p:sp>
          <p:nvSpPr>
            <p:cNvPr id="52235" name="Rectangle 10"/>
            <p:cNvSpPr>
              <a:spLocks noChangeArrowheads="1"/>
            </p:cNvSpPr>
            <p:nvPr/>
          </p:nvSpPr>
          <p:spPr bwMode="auto">
            <a:xfrm>
              <a:off x="1239838" y="2868189"/>
              <a:ext cx="2066925" cy="491167"/>
            </a:xfrm>
            <a:prstGeom prst="rect">
              <a:avLst/>
            </a:prstGeom>
            <a:noFill/>
            <a:ln w="12700">
              <a:noFill/>
              <a:miter lim="800000"/>
              <a:headEnd/>
              <a:tailEnd/>
            </a:ln>
          </p:spPr>
          <p:txBody>
            <a:bodyPr lIns="90476" tIns="44444" rIns="90476" bIns="44444">
              <a:spAutoFit/>
            </a:bodyPr>
            <a:lstStyle/>
            <a:p>
              <a:pPr algn="l" rtl="0" fontAlgn="base">
                <a:lnSpc>
                  <a:spcPct val="95000"/>
                </a:lnSpc>
                <a:spcBef>
                  <a:spcPct val="50000"/>
                </a:spcBef>
                <a:spcAft>
                  <a:spcPct val="0"/>
                </a:spcAft>
              </a:pPr>
              <a:r>
                <a:rPr lang="es-MX" sz="1300" kern="1200">
                  <a:solidFill>
                    <a:srgbClr val="000000"/>
                  </a:solidFill>
                  <a:latin typeface="Arial"/>
                  <a:ea typeface="+mn-ea"/>
                  <a:cs typeface="Arial" charset="0"/>
                </a:rPr>
                <a:t>Proceso medido y controlado</a:t>
              </a:r>
              <a:endParaRPr lang="en-US" sz="1300" kern="1200">
                <a:solidFill>
                  <a:srgbClr val="000000"/>
                </a:solidFill>
                <a:latin typeface="Arial"/>
                <a:ea typeface="+mn-ea"/>
                <a:cs typeface="Arial" charset="0"/>
              </a:endParaRPr>
            </a:p>
          </p:txBody>
        </p:sp>
        <p:sp>
          <p:nvSpPr>
            <p:cNvPr id="52236" name="Rectangle 11"/>
            <p:cNvSpPr>
              <a:spLocks noChangeArrowheads="1"/>
            </p:cNvSpPr>
            <p:nvPr/>
          </p:nvSpPr>
          <p:spPr bwMode="auto">
            <a:xfrm>
              <a:off x="1236663" y="1972063"/>
              <a:ext cx="2274887" cy="491167"/>
            </a:xfrm>
            <a:prstGeom prst="rect">
              <a:avLst/>
            </a:prstGeom>
            <a:noFill/>
            <a:ln w="12700">
              <a:noFill/>
              <a:miter lim="800000"/>
              <a:headEnd/>
              <a:tailEnd/>
            </a:ln>
          </p:spPr>
          <p:txBody>
            <a:bodyPr lIns="90476" tIns="44444" rIns="90476" bIns="44444">
              <a:spAutoFit/>
            </a:bodyPr>
            <a:lstStyle/>
            <a:p>
              <a:pPr algn="l" rtl="0" fontAlgn="base">
                <a:lnSpc>
                  <a:spcPct val="95000"/>
                </a:lnSpc>
                <a:spcBef>
                  <a:spcPct val="50000"/>
                </a:spcBef>
                <a:spcAft>
                  <a:spcPct val="0"/>
                </a:spcAft>
              </a:pPr>
              <a:r>
                <a:rPr lang="es-MX" sz="1300" kern="1200" dirty="0">
                  <a:solidFill>
                    <a:srgbClr val="000000"/>
                  </a:solidFill>
                  <a:latin typeface="Arial"/>
                  <a:ea typeface="+mn-ea"/>
                  <a:cs typeface="Arial" charset="0"/>
                </a:rPr>
                <a:t>Foco en Mejora continua a los procesos</a:t>
              </a:r>
              <a:endParaRPr lang="en-US" sz="1300" kern="1200" dirty="0">
                <a:solidFill>
                  <a:srgbClr val="000000"/>
                </a:solidFill>
                <a:latin typeface="Arial"/>
                <a:ea typeface="+mn-ea"/>
                <a:cs typeface="Arial" charset="0"/>
              </a:endParaRPr>
            </a:p>
          </p:txBody>
        </p:sp>
        <p:sp>
          <p:nvSpPr>
            <p:cNvPr id="52237" name="Freeform 12"/>
            <p:cNvSpPr>
              <a:spLocks/>
            </p:cNvSpPr>
            <p:nvPr/>
          </p:nvSpPr>
          <p:spPr bwMode="auto">
            <a:xfrm>
              <a:off x="1111250" y="4695825"/>
              <a:ext cx="3073400" cy="93663"/>
            </a:xfrm>
            <a:custGeom>
              <a:avLst/>
              <a:gdLst>
                <a:gd name="T0" fmla="*/ 0 w 2033"/>
                <a:gd name="T1" fmla="*/ 2147483647 h 49"/>
                <a:gd name="T2" fmla="*/ 0 w 2033"/>
                <a:gd name="T3" fmla="*/ 0 h 49"/>
                <a:gd name="T4" fmla="*/ 2147483647 w 2033"/>
                <a:gd name="T5" fmla="*/ 0 h 49"/>
                <a:gd name="T6" fmla="*/ 0 60000 65536"/>
                <a:gd name="T7" fmla="*/ 0 60000 65536"/>
                <a:gd name="T8" fmla="*/ 0 60000 65536"/>
                <a:gd name="T9" fmla="*/ 0 w 2033"/>
                <a:gd name="T10" fmla="*/ 0 h 49"/>
                <a:gd name="T11" fmla="*/ 2033 w 2033"/>
                <a:gd name="T12" fmla="*/ 49 h 49"/>
              </a:gdLst>
              <a:ahLst/>
              <a:cxnLst>
                <a:cxn ang="T6">
                  <a:pos x="T0" y="T1"/>
                </a:cxn>
                <a:cxn ang="T7">
                  <a:pos x="T2" y="T3"/>
                </a:cxn>
                <a:cxn ang="T8">
                  <a:pos x="T4" y="T5"/>
                </a:cxn>
              </a:cxnLst>
              <a:rect l="T9" t="T10" r="T11" b="T12"/>
              <a:pathLst>
                <a:path w="2033" h="49">
                  <a:moveTo>
                    <a:pt x="0" y="48"/>
                  </a:moveTo>
                  <a:lnTo>
                    <a:pt x="0" y="0"/>
                  </a:lnTo>
                  <a:lnTo>
                    <a:pt x="2032" y="0"/>
                  </a:lnTo>
                </a:path>
              </a:pathLst>
            </a:custGeom>
            <a:noFill/>
            <a:ln w="12700" cap="rnd">
              <a:solidFill>
                <a:schemeClr val="tx1"/>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2238" name="Freeform 13"/>
            <p:cNvSpPr>
              <a:spLocks/>
            </p:cNvSpPr>
            <p:nvPr/>
          </p:nvSpPr>
          <p:spPr bwMode="auto">
            <a:xfrm>
              <a:off x="1098550" y="5483225"/>
              <a:ext cx="2144713" cy="92075"/>
            </a:xfrm>
            <a:custGeom>
              <a:avLst/>
              <a:gdLst>
                <a:gd name="T0" fmla="*/ 0 w 1489"/>
                <a:gd name="T1" fmla="*/ 2147483647 h 65"/>
                <a:gd name="T2" fmla="*/ 0 w 1489"/>
                <a:gd name="T3" fmla="*/ 0 h 65"/>
                <a:gd name="T4" fmla="*/ 2147483647 w 1489"/>
                <a:gd name="T5" fmla="*/ 0 h 65"/>
                <a:gd name="T6" fmla="*/ 0 60000 65536"/>
                <a:gd name="T7" fmla="*/ 0 60000 65536"/>
                <a:gd name="T8" fmla="*/ 0 60000 65536"/>
                <a:gd name="T9" fmla="*/ 0 w 1489"/>
                <a:gd name="T10" fmla="*/ 0 h 65"/>
                <a:gd name="T11" fmla="*/ 1489 w 1489"/>
                <a:gd name="T12" fmla="*/ 65 h 65"/>
              </a:gdLst>
              <a:ahLst/>
              <a:cxnLst>
                <a:cxn ang="T6">
                  <a:pos x="T0" y="T1"/>
                </a:cxn>
                <a:cxn ang="T7">
                  <a:pos x="T2" y="T3"/>
                </a:cxn>
                <a:cxn ang="T8">
                  <a:pos x="T4" y="T5"/>
                </a:cxn>
              </a:cxnLst>
              <a:rect l="T9" t="T10" r="T11" b="T12"/>
              <a:pathLst>
                <a:path w="1489" h="65">
                  <a:moveTo>
                    <a:pt x="0" y="64"/>
                  </a:moveTo>
                  <a:lnTo>
                    <a:pt x="0" y="0"/>
                  </a:lnTo>
                  <a:lnTo>
                    <a:pt x="1488" y="0"/>
                  </a:lnTo>
                </a:path>
              </a:pathLst>
            </a:custGeom>
            <a:noFill/>
            <a:ln w="12700" cap="rnd">
              <a:solidFill>
                <a:schemeClr val="tx1"/>
              </a:solid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2239" name="Rectangle 14"/>
            <p:cNvSpPr>
              <a:spLocks noChangeArrowheads="1"/>
            </p:cNvSpPr>
            <p:nvPr/>
          </p:nvSpPr>
          <p:spPr bwMode="auto">
            <a:xfrm>
              <a:off x="6145213" y="2586038"/>
              <a:ext cx="2312987" cy="615034"/>
            </a:xfrm>
            <a:prstGeom prst="rect">
              <a:avLst/>
            </a:prstGeom>
            <a:noFill/>
            <a:ln w="12700">
              <a:noFill/>
              <a:miter lim="800000"/>
              <a:headEnd/>
              <a:tailEnd/>
            </a:ln>
          </p:spPr>
          <p:txBody>
            <a:bodyPr lIns="90476" tIns="44444" rIns="90476" bIns="44444">
              <a:spAutoFit/>
            </a:bodyPr>
            <a:lstStyle/>
            <a:p>
              <a:pPr algn="l" rtl="0" fontAlgn="base">
                <a:lnSpc>
                  <a:spcPct val="90000"/>
                </a:lnSpc>
                <a:spcBef>
                  <a:spcPct val="50000"/>
                </a:spcBef>
                <a:spcAft>
                  <a:spcPct val="0"/>
                </a:spcAft>
              </a:pPr>
              <a:r>
                <a:rPr lang="es-MX" kern="1200">
                  <a:solidFill>
                    <a:srgbClr val="FFFFFF"/>
                  </a:solidFill>
                  <a:latin typeface="Arial"/>
                  <a:ea typeface="+mn-ea"/>
                  <a:cs typeface="Arial" charset="0"/>
                </a:rPr>
                <a:t>Cuantitativamente gerenciado</a:t>
              </a:r>
              <a:endParaRPr lang="en-US" kern="1200">
                <a:solidFill>
                  <a:srgbClr val="FFFFFF"/>
                </a:solidFill>
                <a:latin typeface="Arial"/>
                <a:ea typeface="+mn-ea"/>
                <a:cs typeface="Arial" charset="0"/>
              </a:endParaRPr>
            </a:p>
          </p:txBody>
        </p:sp>
        <p:sp>
          <p:nvSpPr>
            <p:cNvPr id="52240" name="Rectangle 15"/>
            <p:cNvSpPr>
              <a:spLocks noChangeArrowheads="1"/>
            </p:cNvSpPr>
            <p:nvPr/>
          </p:nvSpPr>
          <p:spPr bwMode="auto">
            <a:xfrm>
              <a:off x="5219700" y="3489325"/>
              <a:ext cx="1292225" cy="455776"/>
            </a:xfrm>
            <a:prstGeom prst="rect">
              <a:avLst/>
            </a:prstGeom>
            <a:noFill/>
            <a:ln w="12700">
              <a:noFill/>
              <a:miter lim="800000"/>
              <a:headEnd/>
              <a:tailEnd/>
            </a:ln>
          </p:spPr>
          <p:txBody>
            <a:bodyPr lIns="90476" tIns="44444" rIns="90476" bIns="44444">
              <a:spAutoFit/>
            </a:bodyPr>
            <a:lstStyle/>
            <a:p>
              <a:pPr algn="l" rtl="0" fontAlgn="base">
                <a:lnSpc>
                  <a:spcPct val="125000"/>
                </a:lnSpc>
                <a:spcBef>
                  <a:spcPct val="50000"/>
                </a:spcBef>
                <a:spcAft>
                  <a:spcPct val="0"/>
                </a:spcAft>
              </a:pPr>
              <a:r>
                <a:rPr lang="es-MX" kern="1200">
                  <a:solidFill>
                    <a:srgbClr val="FFFFFF"/>
                  </a:solidFill>
                  <a:latin typeface="Arial"/>
                  <a:ea typeface="+mn-ea"/>
                  <a:cs typeface="Arial" charset="0"/>
                </a:rPr>
                <a:t>Definido</a:t>
              </a:r>
              <a:endParaRPr lang="en-US" kern="1200">
                <a:solidFill>
                  <a:srgbClr val="FFFFFF"/>
                </a:solidFill>
                <a:latin typeface="Arial"/>
                <a:ea typeface="+mn-ea"/>
                <a:cs typeface="Arial" charset="0"/>
              </a:endParaRPr>
            </a:p>
          </p:txBody>
        </p:sp>
        <p:sp>
          <p:nvSpPr>
            <p:cNvPr id="52241" name="Rectangle 16"/>
            <p:cNvSpPr>
              <a:spLocks noChangeArrowheads="1"/>
            </p:cNvSpPr>
            <p:nvPr/>
          </p:nvSpPr>
          <p:spPr bwMode="auto">
            <a:xfrm>
              <a:off x="3390900" y="5227638"/>
              <a:ext cx="1546225" cy="455776"/>
            </a:xfrm>
            <a:prstGeom prst="rect">
              <a:avLst/>
            </a:prstGeom>
            <a:noFill/>
            <a:ln w="12700">
              <a:noFill/>
              <a:miter lim="800000"/>
              <a:headEnd/>
              <a:tailEnd/>
            </a:ln>
          </p:spPr>
          <p:txBody>
            <a:bodyPr lIns="90476" tIns="44444" rIns="90476" bIns="44444">
              <a:spAutoFit/>
            </a:bodyPr>
            <a:lstStyle/>
            <a:p>
              <a:pPr algn="l" rtl="0" fontAlgn="base">
                <a:lnSpc>
                  <a:spcPct val="125000"/>
                </a:lnSpc>
                <a:spcBef>
                  <a:spcPct val="50000"/>
                </a:spcBef>
                <a:spcAft>
                  <a:spcPct val="0"/>
                </a:spcAft>
              </a:pPr>
              <a:r>
                <a:rPr lang="es-MX" kern="1200">
                  <a:solidFill>
                    <a:srgbClr val="FFFFFF"/>
                  </a:solidFill>
                  <a:latin typeface="Arial"/>
                  <a:ea typeface="+mn-ea"/>
                  <a:cs typeface="Arial" charset="0"/>
                </a:rPr>
                <a:t>Ejecutado</a:t>
              </a:r>
              <a:endParaRPr lang="en-US" kern="1200">
                <a:solidFill>
                  <a:srgbClr val="FFFFFF"/>
                </a:solidFill>
                <a:latin typeface="Arial"/>
                <a:ea typeface="+mn-ea"/>
                <a:cs typeface="Arial" charset="0"/>
              </a:endParaRPr>
            </a:p>
          </p:txBody>
        </p:sp>
        <p:sp>
          <p:nvSpPr>
            <p:cNvPr id="52242" name="Rectangle 17"/>
            <p:cNvSpPr>
              <a:spLocks noChangeArrowheads="1"/>
            </p:cNvSpPr>
            <p:nvPr/>
          </p:nvSpPr>
          <p:spPr bwMode="auto">
            <a:xfrm>
              <a:off x="4318000" y="4440238"/>
              <a:ext cx="1597025" cy="858680"/>
            </a:xfrm>
            <a:prstGeom prst="rect">
              <a:avLst/>
            </a:prstGeom>
            <a:noFill/>
            <a:ln w="12700">
              <a:noFill/>
              <a:miter lim="800000"/>
              <a:headEnd/>
              <a:tailEnd/>
            </a:ln>
          </p:spPr>
          <p:txBody>
            <a:bodyPr lIns="90476" tIns="44444" rIns="90476" bIns="44444">
              <a:spAutoFit/>
            </a:bodyPr>
            <a:lstStyle/>
            <a:p>
              <a:pPr algn="l" rtl="0" fontAlgn="base">
                <a:lnSpc>
                  <a:spcPct val="125000"/>
                </a:lnSpc>
                <a:spcBef>
                  <a:spcPct val="50000"/>
                </a:spcBef>
                <a:spcAft>
                  <a:spcPct val="0"/>
                </a:spcAft>
              </a:pPr>
              <a:r>
                <a:rPr lang="es-MX" kern="1200" dirty="0" smtClean="0">
                  <a:solidFill>
                    <a:srgbClr val="FFFFFF"/>
                  </a:solidFill>
                  <a:latin typeface="Arial"/>
                  <a:ea typeface="+mn-ea"/>
                  <a:cs typeface="Arial" charset="0"/>
                </a:rPr>
                <a:t>Administrado</a:t>
              </a:r>
              <a:endParaRPr lang="en-US" kern="1200" dirty="0">
                <a:solidFill>
                  <a:srgbClr val="FFFFFF"/>
                </a:solidFill>
                <a:latin typeface="Arial"/>
                <a:ea typeface="+mn-ea"/>
                <a:cs typeface="Arial" charset="0"/>
              </a:endParaRPr>
            </a:p>
          </p:txBody>
        </p:sp>
        <p:sp>
          <p:nvSpPr>
            <p:cNvPr id="52243" name="Rectangle 18"/>
            <p:cNvSpPr>
              <a:spLocks noChangeArrowheads="1"/>
            </p:cNvSpPr>
            <p:nvPr/>
          </p:nvSpPr>
          <p:spPr bwMode="auto">
            <a:xfrm>
              <a:off x="1244600" y="5656263"/>
              <a:ext cx="1963738" cy="574675"/>
            </a:xfrm>
            <a:prstGeom prst="rect">
              <a:avLst/>
            </a:prstGeom>
            <a:noFill/>
            <a:ln w="12700">
              <a:no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2244" name="Rectangle 19"/>
            <p:cNvSpPr>
              <a:spLocks noChangeArrowheads="1"/>
            </p:cNvSpPr>
            <p:nvPr/>
          </p:nvSpPr>
          <p:spPr bwMode="auto">
            <a:xfrm>
              <a:off x="1244600" y="4749800"/>
              <a:ext cx="1689100" cy="876300"/>
            </a:xfrm>
            <a:prstGeom prst="rect">
              <a:avLst/>
            </a:prstGeom>
            <a:noFill/>
            <a:ln w="12700">
              <a:no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2245" name="Rectangle 20"/>
            <p:cNvSpPr>
              <a:spLocks noChangeArrowheads="1"/>
            </p:cNvSpPr>
            <p:nvPr/>
          </p:nvSpPr>
          <p:spPr bwMode="auto">
            <a:xfrm>
              <a:off x="1244600" y="3824288"/>
              <a:ext cx="1943100" cy="439737"/>
            </a:xfrm>
            <a:prstGeom prst="rect">
              <a:avLst/>
            </a:prstGeom>
            <a:noFill/>
            <a:ln w="12700">
              <a:no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2246" name="Rectangle 21"/>
            <p:cNvSpPr>
              <a:spLocks noChangeArrowheads="1"/>
            </p:cNvSpPr>
            <p:nvPr/>
          </p:nvSpPr>
          <p:spPr bwMode="auto">
            <a:xfrm>
              <a:off x="1244600" y="2924175"/>
              <a:ext cx="1562100" cy="438150"/>
            </a:xfrm>
            <a:prstGeom prst="rect">
              <a:avLst/>
            </a:prstGeom>
            <a:noFill/>
            <a:ln w="12700">
              <a:no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2247" name="Rectangle 22"/>
            <p:cNvSpPr>
              <a:spLocks noChangeArrowheads="1"/>
            </p:cNvSpPr>
            <p:nvPr/>
          </p:nvSpPr>
          <p:spPr bwMode="auto">
            <a:xfrm>
              <a:off x="1250950" y="2025650"/>
              <a:ext cx="1530350" cy="438150"/>
            </a:xfrm>
            <a:prstGeom prst="rect">
              <a:avLst/>
            </a:prstGeom>
            <a:noFill/>
            <a:ln w="12700">
              <a:no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grpSp>
          <p:nvGrpSpPr>
            <p:cNvPr id="3" name="Group 23"/>
            <p:cNvGrpSpPr>
              <a:grpSpLocks/>
            </p:cNvGrpSpPr>
            <p:nvPr/>
          </p:nvGrpSpPr>
          <p:grpSpPr bwMode="auto">
            <a:xfrm>
              <a:off x="935042" y="1962154"/>
              <a:ext cx="606427" cy="4306896"/>
              <a:chOff x="589" y="1236"/>
              <a:chExt cx="382" cy="2713"/>
            </a:xfrm>
          </p:grpSpPr>
          <p:grpSp>
            <p:nvGrpSpPr>
              <p:cNvPr id="4" name="Group 24"/>
              <p:cNvGrpSpPr>
                <a:grpSpLocks/>
              </p:cNvGrpSpPr>
              <p:nvPr/>
            </p:nvGrpSpPr>
            <p:grpSpPr bwMode="auto">
              <a:xfrm>
                <a:off x="596" y="3481"/>
                <a:ext cx="344" cy="468"/>
                <a:chOff x="596" y="3481"/>
                <a:chExt cx="344" cy="468"/>
              </a:xfrm>
            </p:grpSpPr>
            <p:sp>
              <p:nvSpPr>
                <p:cNvPr id="52263" name="Oval 25"/>
                <p:cNvSpPr>
                  <a:spLocks noChangeArrowheads="1"/>
                </p:cNvSpPr>
                <p:nvPr/>
              </p:nvSpPr>
              <p:spPr bwMode="auto">
                <a:xfrm>
                  <a:off x="604" y="3507"/>
                  <a:ext cx="184" cy="442"/>
                </a:xfrm>
                <a:prstGeom prst="ellipse">
                  <a:avLst/>
                </a:prstGeom>
                <a:solidFill>
                  <a:srgbClr val="33CCFF"/>
                </a:solidFill>
                <a:ln w="12700">
                  <a:noFill/>
                  <a:round/>
                  <a:headEnd/>
                  <a:tailEnd/>
                </a:ln>
              </p:spPr>
              <p:txBody>
                <a:bodyPr lIns="90430" tIns="44419" rIns="90430" bIns="44419">
                  <a:spAutoFit/>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2264" name="Rectangle 26"/>
                <p:cNvSpPr>
                  <a:spLocks noChangeArrowheads="1"/>
                </p:cNvSpPr>
                <p:nvPr/>
              </p:nvSpPr>
              <p:spPr bwMode="auto">
                <a:xfrm>
                  <a:off x="596" y="3481"/>
                  <a:ext cx="344" cy="241"/>
                </a:xfrm>
                <a:prstGeom prst="rect">
                  <a:avLst/>
                </a:prstGeom>
                <a:noFill/>
                <a:ln w="12700">
                  <a:noFill/>
                  <a:miter lim="800000"/>
                  <a:headEnd/>
                  <a:tailEnd/>
                </a:ln>
              </p:spPr>
              <p:txBody>
                <a:bodyPr lIns="90430" tIns="44419" rIns="90430" bIns="44419">
                  <a:spAutoFit/>
                </a:bodyPr>
                <a:lstStyle/>
                <a:p>
                  <a:pPr algn="l" rtl="0" fontAlgn="base">
                    <a:spcBef>
                      <a:spcPct val="50000"/>
                    </a:spcBef>
                    <a:spcAft>
                      <a:spcPct val="0"/>
                    </a:spcAft>
                  </a:pPr>
                  <a:r>
                    <a:rPr lang="en-US" kern="1200">
                      <a:solidFill>
                        <a:srgbClr val="FFFFFF"/>
                      </a:solidFill>
                      <a:latin typeface="Arial"/>
                      <a:ea typeface="+mn-ea"/>
                      <a:cs typeface="Arial" charset="0"/>
                    </a:rPr>
                    <a:t>1 </a:t>
                  </a:r>
                  <a:r>
                    <a:rPr lang="en-US" kern="1200">
                      <a:solidFill>
                        <a:srgbClr val="000000"/>
                      </a:solidFill>
                      <a:latin typeface="Arial"/>
                      <a:ea typeface="+mn-ea"/>
                      <a:cs typeface="Arial" charset="0"/>
                    </a:rPr>
                    <a:t>  </a:t>
                  </a:r>
                </a:p>
              </p:txBody>
            </p:sp>
          </p:grpSp>
          <p:grpSp>
            <p:nvGrpSpPr>
              <p:cNvPr id="5" name="Group 27"/>
              <p:cNvGrpSpPr>
                <a:grpSpLocks/>
              </p:cNvGrpSpPr>
              <p:nvPr/>
            </p:nvGrpSpPr>
            <p:grpSpPr bwMode="auto">
              <a:xfrm>
                <a:off x="605" y="2980"/>
                <a:ext cx="252" cy="471"/>
                <a:chOff x="605" y="2980"/>
                <a:chExt cx="252" cy="471"/>
              </a:xfrm>
            </p:grpSpPr>
            <p:sp>
              <p:nvSpPr>
                <p:cNvPr id="52261" name="Oval 28"/>
                <p:cNvSpPr>
                  <a:spLocks noChangeArrowheads="1"/>
                </p:cNvSpPr>
                <p:nvPr/>
              </p:nvSpPr>
              <p:spPr bwMode="auto">
                <a:xfrm>
                  <a:off x="612" y="3009"/>
                  <a:ext cx="184" cy="442"/>
                </a:xfrm>
                <a:prstGeom prst="ellipse">
                  <a:avLst/>
                </a:prstGeom>
                <a:solidFill>
                  <a:srgbClr val="33CCFF"/>
                </a:solidFill>
                <a:ln w="12700">
                  <a:noFill/>
                  <a:round/>
                  <a:headEnd/>
                  <a:tailEnd/>
                </a:ln>
              </p:spPr>
              <p:txBody>
                <a:bodyPr lIns="90430" tIns="44419" rIns="90430" bIns="44419">
                  <a:spAutoFit/>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2262" name="Rectangle 29"/>
                <p:cNvSpPr>
                  <a:spLocks noChangeArrowheads="1"/>
                </p:cNvSpPr>
                <p:nvPr/>
              </p:nvSpPr>
              <p:spPr bwMode="auto">
                <a:xfrm>
                  <a:off x="605" y="2980"/>
                  <a:ext cx="252" cy="241"/>
                </a:xfrm>
                <a:prstGeom prst="rect">
                  <a:avLst/>
                </a:prstGeom>
                <a:noFill/>
                <a:ln w="12700">
                  <a:noFill/>
                  <a:miter lim="800000"/>
                  <a:headEnd/>
                  <a:tailEnd/>
                </a:ln>
              </p:spPr>
              <p:txBody>
                <a:bodyPr lIns="90430" tIns="44419" rIns="90430" bIns="44419">
                  <a:spAutoFit/>
                </a:bodyPr>
                <a:lstStyle/>
                <a:p>
                  <a:pPr algn="l" rtl="0" fontAlgn="base">
                    <a:spcBef>
                      <a:spcPct val="50000"/>
                    </a:spcBef>
                    <a:spcAft>
                      <a:spcPct val="0"/>
                    </a:spcAft>
                  </a:pPr>
                  <a:r>
                    <a:rPr lang="en-US" kern="1200">
                      <a:solidFill>
                        <a:srgbClr val="FFFFFF"/>
                      </a:solidFill>
                      <a:latin typeface="Arial"/>
                      <a:ea typeface="+mn-ea"/>
                      <a:cs typeface="Arial" charset="0"/>
                    </a:rPr>
                    <a:t>2</a:t>
                  </a:r>
                  <a:endParaRPr lang="en-US" kern="1200">
                    <a:solidFill>
                      <a:srgbClr val="000000"/>
                    </a:solidFill>
                    <a:latin typeface="Arial"/>
                    <a:ea typeface="+mn-ea"/>
                    <a:cs typeface="Arial" charset="0"/>
                  </a:endParaRPr>
                </a:p>
              </p:txBody>
            </p:sp>
          </p:grpSp>
          <p:grpSp>
            <p:nvGrpSpPr>
              <p:cNvPr id="6" name="Group 30"/>
              <p:cNvGrpSpPr>
                <a:grpSpLocks/>
              </p:cNvGrpSpPr>
              <p:nvPr/>
            </p:nvGrpSpPr>
            <p:grpSpPr bwMode="auto">
              <a:xfrm>
                <a:off x="589" y="2388"/>
                <a:ext cx="264" cy="471"/>
                <a:chOff x="589" y="2388"/>
                <a:chExt cx="264" cy="471"/>
              </a:xfrm>
            </p:grpSpPr>
            <p:sp>
              <p:nvSpPr>
                <p:cNvPr id="52259" name="Oval 31"/>
                <p:cNvSpPr>
                  <a:spLocks noChangeArrowheads="1"/>
                </p:cNvSpPr>
                <p:nvPr/>
              </p:nvSpPr>
              <p:spPr bwMode="auto">
                <a:xfrm>
                  <a:off x="596" y="2417"/>
                  <a:ext cx="184" cy="442"/>
                </a:xfrm>
                <a:prstGeom prst="ellipse">
                  <a:avLst/>
                </a:prstGeom>
                <a:solidFill>
                  <a:srgbClr val="33CCFF"/>
                </a:solidFill>
                <a:ln w="12700">
                  <a:noFill/>
                  <a:round/>
                  <a:headEnd/>
                  <a:tailEnd/>
                </a:ln>
              </p:spPr>
              <p:txBody>
                <a:bodyPr lIns="90430" tIns="44419" rIns="90430" bIns="44419">
                  <a:spAutoFit/>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2260" name="Rectangle 32"/>
                <p:cNvSpPr>
                  <a:spLocks noChangeArrowheads="1"/>
                </p:cNvSpPr>
                <p:nvPr/>
              </p:nvSpPr>
              <p:spPr bwMode="auto">
                <a:xfrm>
                  <a:off x="589" y="2388"/>
                  <a:ext cx="264" cy="241"/>
                </a:xfrm>
                <a:prstGeom prst="rect">
                  <a:avLst/>
                </a:prstGeom>
                <a:noFill/>
                <a:ln w="12700">
                  <a:noFill/>
                  <a:miter lim="800000"/>
                  <a:headEnd/>
                  <a:tailEnd/>
                </a:ln>
              </p:spPr>
              <p:txBody>
                <a:bodyPr lIns="90430" tIns="44419" rIns="90430" bIns="44419">
                  <a:spAutoFit/>
                </a:bodyPr>
                <a:lstStyle/>
                <a:p>
                  <a:pPr algn="l" rtl="0" fontAlgn="base">
                    <a:spcBef>
                      <a:spcPct val="50000"/>
                    </a:spcBef>
                    <a:spcAft>
                      <a:spcPct val="0"/>
                    </a:spcAft>
                  </a:pPr>
                  <a:r>
                    <a:rPr lang="en-US" kern="1200">
                      <a:solidFill>
                        <a:srgbClr val="FFFFFF"/>
                      </a:solidFill>
                      <a:latin typeface="Arial"/>
                      <a:ea typeface="+mn-ea"/>
                      <a:cs typeface="Arial" charset="0"/>
                    </a:rPr>
                    <a:t>3</a:t>
                  </a:r>
                  <a:endParaRPr lang="en-US" kern="1200">
                    <a:solidFill>
                      <a:srgbClr val="000000"/>
                    </a:solidFill>
                    <a:latin typeface="Arial"/>
                    <a:ea typeface="+mn-ea"/>
                    <a:cs typeface="Arial" charset="0"/>
                  </a:endParaRPr>
                </a:p>
              </p:txBody>
            </p:sp>
          </p:grpSp>
          <p:grpSp>
            <p:nvGrpSpPr>
              <p:cNvPr id="7" name="Group 33"/>
              <p:cNvGrpSpPr>
                <a:grpSpLocks/>
              </p:cNvGrpSpPr>
              <p:nvPr/>
            </p:nvGrpSpPr>
            <p:grpSpPr bwMode="auto">
              <a:xfrm>
                <a:off x="593" y="1812"/>
                <a:ext cx="378" cy="471"/>
                <a:chOff x="593" y="1812"/>
                <a:chExt cx="378" cy="471"/>
              </a:xfrm>
            </p:grpSpPr>
            <p:sp>
              <p:nvSpPr>
                <p:cNvPr id="52257" name="Oval 34"/>
                <p:cNvSpPr>
                  <a:spLocks noChangeArrowheads="1"/>
                </p:cNvSpPr>
                <p:nvPr/>
              </p:nvSpPr>
              <p:spPr bwMode="auto">
                <a:xfrm>
                  <a:off x="604" y="1841"/>
                  <a:ext cx="184" cy="442"/>
                </a:xfrm>
                <a:prstGeom prst="ellipse">
                  <a:avLst/>
                </a:prstGeom>
                <a:solidFill>
                  <a:srgbClr val="33CCFF"/>
                </a:solidFill>
                <a:ln w="12700">
                  <a:noFill/>
                  <a:round/>
                  <a:headEnd/>
                  <a:tailEnd/>
                </a:ln>
              </p:spPr>
              <p:txBody>
                <a:bodyPr lIns="90430" tIns="44419" rIns="90430" bIns="44419">
                  <a:spAutoFit/>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2258" name="Rectangle 35"/>
                <p:cNvSpPr>
                  <a:spLocks noChangeArrowheads="1"/>
                </p:cNvSpPr>
                <p:nvPr/>
              </p:nvSpPr>
              <p:spPr bwMode="auto">
                <a:xfrm>
                  <a:off x="593" y="1812"/>
                  <a:ext cx="378" cy="241"/>
                </a:xfrm>
                <a:prstGeom prst="rect">
                  <a:avLst/>
                </a:prstGeom>
                <a:noFill/>
                <a:ln w="12700">
                  <a:noFill/>
                  <a:miter lim="800000"/>
                  <a:headEnd/>
                  <a:tailEnd/>
                </a:ln>
              </p:spPr>
              <p:txBody>
                <a:bodyPr lIns="90430" tIns="44419" rIns="90430" bIns="44419">
                  <a:spAutoFit/>
                </a:bodyPr>
                <a:lstStyle/>
                <a:p>
                  <a:pPr algn="l" rtl="0" fontAlgn="base">
                    <a:spcBef>
                      <a:spcPct val="50000"/>
                    </a:spcBef>
                    <a:spcAft>
                      <a:spcPct val="0"/>
                    </a:spcAft>
                  </a:pPr>
                  <a:r>
                    <a:rPr lang="en-US" kern="1200">
                      <a:solidFill>
                        <a:srgbClr val="FFFFFF"/>
                      </a:solidFill>
                      <a:latin typeface="Arial"/>
                      <a:ea typeface="+mn-ea"/>
                      <a:cs typeface="Arial" charset="0"/>
                    </a:rPr>
                    <a:t>4   </a:t>
                  </a:r>
                </a:p>
              </p:txBody>
            </p:sp>
          </p:grpSp>
          <p:grpSp>
            <p:nvGrpSpPr>
              <p:cNvPr id="8" name="Group 36"/>
              <p:cNvGrpSpPr>
                <a:grpSpLocks/>
              </p:cNvGrpSpPr>
              <p:nvPr/>
            </p:nvGrpSpPr>
            <p:grpSpPr bwMode="auto">
              <a:xfrm>
                <a:off x="603" y="1236"/>
                <a:ext cx="340" cy="471"/>
                <a:chOff x="603" y="1236"/>
                <a:chExt cx="340" cy="471"/>
              </a:xfrm>
            </p:grpSpPr>
            <p:sp>
              <p:nvSpPr>
                <p:cNvPr id="52255" name="Oval 37"/>
                <p:cNvSpPr>
                  <a:spLocks noChangeArrowheads="1"/>
                </p:cNvSpPr>
                <p:nvPr/>
              </p:nvSpPr>
              <p:spPr bwMode="auto">
                <a:xfrm>
                  <a:off x="608" y="1265"/>
                  <a:ext cx="184" cy="442"/>
                </a:xfrm>
                <a:prstGeom prst="ellipse">
                  <a:avLst/>
                </a:prstGeom>
                <a:solidFill>
                  <a:srgbClr val="33CCFF"/>
                </a:solidFill>
                <a:ln w="12700">
                  <a:noFill/>
                  <a:round/>
                  <a:headEnd/>
                  <a:tailEnd/>
                </a:ln>
              </p:spPr>
              <p:txBody>
                <a:bodyPr lIns="90430" tIns="44419" rIns="90430" bIns="44419">
                  <a:spAutoFit/>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2256" name="Rectangle 38"/>
                <p:cNvSpPr>
                  <a:spLocks noChangeArrowheads="1"/>
                </p:cNvSpPr>
                <p:nvPr/>
              </p:nvSpPr>
              <p:spPr bwMode="auto">
                <a:xfrm>
                  <a:off x="603" y="1236"/>
                  <a:ext cx="340" cy="241"/>
                </a:xfrm>
                <a:prstGeom prst="rect">
                  <a:avLst/>
                </a:prstGeom>
                <a:noFill/>
                <a:ln w="12700">
                  <a:noFill/>
                  <a:miter lim="800000"/>
                  <a:headEnd/>
                  <a:tailEnd/>
                </a:ln>
              </p:spPr>
              <p:txBody>
                <a:bodyPr lIns="90430" tIns="44419" rIns="90430" bIns="44419">
                  <a:spAutoFit/>
                </a:bodyPr>
                <a:lstStyle/>
                <a:p>
                  <a:pPr algn="l" rtl="0" fontAlgn="base">
                    <a:spcBef>
                      <a:spcPct val="50000"/>
                    </a:spcBef>
                    <a:spcAft>
                      <a:spcPct val="0"/>
                    </a:spcAft>
                  </a:pPr>
                  <a:r>
                    <a:rPr lang="en-US" kern="1200">
                      <a:solidFill>
                        <a:srgbClr val="FFFFFF"/>
                      </a:solidFill>
                      <a:latin typeface="Arial"/>
                      <a:ea typeface="+mn-ea"/>
                      <a:cs typeface="Arial" charset="0"/>
                    </a:rPr>
                    <a:t>5   </a:t>
                  </a:r>
                </a:p>
              </p:txBody>
            </p:sp>
          </p:grpSp>
        </p:grpSp>
        <p:sp>
          <p:nvSpPr>
            <p:cNvPr id="52249" name="Rectangle 39"/>
            <p:cNvSpPr>
              <a:spLocks noChangeArrowheads="1"/>
            </p:cNvSpPr>
            <p:nvPr/>
          </p:nvSpPr>
          <p:spPr bwMode="auto">
            <a:xfrm>
              <a:off x="6988228" y="1752600"/>
              <a:ext cx="1447800" cy="455776"/>
            </a:xfrm>
            <a:prstGeom prst="rect">
              <a:avLst/>
            </a:prstGeom>
            <a:noFill/>
            <a:ln w="12700">
              <a:noFill/>
              <a:miter lim="800000"/>
              <a:headEnd/>
              <a:tailEnd/>
            </a:ln>
          </p:spPr>
          <p:txBody>
            <a:bodyPr lIns="90476" tIns="44444" rIns="90476" bIns="44444">
              <a:spAutoFit/>
            </a:bodyPr>
            <a:lstStyle/>
            <a:p>
              <a:pPr algn="l" rtl="0" fontAlgn="base">
                <a:lnSpc>
                  <a:spcPct val="125000"/>
                </a:lnSpc>
                <a:spcBef>
                  <a:spcPct val="50000"/>
                </a:spcBef>
                <a:spcAft>
                  <a:spcPct val="0"/>
                </a:spcAft>
              </a:pPr>
              <a:r>
                <a:rPr lang="es-MX" kern="1200">
                  <a:solidFill>
                    <a:srgbClr val="FFFFFF"/>
                  </a:solidFill>
                  <a:latin typeface="Arial"/>
                  <a:ea typeface="+mn-ea"/>
                  <a:cs typeface="Arial" charset="0"/>
                </a:rPr>
                <a:t>Optimizado</a:t>
              </a:r>
              <a:endParaRPr lang="en-US" kern="1200">
                <a:solidFill>
                  <a:srgbClr val="FFFFFF"/>
                </a:solidFill>
                <a:latin typeface="Arial"/>
                <a:ea typeface="+mn-ea"/>
                <a:cs typeface="Arial" charset="0"/>
              </a:endParaRPr>
            </a:p>
          </p:txBody>
        </p:sp>
      </p:grpSp>
      <p:sp>
        <p:nvSpPr>
          <p:cNvPr id="41" name="Slide Number Placeholder 5"/>
          <p:cNvSpPr txBox="1">
            <a:spLocks/>
          </p:cNvSpPr>
          <p:nvPr/>
        </p:nvSpPr>
        <p:spPr bwMode="auto">
          <a:xfrm>
            <a:off x="7010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r" rtl="0" fontAlgn="base">
              <a:spcBef>
                <a:spcPct val="0"/>
              </a:spcBef>
              <a:spcAft>
                <a:spcPct val="0"/>
              </a:spcAft>
              <a:defRPr/>
            </a:pPr>
            <a:fld id="{D4284124-2783-455E-B169-ABC5FFC98A41}" type="slidenum">
              <a:rPr lang="en-US" sz="1400" kern="1200">
                <a:solidFill>
                  <a:srgbClr val="000000"/>
                </a:solidFill>
                <a:latin typeface="Arial"/>
                <a:ea typeface="+mn-ea"/>
                <a:cs typeface="Arial" charset="0"/>
              </a:rPr>
              <a:pPr algn="r" rtl="0" fontAlgn="base">
                <a:spcBef>
                  <a:spcPct val="0"/>
                </a:spcBef>
                <a:spcAft>
                  <a:spcPct val="0"/>
                </a:spcAft>
                <a:defRPr/>
              </a:pPr>
              <a:t>46</a:t>
            </a:fld>
            <a:endParaRPr lang="en-US" sz="1400" kern="1200" dirty="0">
              <a:solidFill>
                <a:srgbClr val="000000"/>
              </a:solidFill>
              <a:latin typeface="Arial"/>
              <a:ea typeface="+mn-ea"/>
              <a:cs typeface="Arial" charset="0"/>
            </a:endParaRPr>
          </a:p>
        </p:txBody>
      </p:sp>
      <p:sp>
        <p:nvSpPr>
          <p:cNvPr id="42" name="TextBox 41"/>
          <p:cNvSpPr txBox="1"/>
          <p:nvPr/>
        </p:nvSpPr>
        <p:spPr>
          <a:xfrm>
            <a:off x="4000496" y="6550247"/>
            <a:ext cx="2143140" cy="261610"/>
          </a:xfrm>
          <a:prstGeom prst="rect">
            <a:avLst/>
          </a:prstGeom>
          <a:noFill/>
        </p:spPr>
        <p:txBody>
          <a:bodyPr wrap="square" rtlCol="0">
            <a:spAutoFit/>
          </a:bodyPr>
          <a:lstStyle/>
          <a:p>
            <a:pPr algn="ctr" rtl="0" fontAlgn="base">
              <a:spcBef>
                <a:spcPct val="0"/>
              </a:spcBef>
              <a:spcAft>
                <a:spcPct val="0"/>
              </a:spcAft>
            </a:pPr>
            <a:r>
              <a:rPr lang="es-AR" sz="1100" kern="1200" dirty="0">
                <a:solidFill>
                  <a:srgbClr val="000000"/>
                </a:solidFill>
                <a:latin typeface="Arial"/>
                <a:ea typeface="+mn-ea"/>
                <a:cs typeface="Arial" charset="0"/>
              </a:rPr>
              <a:t>Lic. Gabriela Faillace</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395 Título"/>
          <p:cNvSpPr>
            <a:spLocks noGrp="1"/>
          </p:cNvSpPr>
          <p:nvPr>
            <p:ph type="title"/>
          </p:nvPr>
        </p:nvSpPr>
        <p:spPr/>
        <p:txBody>
          <a:bodyPr/>
          <a:lstStyle/>
          <a:p>
            <a:r>
              <a:rPr lang="es-ES" smtClean="0"/>
              <a:t>Visión Gerencial de los Niveles</a:t>
            </a:r>
            <a:endParaRPr lang="es-MX" dirty="0" smtClean="0"/>
          </a:p>
        </p:txBody>
      </p:sp>
      <p:grpSp>
        <p:nvGrpSpPr>
          <p:cNvPr id="2" name="Group 3"/>
          <p:cNvGrpSpPr>
            <a:grpSpLocks/>
          </p:cNvGrpSpPr>
          <p:nvPr/>
        </p:nvGrpSpPr>
        <p:grpSpPr bwMode="auto">
          <a:xfrm>
            <a:off x="1619250" y="1714500"/>
            <a:ext cx="5659438" cy="3908425"/>
            <a:chOff x="796" y="618"/>
            <a:chExt cx="4200" cy="3093"/>
          </a:xfrm>
        </p:grpSpPr>
        <p:sp>
          <p:nvSpPr>
            <p:cNvPr id="54276" name="Rectangle 4"/>
            <p:cNvSpPr>
              <a:spLocks noChangeArrowheads="1"/>
            </p:cNvSpPr>
            <p:nvPr/>
          </p:nvSpPr>
          <p:spPr bwMode="auto">
            <a:xfrm>
              <a:off x="2245" y="2834"/>
              <a:ext cx="420" cy="175"/>
            </a:xfrm>
            <a:prstGeom prst="rect">
              <a:avLst/>
            </a:prstGeom>
            <a:solidFill>
              <a:schemeClr val="accent1"/>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277" name="Rectangle 5"/>
            <p:cNvSpPr>
              <a:spLocks noChangeArrowheads="1"/>
            </p:cNvSpPr>
            <p:nvPr/>
          </p:nvSpPr>
          <p:spPr bwMode="auto">
            <a:xfrm>
              <a:off x="2807" y="2834"/>
              <a:ext cx="420" cy="175"/>
            </a:xfrm>
            <a:prstGeom prst="rect">
              <a:avLst/>
            </a:prstGeom>
            <a:solidFill>
              <a:schemeClr val="accent1"/>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278" name="Rectangle 6"/>
            <p:cNvSpPr>
              <a:spLocks noChangeArrowheads="1"/>
            </p:cNvSpPr>
            <p:nvPr/>
          </p:nvSpPr>
          <p:spPr bwMode="auto">
            <a:xfrm>
              <a:off x="3368" y="2834"/>
              <a:ext cx="419" cy="175"/>
            </a:xfrm>
            <a:prstGeom prst="rect">
              <a:avLst/>
            </a:prstGeom>
            <a:solidFill>
              <a:schemeClr val="accent1"/>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279" name="Rectangle 7"/>
            <p:cNvSpPr>
              <a:spLocks noChangeArrowheads="1"/>
            </p:cNvSpPr>
            <p:nvPr/>
          </p:nvSpPr>
          <p:spPr bwMode="auto">
            <a:xfrm>
              <a:off x="3938" y="2834"/>
              <a:ext cx="420" cy="175"/>
            </a:xfrm>
            <a:prstGeom prst="rect">
              <a:avLst/>
            </a:prstGeom>
            <a:solidFill>
              <a:schemeClr val="accent1"/>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280" name="Oval 8"/>
            <p:cNvSpPr>
              <a:spLocks noChangeArrowheads="1"/>
            </p:cNvSpPr>
            <p:nvPr/>
          </p:nvSpPr>
          <p:spPr bwMode="auto">
            <a:xfrm>
              <a:off x="1702" y="2834"/>
              <a:ext cx="420" cy="175"/>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281" name="Oval 9"/>
            <p:cNvSpPr>
              <a:spLocks noChangeArrowheads="1"/>
            </p:cNvSpPr>
            <p:nvPr/>
          </p:nvSpPr>
          <p:spPr bwMode="auto">
            <a:xfrm>
              <a:off x="4509" y="2834"/>
              <a:ext cx="428" cy="175"/>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282" name="Rectangle 10"/>
            <p:cNvSpPr>
              <a:spLocks noChangeArrowheads="1"/>
            </p:cNvSpPr>
            <p:nvPr/>
          </p:nvSpPr>
          <p:spPr bwMode="auto">
            <a:xfrm>
              <a:off x="1803" y="2830"/>
              <a:ext cx="249" cy="241"/>
            </a:xfrm>
            <a:prstGeom prst="rect">
              <a:avLst/>
            </a:prstGeom>
            <a:noFill/>
            <a:ln w="9525">
              <a:noFill/>
              <a:miter lim="800000"/>
              <a:headEnd/>
              <a:tailEnd/>
            </a:ln>
          </p:spPr>
          <p:txBody>
            <a:bodyPr wrap="none" lIns="80962" tIns="41275" rIns="80962" bIns="41275">
              <a:spAutoFit/>
            </a:bodyPr>
            <a:lstStyle/>
            <a:p>
              <a:pPr algn="ctr" defTabSz="804863" rtl="0" fontAlgn="base">
                <a:lnSpc>
                  <a:spcPct val="90000"/>
                </a:lnSpc>
                <a:spcBef>
                  <a:spcPct val="50000"/>
                </a:spcBef>
                <a:spcAft>
                  <a:spcPct val="0"/>
                </a:spcAft>
                <a:buClr>
                  <a:srgbClr val="BBE0E3"/>
                </a:buClr>
              </a:pPr>
              <a:r>
                <a:rPr lang="en-US" sz="1600" kern="1200">
                  <a:solidFill>
                    <a:srgbClr val="808080"/>
                  </a:solidFill>
                  <a:latin typeface="Arial"/>
                  <a:ea typeface="+mn-ea"/>
                  <a:cs typeface="Arial" charset="0"/>
                </a:rPr>
                <a:t>In</a:t>
              </a:r>
            </a:p>
          </p:txBody>
        </p:sp>
        <p:sp>
          <p:nvSpPr>
            <p:cNvPr id="54283" name="Rectangle 11"/>
            <p:cNvSpPr>
              <a:spLocks noChangeArrowheads="1"/>
            </p:cNvSpPr>
            <p:nvPr/>
          </p:nvSpPr>
          <p:spPr bwMode="auto">
            <a:xfrm>
              <a:off x="4557" y="2834"/>
              <a:ext cx="380" cy="240"/>
            </a:xfrm>
            <a:prstGeom prst="rect">
              <a:avLst/>
            </a:prstGeom>
            <a:noFill/>
            <a:ln w="9525">
              <a:noFill/>
              <a:miter lim="800000"/>
              <a:headEnd/>
              <a:tailEnd/>
            </a:ln>
          </p:spPr>
          <p:txBody>
            <a:bodyPr wrap="none" lIns="80962" tIns="41275" rIns="80962" bIns="41275">
              <a:spAutoFit/>
            </a:bodyPr>
            <a:lstStyle/>
            <a:p>
              <a:pPr algn="ctr" defTabSz="804863" rtl="0" fontAlgn="base">
                <a:lnSpc>
                  <a:spcPct val="90000"/>
                </a:lnSpc>
                <a:spcBef>
                  <a:spcPct val="50000"/>
                </a:spcBef>
                <a:spcAft>
                  <a:spcPct val="0"/>
                </a:spcAft>
                <a:buClr>
                  <a:srgbClr val="BBE0E3"/>
                </a:buClr>
              </a:pPr>
              <a:r>
                <a:rPr lang="en-US" sz="1600" kern="1200">
                  <a:solidFill>
                    <a:srgbClr val="808080"/>
                  </a:solidFill>
                  <a:latin typeface="Arial"/>
                  <a:ea typeface="+mn-ea"/>
                  <a:cs typeface="Arial" charset="0"/>
                </a:rPr>
                <a:t>Out</a:t>
              </a:r>
            </a:p>
          </p:txBody>
        </p:sp>
        <p:sp>
          <p:nvSpPr>
            <p:cNvPr id="54284" name="Rectangle 12"/>
            <p:cNvSpPr>
              <a:spLocks noChangeArrowheads="1"/>
            </p:cNvSpPr>
            <p:nvPr/>
          </p:nvSpPr>
          <p:spPr bwMode="auto">
            <a:xfrm>
              <a:off x="1830" y="3432"/>
              <a:ext cx="255" cy="240"/>
            </a:xfrm>
            <a:prstGeom prst="rect">
              <a:avLst/>
            </a:prstGeom>
            <a:noFill/>
            <a:ln w="9525">
              <a:noFill/>
              <a:miter lim="800000"/>
              <a:headEnd/>
              <a:tailEnd/>
            </a:ln>
          </p:spPr>
          <p:txBody>
            <a:bodyPr wrap="none" lIns="80962" tIns="41275" rIns="80962" bIns="41275">
              <a:spAutoFit/>
            </a:bodyPr>
            <a:lstStyle/>
            <a:p>
              <a:pPr algn="ctr" defTabSz="804863" rtl="0" fontAlgn="base">
                <a:lnSpc>
                  <a:spcPct val="90000"/>
                </a:lnSpc>
                <a:spcBef>
                  <a:spcPct val="50000"/>
                </a:spcBef>
                <a:spcAft>
                  <a:spcPct val="0"/>
                </a:spcAft>
                <a:buClr>
                  <a:srgbClr val="BBE0E3"/>
                </a:buClr>
              </a:pPr>
              <a:r>
                <a:rPr lang="en-US" sz="1600" kern="1200">
                  <a:solidFill>
                    <a:srgbClr val="000000"/>
                  </a:solidFill>
                  <a:latin typeface="Arial"/>
                  <a:ea typeface="+mn-ea"/>
                  <a:cs typeface="Arial" charset="0"/>
                </a:rPr>
                <a:t>In</a:t>
              </a:r>
            </a:p>
          </p:txBody>
        </p:sp>
        <p:sp>
          <p:nvSpPr>
            <p:cNvPr id="54285" name="Rectangle 13"/>
            <p:cNvSpPr>
              <a:spLocks noChangeArrowheads="1"/>
            </p:cNvSpPr>
            <p:nvPr/>
          </p:nvSpPr>
          <p:spPr bwMode="auto">
            <a:xfrm>
              <a:off x="4616" y="3428"/>
              <a:ext cx="380" cy="240"/>
            </a:xfrm>
            <a:prstGeom prst="rect">
              <a:avLst/>
            </a:prstGeom>
            <a:noFill/>
            <a:ln w="9525">
              <a:noFill/>
              <a:miter lim="800000"/>
              <a:headEnd/>
              <a:tailEnd/>
            </a:ln>
          </p:spPr>
          <p:txBody>
            <a:bodyPr wrap="none" lIns="80962" tIns="41275" rIns="80962" bIns="41275">
              <a:spAutoFit/>
            </a:bodyPr>
            <a:lstStyle/>
            <a:p>
              <a:pPr algn="ctr" defTabSz="804863" rtl="0" fontAlgn="base">
                <a:lnSpc>
                  <a:spcPct val="90000"/>
                </a:lnSpc>
                <a:spcBef>
                  <a:spcPct val="50000"/>
                </a:spcBef>
                <a:spcAft>
                  <a:spcPct val="0"/>
                </a:spcAft>
                <a:buClr>
                  <a:srgbClr val="BBE0E3"/>
                </a:buClr>
              </a:pPr>
              <a:r>
                <a:rPr lang="en-US" sz="1600" kern="1200">
                  <a:solidFill>
                    <a:srgbClr val="000000"/>
                  </a:solidFill>
                  <a:latin typeface="Arial"/>
                  <a:ea typeface="+mn-ea"/>
                  <a:cs typeface="Arial" charset="0"/>
                </a:rPr>
                <a:t>Out</a:t>
              </a:r>
            </a:p>
          </p:txBody>
        </p:sp>
        <p:grpSp>
          <p:nvGrpSpPr>
            <p:cNvPr id="3" name="Group 14"/>
            <p:cNvGrpSpPr>
              <a:grpSpLocks/>
            </p:cNvGrpSpPr>
            <p:nvPr/>
          </p:nvGrpSpPr>
          <p:grpSpPr bwMode="auto">
            <a:xfrm>
              <a:off x="2069" y="3436"/>
              <a:ext cx="183" cy="162"/>
              <a:chOff x="2069" y="3436"/>
              <a:chExt cx="183" cy="162"/>
            </a:xfrm>
          </p:grpSpPr>
          <p:grpSp>
            <p:nvGrpSpPr>
              <p:cNvPr id="4" name="Group 15"/>
              <p:cNvGrpSpPr>
                <a:grpSpLocks/>
              </p:cNvGrpSpPr>
              <p:nvPr/>
            </p:nvGrpSpPr>
            <p:grpSpPr bwMode="auto">
              <a:xfrm>
                <a:off x="2069" y="3436"/>
                <a:ext cx="183" cy="25"/>
                <a:chOff x="2069" y="3436"/>
                <a:chExt cx="183" cy="25"/>
              </a:xfrm>
            </p:grpSpPr>
            <p:sp>
              <p:nvSpPr>
                <p:cNvPr id="54664" name="Freeform 16"/>
                <p:cNvSpPr>
                  <a:spLocks/>
                </p:cNvSpPr>
                <p:nvPr/>
              </p:nvSpPr>
              <p:spPr bwMode="auto">
                <a:xfrm>
                  <a:off x="2159" y="3436"/>
                  <a:ext cx="93" cy="25"/>
                </a:xfrm>
                <a:custGeom>
                  <a:avLst/>
                  <a:gdLst>
                    <a:gd name="T0" fmla="*/ 92 w 93"/>
                    <a:gd name="T1" fmla="*/ 8 h 25"/>
                    <a:gd name="T2" fmla="*/ 0 w 93"/>
                    <a:gd name="T3" fmla="*/ 24 h 25"/>
                    <a:gd name="T4" fmla="*/ 0 w 93"/>
                    <a:gd name="T5" fmla="*/ 8 h 25"/>
                    <a:gd name="T6" fmla="*/ 0 w 93"/>
                    <a:gd name="T7" fmla="*/ 0 h 25"/>
                    <a:gd name="T8" fmla="*/ 92 w 93"/>
                    <a:gd name="T9" fmla="*/ 8 h 25"/>
                    <a:gd name="T10" fmla="*/ 0 60000 65536"/>
                    <a:gd name="T11" fmla="*/ 0 60000 65536"/>
                    <a:gd name="T12" fmla="*/ 0 60000 65536"/>
                    <a:gd name="T13" fmla="*/ 0 60000 65536"/>
                    <a:gd name="T14" fmla="*/ 0 60000 65536"/>
                    <a:gd name="T15" fmla="*/ 0 w 93"/>
                    <a:gd name="T16" fmla="*/ 0 h 25"/>
                    <a:gd name="T17" fmla="*/ 93 w 93"/>
                    <a:gd name="T18" fmla="*/ 25 h 25"/>
                  </a:gdLst>
                  <a:ahLst/>
                  <a:cxnLst>
                    <a:cxn ang="T10">
                      <a:pos x="T0" y="T1"/>
                    </a:cxn>
                    <a:cxn ang="T11">
                      <a:pos x="T2" y="T3"/>
                    </a:cxn>
                    <a:cxn ang="T12">
                      <a:pos x="T4" y="T5"/>
                    </a:cxn>
                    <a:cxn ang="T13">
                      <a:pos x="T6" y="T7"/>
                    </a:cxn>
                    <a:cxn ang="T14">
                      <a:pos x="T8" y="T9"/>
                    </a:cxn>
                  </a:cxnLst>
                  <a:rect l="T15" t="T16" r="T17" b="T18"/>
                  <a:pathLst>
                    <a:path w="93" h="25">
                      <a:moveTo>
                        <a:pt x="92" y="8"/>
                      </a:moveTo>
                      <a:lnTo>
                        <a:pt x="0" y="24"/>
                      </a:lnTo>
                      <a:lnTo>
                        <a:pt x="0" y="8"/>
                      </a:lnTo>
                      <a:lnTo>
                        <a:pt x="0" y="0"/>
                      </a:lnTo>
                      <a:lnTo>
                        <a:pt x="92" y="8"/>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65" name="Line 17"/>
                <p:cNvSpPr>
                  <a:spLocks noChangeShapeType="1"/>
                </p:cNvSpPr>
                <p:nvPr/>
              </p:nvSpPr>
              <p:spPr bwMode="auto">
                <a:xfrm>
                  <a:off x="2069" y="3453"/>
                  <a:ext cx="92"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5" name="Group 18"/>
              <p:cNvGrpSpPr>
                <a:grpSpLocks/>
              </p:cNvGrpSpPr>
              <p:nvPr/>
            </p:nvGrpSpPr>
            <p:grpSpPr bwMode="auto">
              <a:xfrm>
                <a:off x="2069" y="3478"/>
                <a:ext cx="183" cy="26"/>
                <a:chOff x="2069" y="3478"/>
                <a:chExt cx="183" cy="26"/>
              </a:xfrm>
            </p:grpSpPr>
            <p:sp>
              <p:nvSpPr>
                <p:cNvPr id="54662" name="Freeform 19"/>
                <p:cNvSpPr>
                  <a:spLocks/>
                </p:cNvSpPr>
                <p:nvPr/>
              </p:nvSpPr>
              <p:spPr bwMode="auto">
                <a:xfrm>
                  <a:off x="2159" y="3478"/>
                  <a:ext cx="93" cy="26"/>
                </a:xfrm>
                <a:custGeom>
                  <a:avLst/>
                  <a:gdLst>
                    <a:gd name="T0" fmla="*/ 92 w 93"/>
                    <a:gd name="T1" fmla="*/ 8 h 26"/>
                    <a:gd name="T2" fmla="*/ 0 w 93"/>
                    <a:gd name="T3" fmla="*/ 25 h 26"/>
                    <a:gd name="T4" fmla="*/ 0 w 93"/>
                    <a:gd name="T5" fmla="*/ 8 h 26"/>
                    <a:gd name="T6" fmla="*/ 0 w 93"/>
                    <a:gd name="T7" fmla="*/ 0 h 26"/>
                    <a:gd name="T8" fmla="*/ 92 w 93"/>
                    <a:gd name="T9" fmla="*/ 8 h 26"/>
                    <a:gd name="T10" fmla="*/ 0 60000 65536"/>
                    <a:gd name="T11" fmla="*/ 0 60000 65536"/>
                    <a:gd name="T12" fmla="*/ 0 60000 65536"/>
                    <a:gd name="T13" fmla="*/ 0 60000 65536"/>
                    <a:gd name="T14" fmla="*/ 0 60000 65536"/>
                    <a:gd name="T15" fmla="*/ 0 w 93"/>
                    <a:gd name="T16" fmla="*/ 0 h 26"/>
                    <a:gd name="T17" fmla="*/ 93 w 93"/>
                    <a:gd name="T18" fmla="*/ 26 h 26"/>
                  </a:gdLst>
                  <a:ahLst/>
                  <a:cxnLst>
                    <a:cxn ang="T10">
                      <a:pos x="T0" y="T1"/>
                    </a:cxn>
                    <a:cxn ang="T11">
                      <a:pos x="T2" y="T3"/>
                    </a:cxn>
                    <a:cxn ang="T12">
                      <a:pos x="T4" y="T5"/>
                    </a:cxn>
                    <a:cxn ang="T13">
                      <a:pos x="T6" y="T7"/>
                    </a:cxn>
                    <a:cxn ang="T14">
                      <a:pos x="T8" y="T9"/>
                    </a:cxn>
                  </a:cxnLst>
                  <a:rect l="T15" t="T16" r="T17" b="T18"/>
                  <a:pathLst>
                    <a:path w="93" h="26">
                      <a:moveTo>
                        <a:pt x="92" y="8"/>
                      </a:moveTo>
                      <a:lnTo>
                        <a:pt x="0" y="25"/>
                      </a:lnTo>
                      <a:lnTo>
                        <a:pt x="0" y="8"/>
                      </a:lnTo>
                      <a:lnTo>
                        <a:pt x="0" y="0"/>
                      </a:lnTo>
                      <a:lnTo>
                        <a:pt x="92" y="8"/>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63" name="Line 20"/>
                <p:cNvSpPr>
                  <a:spLocks noChangeShapeType="1"/>
                </p:cNvSpPr>
                <p:nvPr/>
              </p:nvSpPr>
              <p:spPr bwMode="auto">
                <a:xfrm>
                  <a:off x="2069" y="3496"/>
                  <a:ext cx="92"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6" name="Group 21"/>
              <p:cNvGrpSpPr>
                <a:grpSpLocks/>
              </p:cNvGrpSpPr>
              <p:nvPr/>
            </p:nvGrpSpPr>
            <p:grpSpPr bwMode="auto">
              <a:xfrm>
                <a:off x="2069" y="3520"/>
                <a:ext cx="183" cy="36"/>
                <a:chOff x="2069" y="3520"/>
                <a:chExt cx="183" cy="36"/>
              </a:xfrm>
            </p:grpSpPr>
            <p:sp>
              <p:nvSpPr>
                <p:cNvPr id="54660" name="Freeform 22"/>
                <p:cNvSpPr>
                  <a:spLocks/>
                </p:cNvSpPr>
                <p:nvPr/>
              </p:nvSpPr>
              <p:spPr bwMode="auto">
                <a:xfrm>
                  <a:off x="2159" y="3520"/>
                  <a:ext cx="93" cy="36"/>
                </a:xfrm>
                <a:custGeom>
                  <a:avLst/>
                  <a:gdLst>
                    <a:gd name="T0" fmla="*/ 92 w 93"/>
                    <a:gd name="T1" fmla="*/ 18 h 36"/>
                    <a:gd name="T2" fmla="*/ 0 w 93"/>
                    <a:gd name="T3" fmla="*/ 35 h 36"/>
                    <a:gd name="T4" fmla="*/ 0 w 93"/>
                    <a:gd name="T5" fmla="*/ 18 h 36"/>
                    <a:gd name="T6" fmla="*/ 0 w 93"/>
                    <a:gd name="T7" fmla="*/ 0 h 36"/>
                    <a:gd name="T8" fmla="*/ 92 w 93"/>
                    <a:gd name="T9" fmla="*/ 18 h 36"/>
                    <a:gd name="T10" fmla="*/ 0 60000 65536"/>
                    <a:gd name="T11" fmla="*/ 0 60000 65536"/>
                    <a:gd name="T12" fmla="*/ 0 60000 65536"/>
                    <a:gd name="T13" fmla="*/ 0 60000 65536"/>
                    <a:gd name="T14" fmla="*/ 0 60000 65536"/>
                    <a:gd name="T15" fmla="*/ 0 w 93"/>
                    <a:gd name="T16" fmla="*/ 0 h 36"/>
                    <a:gd name="T17" fmla="*/ 93 w 93"/>
                    <a:gd name="T18" fmla="*/ 36 h 36"/>
                  </a:gdLst>
                  <a:ahLst/>
                  <a:cxnLst>
                    <a:cxn ang="T10">
                      <a:pos x="T0" y="T1"/>
                    </a:cxn>
                    <a:cxn ang="T11">
                      <a:pos x="T2" y="T3"/>
                    </a:cxn>
                    <a:cxn ang="T12">
                      <a:pos x="T4" y="T5"/>
                    </a:cxn>
                    <a:cxn ang="T13">
                      <a:pos x="T6" y="T7"/>
                    </a:cxn>
                    <a:cxn ang="T14">
                      <a:pos x="T8" y="T9"/>
                    </a:cxn>
                  </a:cxnLst>
                  <a:rect l="T15" t="T16" r="T17" b="T18"/>
                  <a:pathLst>
                    <a:path w="93" h="36">
                      <a:moveTo>
                        <a:pt x="92" y="18"/>
                      </a:moveTo>
                      <a:lnTo>
                        <a:pt x="0" y="35"/>
                      </a:lnTo>
                      <a:lnTo>
                        <a:pt x="0" y="18"/>
                      </a:lnTo>
                      <a:lnTo>
                        <a:pt x="0" y="0"/>
                      </a:lnTo>
                      <a:lnTo>
                        <a:pt x="92" y="18"/>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61" name="Line 23"/>
                <p:cNvSpPr>
                  <a:spLocks noChangeShapeType="1"/>
                </p:cNvSpPr>
                <p:nvPr/>
              </p:nvSpPr>
              <p:spPr bwMode="auto">
                <a:xfrm>
                  <a:off x="2069" y="3548"/>
                  <a:ext cx="92"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7" name="Group 24"/>
              <p:cNvGrpSpPr>
                <a:grpSpLocks/>
              </p:cNvGrpSpPr>
              <p:nvPr/>
            </p:nvGrpSpPr>
            <p:grpSpPr bwMode="auto">
              <a:xfrm>
                <a:off x="2069" y="3572"/>
                <a:ext cx="183" cy="26"/>
                <a:chOff x="2069" y="3572"/>
                <a:chExt cx="183" cy="26"/>
              </a:xfrm>
            </p:grpSpPr>
            <p:sp>
              <p:nvSpPr>
                <p:cNvPr id="54658" name="Freeform 25"/>
                <p:cNvSpPr>
                  <a:spLocks/>
                </p:cNvSpPr>
                <p:nvPr/>
              </p:nvSpPr>
              <p:spPr bwMode="auto">
                <a:xfrm>
                  <a:off x="2159" y="3572"/>
                  <a:ext cx="93" cy="26"/>
                </a:xfrm>
                <a:custGeom>
                  <a:avLst/>
                  <a:gdLst>
                    <a:gd name="T0" fmla="*/ 92 w 93"/>
                    <a:gd name="T1" fmla="*/ 8 h 26"/>
                    <a:gd name="T2" fmla="*/ 0 w 93"/>
                    <a:gd name="T3" fmla="*/ 25 h 26"/>
                    <a:gd name="T4" fmla="*/ 0 w 93"/>
                    <a:gd name="T5" fmla="*/ 8 h 26"/>
                    <a:gd name="T6" fmla="*/ 0 w 93"/>
                    <a:gd name="T7" fmla="*/ 0 h 26"/>
                    <a:gd name="T8" fmla="*/ 92 w 93"/>
                    <a:gd name="T9" fmla="*/ 8 h 26"/>
                    <a:gd name="T10" fmla="*/ 0 60000 65536"/>
                    <a:gd name="T11" fmla="*/ 0 60000 65536"/>
                    <a:gd name="T12" fmla="*/ 0 60000 65536"/>
                    <a:gd name="T13" fmla="*/ 0 60000 65536"/>
                    <a:gd name="T14" fmla="*/ 0 60000 65536"/>
                    <a:gd name="T15" fmla="*/ 0 w 93"/>
                    <a:gd name="T16" fmla="*/ 0 h 26"/>
                    <a:gd name="T17" fmla="*/ 93 w 93"/>
                    <a:gd name="T18" fmla="*/ 26 h 26"/>
                  </a:gdLst>
                  <a:ahLst/>
                  <a:cxnLst>
                    <a:cxn ang="T10">
                      <a:pos x="T0" y="T1"/>
                    </a:cxn>
                    <a:cxn ang="T11">
                      <a:pos x="T2" y="T3"/>
                    </a:cxn>
                    <a:cxn ang="T12">
                      <a:pos x="T4" y="T5"/>
                    </a:cxn>
                    <a:cxn ang="T13">
                      <a:pos x="T6" y="T7"/>
                    </a:cxn>
                    <a:cxn ang="T14">
                      <a:pos x="T8" y="T9"/>
                    </a:cxn>
                  </a:cxnLst>
                  <a:rect l="T15" t="T16" r="T17" b="T18"/>
                  <a:pathLst>
                    <a:path w="93" h="26">
                      <a:moveTo>
                        <a:pt x="92" y="8"/>
                      </a:moveTo>
                      <a:lnTo>
                        <a:pt x="0" y="25"/>
                      </a:lnTo>
                      <a:lnTo>
                        <a:pt x="0" y="8"/>
                      </a:lnTo>
                      <a:lnTo>
                        <a:pt x="0" y="0"/>
                      </a:lnTo>
                      <a:lnTo>
                        <a:pt x="92" y="8"/>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59" name="Line 26"/>
                <p:cNvSpPr>
                  <a:spLocks noChangeShapeType="1"/>
                </p:cNvSpPr>
                <p:nvPr/>
              </p:nvSpPr>
              <p:spPr bwMode="auto">
                <a:xfrm>
                  <a:off x="2069" y="3590"/>
                  <a:ext cx="92"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grpSp>
          <p:nvGrpSpPr>
            <p:cNvPr id="8" name="Group 27"/>
            <p:cNvGrpSpPr>
              <a:grpSpLocks/>
            </p:cNvGrpSpPr>
            <p:nvPr/>
          </p:nvGrpSpPr>
          <p:grpSpPr bwMode="auto">
            <a:xfrm>
              <a:off x="4431" y="3478"/>
              <a:ext cx="185" cy="35"/>
              <a:chOff x="4431" y="3478"/>
              <a:chExt cx="185" cy="35"/>
            </a:xfrm>
          </p:grpSpPr>
          <p:sp>
            <p:nvSpPr>
              <p:cNvPr id="54652" name="Freeform 28"/>
              <p:cNvSpPr>
                <a:spLocks/>
              </p:cNvSpPr>
              <p:nvPr/>
            </p:nvSpPr>
            <p:spPr bwMode="auto">
              <a:xfrm>
                <a:off x="4522" y="3478"/>
                <a:ext cx="94" cy="35"/>
              </a:xfrm>
              <a:custGeom>
                <a:avLst/>
                <a:gdLst>
                  <a:gd name="T0" fmla="*/ 93 w 94"/>
                  <a:gd name="T1" fmla="*/ 17 h 35"/>
                  <a:gd name="T2" fmla="*/ 0 w 94"/>
                  <a:gd name="T3" fmla="*/ 34 h 35"/>
                  <a:gd name="T4" fmla="*/ 0 w 94"/>
                  <a:gd name="T5" fmla="*/ 17 h 35"/>
                  <a:gd name="T6" fmla="*/ 0 w 94"/>
                  <a:gd name="T7" fmla="*/ 0 h 35"/>
                  <a:gd name="T8" fmla="*/ 93 w 94"/>
                  <a:gd name="T9" fmla="*/ 17 h 35"/>
                  <a:gd name="T10" fmla="*/ 0 60000 65536"/>
                  <a:gd name="T11" fmla="*/ 0 60000 65536"/>
                  <a:gd name="T12" fmla="*/ 0 60000 65536"/>
                  <a:gd name="T13" fmla="*/ 0 60000 65536"/>
                  <a:gd name="T14" fmla="*/ 0 60000 65536"/>
                  <a:gd name="T15" fmla="*/ 0 w 94"/>
                  <a:gd name="T16" fmla="*/ 0 h 35"/>
                  <a:gd name="T17" fmla="*/ 94 w 94"/>
                  <a:gd name="T18" fmla="*/ 35 h 35"/>
                </a:gdLst>
                <a:ahLst/>
                <a:cxnLst>
                  <a:cxn ang="T10">
                    <a:pos x="T0" y="T1"/>
                  </a:cxn>
                  <a:cxn ang="T11">
                    <a:pos x="T2" y="T3"/>
                  </a:cxn>
                  <a:cxn ang="T12">
                    <a:pos x="T4" y="T5"/>
                  </a:cxn>
                  <a:cxn ang="T13">
                    <a:pos x="T6" y="T7"/>
                  </a:cxn>
                  <a:cxn ang="T14">
                    <a:pos x="T8" y="T9"/>
                  </a:cxn>
                </a:cxnLst>
                <a:rect l="T15" t="T16" r="T17" b="T18"/>
                <a:pathLst>
                  <a:path w="94" h="35">
                    <a:moveTo>
                      <a:pt x="93" y="17"/>
                    </a:moveTo>
                    <a:lnTo>
                      <a:pt x="0" y="34"/>
                    </a:lnTo>
                    <a:lnTo>
                      <a:pt x="0" y="17"/>
                    </a:lnTo>
                    <a:lnTo>
                      <a:pt x="0" y="0"/>
                    </a:lnTo>
                    <a:lnTo>
                      <a:pt x="93" y="17"/>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53" name="Line 29"/>
              <p:cNvSpPr>
                <a:spLocks noChangeShapeType="1"/>
              </p:cNvSpPr>
              <p:nvPr/>
            </p:nvSpPr>
            <p:spPr bwMode="auto">
              <a:xfrm>
                <a:off x="4431" y="3506"/>
                <a:ext cx="93"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9" name="Group 30"/>
            <p:cNvGrpSpPr>
              <a:grpSpLocks/>
            </p:cNvGrpSpPr>
            <p:nvPr/>
          </p:nvGrpSpPr>
          <p:grpSpPr bwMode="auto">
            <a:xfrm>
              <a:off x="4431" y="3530"/>
              <a:ext cx="185" cy="26"/>
              <a:chOff x="4431" y="3530"/>
              <a:chExt cx="185" cy="26"/>
            </a:xfrm>
          </p:grpSpPr>
          <p:sp>
            <p:nvSpPr>
              <p:cNvPr id="54650" name="Freeform 31"/>
              <p:cNvSpPr>
                <a:spLocks/>
              </p:cNvSpPr>
              <p:nvPr/>
            </p:nvSpPr>
            <p:spPr bwMode="auto">
              <a:xfrm>
                <a:off x="4522" y="3530"/>
                <a:ext cx="94" cy="26"/>
              </a:xfrm>
              <a:custGeom>
                <a:avLst/>
                <a:gdLst>
                  <a:gd name="T0" fmla="*/ 93 w 94"/>
                  <a:gd name="T1" fmla="*/ 8 h 26"/>
                  <a:gd name="T2" fmla="*/ 0 w 94"/>
                  <a:gd name="T3" fmla="*/ 25 h 26"/>
                  <a:gd name="T4" fmla="*/ 0 w 94"/>
                  <a:gd name="T5" fmla="*/ 8 h 26"/>
                  <a:gd name="T6" fmla="*/ 0 w 94"/>
                  <a:gd name="T7" fmla="*/ 0 h 26"/>
                  <a:gd name="T8" fmla="*/ 93 w 94"/>
                  <a:gd name="T9" fmla="*/ 8 h 26"/>
                  <a:gd name="T10" fmla="*/ 0 60000 65536"/>
                  <a:gd name="T11" fmla="*/ 0 60000 65536"/>
                  <a:gd name="T12" fmla="*/ 0 60000 65536"/>
                  <a:gd name="T13" fmla="*/ 0 60000 65536"/>
                  <a:gd name="T14" fmla="*/ 0 60000 65536"/>
                  <a:gd name="T15" fmla="*/ 0 w 94"/>
                  <a:gd name="T16" fmla="*/ 0 h 26"/>
                  <a:gd name="T17" fmla="*/ 94 w 94"/>
                  <a:gd name="T18" fmla="*/ 26 h 26"/>
                </a:gdLst>
                <a:ahLst/>
                <a:cxnLst>
                  <a:cxn ang="T10">
                    <a:pos x="T0" y="T1"/>
                  </a:cxn>
                  <a:cxn ang="T11">
                    <a:pos x="T2" y="T3"/>
                  </a:cxn>
                  <a:cxn ang="T12">
                    <a:pos x="T4" y="T5"/>
                  </a:cxn>
                  <a:cxn ang="T13">
                    <a:pos x="T6" y="T7"/>
                  </a:cxn>
                  <a:cxn ang="T14">
                    <a:pos x="T8" y="T9"/>
                  </a:cxn>
                </a:cxnLst>
                <a:rect l="T15" t="T16" r="T17" b="T18"/>
                <a:pathLst>
                  <a:path w="94" h="26">
                    <a:moveTo>
                      <a:pt x="93" y="8"/>
                    </a:moveTo>
                    <a:lnTo>
                      <a:pt x="0" y="25"/>
                    </a:lnTo>
                    <a:lnTo>
                      <a:pt x="0" y="8"/>
                    </a:lnTo>
                    <a:lnTo>
                      <a:pt x="0" y="0"/>
                    </a:lnTo>
                    <a:lnTo>
                      <a:pt x="93" y="8"/>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51" name="Line 32"/>
              <p:cNvSpPr>
                <a:spLocks noChangeShapeType="1"/>
              </p:cNvSpPr>
              <p:nvPr/>
            </p:nvSpPr>
            <p:spPr bwMode="auto">
              <a:xfrm>
                <a:off x="4431" y="3548"/>
                <a:ext cx="93"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10" name="Group 33"/>
            <p:cNvGrpSpPr>
              <a:grpSpLocks/>
            </p:cNvGrpSpPr>
            <p:nvPr/>
          </p:nvGrpSpPr>
          <p:grpSpPr bwMode="auto">
            <a:xfrm>
              <a:off x="2124" y="2904"/>
              <a:ext cx="111" cy="36"/>
              <a:chOff x="2124" y="2904"/>
              <a:chExt cx="111" cy="36"/>
            </a:xfrm>
          </p:grpSpPr>
          <p:sp>
            <p:nvSpPr>
              <p:cNvPr id="54648" name="Freeform 34"/>
              <p:cNvSpPr>
                <a:spLocks/>
              </p:cNvSpPr>
              <p:nvPr/>
            </p:nvSpPr>
            <p:spPr bwMode="auto">
              <a:xfrm>
                <a:off x="2141" y="2904"/>
                <a:ext cx="94" cy="36"/>
              </a:xfrm>
              <a:custGeom>
                <a:avLst/>
                <a:gdLst>
                  <a:gd name="T0" fmla="*/ 93 w 94"/>
                  <a:gd name="T1" fmla="*/ 18 h 36"/>
                  <a:gd name="T2" fmla="*/ 0 w 94"/>
                  <a:gd name="T3" fmla="*/ 35 h 36"/>
                  <a:gd name="T4" fmla="*/ 0 w 94"/>
                  <a:gd name="T5" fmla="*/ 18 h 36"/>
                  <a:gd name="T6" fmla="*/ 0 w 94"/>
                  <a:gd name="T7" fmla="*/ 0 h 36"/>
                  <a:gd name="T8" fmla="*/ 93 w 94"/>
                  <a:gd name="T9" fmla="*/ 18 h 36"/>
                  <a:gd name="T10" fmla="*/ 0 60000 65536"/>
                  <a:gd name="T11" fmla="*/ 0 60000 65536"/>
                  <a:gd name="T12" fmla="*/ 0 60000 65536"/>
                  <a:gd name="T13" fmla="*/ 0 60000 65536"/>
                  <a:gd name="T14" fmla="*/ 0 60000 65536"/>
                  <a:gd name="T15" fmla="*/ 0 w 94"/>
                  <a:gd name="T16" fmla="*/ 0 h 36"/>
                  <a:gd name="T17" fmla="*/ 94 w 94"/>
                  <a:gd name="T18" fmla="*/ 36 h 36"/>
                </a:gdLst>
                <a:ahLst/>
                <a:cxnLst>
                  <a:cxn ang="T10">
                    <a:pos x="T0" y="T1"/>
                  </a:cxn>
                  <a:cxn ang="T11">
                    <a:pos x="T2" y="T3"/>
                  </a:cxn>
                  <a:cxn ang="T12">
                    <a:pos x="T4" y="T5"/>
                  </a:cxn>
                  <a:cxn ang="T13">
                    <a:pos x="T6" y="T7"/>
                  </a:cxn>
                  <a:cxn ang="T14">
                    <a:pos x="T8" y="T9"/>
                  </a:cxn>
                </a:cxnLst>
                <a:rect l="T15" t="T16" r="T17" b="T18"/>
                <a:pathLst>
                  <a:path w="94" h="36">
                    <a:moveTo>
                      <a:pt x="93" y="18"/>
                    </a:moveTo>
                    <a:lnTo>
                      <a:pt x="0" y="35"/>
                    </a:lnTo>
                    <a:lnTo>
                      <a:pt x="0" y="18"/>
                    </a:lnTo>
                    <a:lnTo>
                      <a:pt x="0" y="0"/>
                    </a:lnTo>
                    <a:lnTo>
                      <a:pt x="93" y="18"/>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49" name="Line 35"/>
              <p:cNvSpPr>
                <a:spLocks noChangeShapeType="1"/>
              </p:cNvSpPr>
              <p:nvPr/>
            </p:nvSpPr>
            <p:spPr bwMode="auto">
              <a:xfrm>
                <a:off x="2124" y="2932"/>
                <a:ext cx="1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11" name="Group 36"/>
            <p:cNvGrpSpPr>
              <a:grpSpLocks/>
            </p:cNvGrpSpPr>
            <p:nvPr/>
          </p:nvGrpSpPr>
          <p:grpSpPr bwMode="auto">
            <a:xfrm>
              <a:off x="2667" y="2904"/>
              <a:ext cx="138" cy="36"/>
              <a:chOff x="2667" y="2904"/>
              <a:chExt cx="138" cy="36"/>
            </a:xfrm>
          </p:grpSpPr>
          <p:sp>
            <p:nvSpPr>
              <p:cNvPr id="54646" name="Freeform 37"/>
              <p:cNvSpPr>
                <a:spLocks/>
              </p:cNvSpPr>
              <p:nvPr/>
            </p:nvSpPr>
            <p:spPr bwMode="auto">
              <a:xfrm>
                <a:off x="2712" y="2904"/>
                <a:ext cx="93" cy="36"/>
              </a:xfrm>
              <a:custGeom>
                <a:avLst/>
                <a:gdLst>
                  <a:gd name="T0" fmla="*/ 92 w 93"/>
                  <a:gd name="T1" fmla="*/ 18 h 36"/>
                  <a:gd name="T2" fmla="*/ 0 w 93"/>
                  <a:gd name="T3" fmla="*/ 35 h 36"/>
                  <a:gd name="T4" fmla="*/ 0 w 93"/>
                  <a:gd name="T5" fmla="*/ 18 h 36"/>
                  <a:gd name="T6" fmla="*/ 0 w 93"/>
                  <a:gd name="T7" fmla="*/ 0 h 36"/>
                  <a:gd name="T8" fmla="*/ 92 w 93"/>
                  <a:gd name="T9" fmla="*/ 18 h 36"/>
                  <a:gd name="T10" fmla="*/ 0 60000 65536"/>
                  <a:gd name="T11" fmla="*/ 0 60000 65536"/>
                  <a:gd name="T12" fmla="*/ 0 60000 65536"/>
                  <a:gd name="T13" fmla="*/ 0 60000 65536"/>
                  <a:gd name="T14" fmla="*/ 0 60000 65536"/>
                  <a:gd name="T15" fmla="*/ 0 w 93"/>
                  <a:gd name="T16" fmla="*/ 0 h 36"/>
                  <a:gd name="T17" fmla="*/ 93 w 93"/>
                  <a:gd name="T18" fmla="*/ 36 h 36"/>
                </a:gdLst>
                <a:ahLst/>
                <a:cxnLst>
                  <a:cxn ang="T10">
                    <a:pos x="T0" y="T1"/>
                  </a:cxn>
                  <a:cxn ang="T11">
                    <a:pos x="T2" y="T3"/>
                  </a:cxn>
                  <a:cxn ang="T12">
                    <a:pos x="T4" y="T5"/>
                  </a:cxn>
                  <a:cxn ang="T13">
                    <a:pos x="T6" y="T7"/>
                  </a:cxn>
                  <a:cxn ang="T14">
                    <a:pos x="T8" y="T9"/>
                  </a:cxn>
                </a:cxnLst>
                <a:rect l="T15" t="T16" r="T17" b="T18"/>
                <a:pathLst>
                  <a:path w="93" h="36">
                    <a:moveTo>
                      <a:pt x="92" y="18"/>
                    </a:moveTo>
                    <a:lnTo>
                      <a:pt x="0" y="35"/>
                    </a:lnTo>
                    <a:lnTo>
                      <a:pt x="0" y="18"/>
                    </a:lnTo>
                    <a:lnTo>
                      <a:pt x="0" y="0"/>
                    </a:lnTo>
                    <a:lnTo>
                      <a:pt x="92" y="18"/>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47" name="Line 38"/>
              <p:cNvSpPr>
                <a:spLocks noChangeShapeType="1"/>
              </p:cNvSpPr>
              <p:nvPr/>
            </p:nvSpPr>
            <p:spPr bwMode="auto">
              <a:xfrm>
                <a:off x="2667" y="2932"/>
                <a:ext cx="47"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12" name="Group 39"/>
            <p:cNvGrpSpPr>
              <a:grpSpLocks/>
            </p:cNvGrpSpPr>
            <p:nvPr/>
          </p:nvGrpSpPr>
          <p:grpSpPr bwMode="auto">
            <a:xfrm>
              <a:off x="3229" y="2904"/>
              <a:ext cx="129" cy="25"/>
              <a:chOff x="3229" y="2904"/>
              <a:chExt cx="129" cy="25"/>
            </a:xfrm>
          </p:grpSpPr>
          <p:sp>
            <p:nvSpPr>
              <p:cNvPr id="54644" name="Freeform 40"/>
              <p:cNvSpPr>
                <a:spLocks/>
              </p:cNvSpPr>
              <p:nvPr/>
            </p:nvSpPr>
            <p:spPr bwMode="auto">
              <a:xfrm>
                <a:off x="3264" y="2904"/>
                <a:ext cx="94" cy="25"/>
              </a:xfrm>
              <a:custGeom>
                <a:avLst/>
                <a:gdLst>
                  <a:gd name="T0" fmla="*/ 93 w 94"/>
                  <a:gd name="T1" fmla="*/ 8 h 25"/>
                  <a:gd name="T2" fmla="*/ 0 w 94"/>
                  <a:gd name="T3" fmla="*/ 24 h 25"/>
                  <a:gd name="T4" fmla="*/ 0 w 94"/>
                  <a:gd name="T5" fmla="*/ 8 h 25"/>
                  <a:gd name="T6" fmla="*/ 0 w 94"/>
                  <a:gd name="T7" fmla="*/ 0 h 25"/>
                  <a:gd name="T8" fmla="*/ 93 w 94"/>
                  <a:gd name="T9" fmla="*/ 8 h 25"/>
                  <a:gd name="T10" fmla="*/ 0 60000 65536"/>
                  <a:gd name="T11" fmla="*/ 0 60000 65536"/>
                  <a:gd name="T12" fmla="*/ 0 60000 65536"/>
                  <a:gd name="T13" fmla="*/ 0 60000 65536"/>
                  <a:gd name="T14" fmla="*/ 0 60000 65536"/>
                  <a:gd name="T15" fmla="*/ 0 w 94"/>
                  <a:gd name="T16" fmla="*/ 0 h 25"/>
                  <a:gd name="T17" fmla="*/ 94 w 94"/>
                  <a:gd name="T18" fmla="*/ 25 h 25"/>
                </a:gdLst>
                <a:ahLst/>
                <a:cxnLst>
                  <a:cxn ang="T10">
                    <a:pos x="T0" y="T1"/>
                  </a:cxn>
                  <a:cxn ang="T11">
                    <a:pos x="T2" y="T3"/>
                  </a:cxn>
                  <a:cxn ang="T12">
                    <a:pos x="T4" y="T5"/>
                  </a:cxn>
                  <a:cxn ang="T13">
                    <a:pos x="T6" y="T7"/>
                  </a:cxn>
                  <a:cxn ang="T14">
                    <a:pos x="T8" y="T9"/>
                  </a:cxn>
                </a:cxnLst>
                <a:rect l="T15" t="T16" r="T17" b="T18"/>
                <a:pathLst>
                  <a:path w="94" h="25">
                    <a:moveTo>
                      <a:pt x="93" y="8"/>
                    </a:moveTo>
                    <a:lnTo>
                      <a:pt x="0" y="24"/>
                    </a:lnTo>
                    <a:lnTo>
                      <a:pt x="0" y="8"/>
                    </a:lnTo>
                    <a:lnTo>
                      <a:pt x="0" y="0"/>
                    </a:lnTo>
                    <a:lnTo>
                      <a:pt x="93" y="8"/>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45" name="Line 41"/>
              <p:cNvSpPr>
                <a:spLocks noChangeShapeType="1"/>
              </p:cNvSpPr>
              <p:nvPr/>
            </p:nvSpPr>
            <p:spPr bwMode="auto">
              <a:xfrm>
                <a:off x="3229" y="2921"/>
                <a:ext cx="37"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13" name="Group 42"/>
            <p:cNvGrpSpPr>
              <a:grpSpLocks/>
            </p:cNvGrpSpPr>
            <p:nvPr/>
          </p:nvGrpSpPr>
          <p:grpSpPr bwMode="auto">
            <a:xfrm>
              <a:off x="3799" y="2904"/>
              <a:ext cx="138" cy="36"/>
              <a:chOff x="3799" y="2904"/>
              <a:chExt cx="138" cy="36"/>
            </a:xfrm>
          </p:grpSpPr>
          <p:sp>
            <p:nvSpPr>
              <p:cNvPr id="54642" name="Freeform 43"/>
              <p:cNvSpPr>
                <a:spLocks/>
              </p:cNvSpPr>
              <p:nvPr/>
            </p:nvSpPr>
            <p:spPr bwMode="auto">
              <a:xfrm>
                <a:off x="3844" y="2904"/>
                <a:ext cx="93" cy="36"/>
              </a:xfrm>
              <a:custGeom>
                <a:avLst/>
                <a:gdLst>
                  <a:gd name="T0" fmla="*/ 92 w 93"/>
                  <a:gd name="T1" fmla="*/ 18 h 36"/>
                  <a:gd name="T2" fmla="*/ 0 w 93"/>
                  <a:gd name="T3" fmla="*/ 35 h 36"/>
                  <a:gd name="T4" fmla="*/ 0 w 93"/>
                  <a:gd name="T5" fmla="*/ 18 h 36"/>
                  <a:gd name="T6" fmla="*/ 0 w 93"/>
                  <a:gd name="T7" fmla="*/ 0 h 36"/>
                  <a:gd name="T8" fmla="*/ 92 w 93"/>
                  <a:gd name="T9" fmla="*/ 18 h 36"/>
                  <a:gd name="T10" fmla="*/ 0 60000 65536"/>
                  <a:gd name="T11" fmla="*/ 0 60000 65536"/>
                  <a:gd name="T12" fmla="*/ 0 60000 65536"/>
                  <a:gd name="T13" fmla="*/ 0 60000 65536"/>
                  <a:gd name="T14" fmla="*/ 0 60000 65536"/>
                  <a:gd name="T15" fmla="*/ 0 w 93"/>
                  <a:gd name="T16" fmla="*/ 0 h 36"/>
                  <a:gd name="T17" fmla="*/ 93 w 93"/>
                  <a:gd name="T18" fmla="*/ 36 h 36"/>
                </a:gdLst>
                <a:ahLst/>
                <a:cxnLst>
                  <a:cxn ang="T10">
                    <a:pos x="T0" y="T1"/>
                  </a:cxn>
                  <a:cxn ang="T11">
                    <a:pos x="T2" y="T3"/>
                  </a:cxn>
                  <a:cxn ang="T12">
                    <a:pos x="T4" y="T5"/>
                  </a:cxn>
                  <a:cxn ang="T13">
                    <a:pos x="T6" y="T7"/>
                  </a:cxn>
                  <a:cxn ang="T14">
                    <a:pos x="T8" y="T9"/>
                  </a:cxn>
                </a:cxnLst>
                <a:rect l="T15" t="T16" r="T17" b="T18"/>
                <a:pathLst>
                  <a:path w="93" h="36">
                    <a:moveTo>
                      <a:pt x="92" y="18"/>
                    </a:moveTo>
                    <a:lnTo>
                      <a:pt x="0" y="35"/>
                    </a:lnTo>
                    <a:lnTo>
                      <a:pt x="0" y="18"/>
                    </a:lnTo>
                    <a:lnTo>
                      <a:pt x="0" y="0"/>
                    </a:lnTo>
                    <a:lnTo>
                      <a:pt x="92" y="18"/>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43" name="Line 44"/>
              <p:cNvSpPr>
                <a:spLocks noChangeShapeType="1"/>
              </p:cNvSpPr>
              <p:nvPr/>
            </p:nvSpPr>
            <p:spPr bwMode="auto">
              <a:xfrm>
                <a:off x="3799" y="2932"/>
                <a:ext cx="47"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14" name="Group 45"/>
            <p:cNvGrpSpPr>
              <a:grpSpLocks/>
            </p:cNvGrpSpPr>
            <p:nvPr/>
          </p:nvGrpSpPr>
          <p:grpSpPr bwMode="auto">
            <a:xfrm>
              <a:off x="4379" y="2904"/>
              <a:ext cx="120" cy="36"/>
              <a:chOff x="4379" y="2904"/>
              <a:chExt cx="120" cy="36"/>
            </a:xfrm>
          </p:grpSpPr>
          <p:sp>
            <p:nvSpPr>
              <p:cNvPr id="54640" name="Freeform 46"/>
              <p:cNvSpPr>
                <a:spLocks/>
              </p:cNvSpPr>
              <p:nvPr/>
            </p:nvSpPr>
            <p:spPr bwMode="auto">
              <a:xfrm>
                <a:off x="4414" y="2904"/>
                <a:ext cx="85" cy="36"/>
              </a:xfrm>
              <a:custGeom>
                <a:avLst/>
                <a:gdLst>
                  <a:gd name="T0" fmla="*/ 84 w 85"/>
                  <a:gd name="T1" fmla="*/ 18 h 36"/>
                  <a:gd name="T2" fmla="*/ 0 w 85"/>
                  <a:gd name="T3" fmla="*/ 35 h 36"/>
                  <a:gd name="T4" fmla="*/ 0 w 85"/>
                  <a:gd name="T5" fmla="*/ 18 h 36"/>
                  <a:gd name="T6" fmla="*/ 0 w 85"/>
                  <a:gd name="T7" fmla="*/ 0 h 36"/>
                  <a:gd name="T8" fmla="*/ 84 w 85"/>
                  <a:gd name="T9" fmla="*/ 18 h 36"/>
                  <a:gd name="T10" fmla="*/ 0 60000 65536"/>
                  <a:gd name="T11" fmla="*/ 0 60000 65536"/>
                  <a:gd name="T12" fmla="*/ 0 60000 65536"/>
                  <a:gd name="T13" fmla="*/ 0 60000 65536"/>
                  <a:gd name="T14" fmla="*/ 0 60000 65536"/>
                  <a:gd name="T15" fmla="*/ 0 w 85"/>
                  <a:gd name="T16" fmla="*/ 0 h 36"/>
                  <a:gd name="T17" fmla="*/ 85 w 85"/>
                  <a:gd name="T18" fmla="*/ 36 h 36"/>
                </a:gdLst>
                <a:ahLst/>
                <a:cxnLst>
                  <a:cxn ang="T10">
                    <a:pos x="T0" y="T1"/>
                  </a:cxn>
                  <a:cxn ang="T11">
                    <a:pos x="T2" y="T3"/>
                  </a:cxn>
                  <a:cxn ang="T12">
                    <a:pos x="T4" y="T5"/>
                  </a:cxn>
                  <a:cxn ang="T13">
                    <a:pos x="T6" y="T7"/>
                  </a:cxn>
                  <a:cxn ang="T14">
                    <a:pos x="T8" y="T9"/>
                  </a:cxn>
                </a:cxnLst>
                <a:rect l="T15" t="T16" r="T17" b="T18"/>
                <a:pathLst>
                  <a:path w="85" h="36">
                    <a:moveTo>
                      <a:pt x="84" y="18"/>
                    </a:moveTo>
                    <a:lnTo>
                      <a:pt x="0" y="35"/>
                    </a:lnTo>
                    <a:lnTo>
                      <a:pt x="0" y="18"/>
                    </a:lnTo>
                    <a:lnTo>
                      <a:pt x="0" y="0"/>
                    </a:lnTo>
                    <a:lnTo>
                      <a:pt x="84" y="18"/>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41" name="Line 47"/>
              <p:cNvSpPr>
                <a:spLocks noChangeShapeType="1"/>
              </p:cNvSpPr>
              <p:nvPr/>
            </p:nvSpPr>
            <p:spPr bwMode="auto">
              <a:xfrm>
                <a:off x="4379" y="2932"/>
                <a:ext cx="37"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sp>
          <p:nvSpPr>
            <p:cNvPr id="54294" name="Rectangle 48"/>
            <p:cNvSpPr>
              <a:spLocks noChangeArrowheads="1"/>
            </p:cNvSpPr>
            <p:nvPr/>
          </p:nvSpPr>
          <p:spPr bwMode="auto">
            <a:xfrm>
              <a:off x="2298" y="2313"/>
              <a:ext cx="419" cy="175"/>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295" name="Rectangle 49"/>
            <p:cNvSpPr>
              <a:spLocks noChangeArrowheads="1"/>
            </p:cNvSpPr>
            <p:nvPr/>
          </p:nvSpPr>
          <p:spPr bwMode="auto">
            <a:xfrm>
              <a:off x="2851" y="2302"/>
              <a:ext cx="419" cy="176"/>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296" name="Rectangle 50"/>
            <p:cNvSpPr>
              <a:spLocks noChangeArrowheads="1"/>
            </p:cNvSpPr>
            <p:nvPr/>
          </p:nvSpPr>
          <p:spPr bwMode="auto">
            <a:xfrm>
              <a:off x="3412" y="2302"/>
              <a:ext cx="419" cy="176"/>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297" name="Rectangle 51"/>
            <p:cNvSpPr>
              <a:spLocks noChangeArrowheads="1"/>
            </p:cNvSpPr>
            <p:nvPr/>
          </p:nvSpPr>
          <p:spPr bwMode="auto">
            <a:xfrm>
              <a:off x="3991" y="2302"/>
              <a:ext cx="420" cy="176"/>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298" name="Oval 52"/>
            <p:cNvSpPr>
              <a:spLocks noChangeArrowheads="1"/>
            </p:cNvSpPr>
            <p:nvPr/>
          </p:nvSpPr>
          <p:spPr bwMode="auto">
            <a:xfrm>
              <a:off x="1745" y="2302"/>
              <a:ext cx="421" cy="176"/>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299" name="Oval 53"/>
            <p:cNvSpPr>
              <a:spLocks noChangeArrowheads="1"/>
            </p:cNvSpPr>
            <p:nvPr/>
          </p:nvSpPr>
          <p:spPr bwMode="auto">
            <a:xfrm>
              <a:off x="4562" y="2302"/>
              <a:ext cx="419" cy="176"/>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00" name="Rectangle 54"/>
            <p:cNvSpPr>
              <a:spLocks noChangeArrowheads="1"/>
            </p:cNvSpPr>
            <p:nvPr/>
          </p:nvSpPr>
          <p:spPr bwMode="auto">
            <a:xfrm>
              <a:off x="1849" y="2291"/>
              <a:ext cx="249" cy="241"/>
            </a:xfrm>
            <a:prstGeom prst="rect">
              <a:avLst/>
            </a:prstGeom>
            <a:noFill/>
            <a:ln w="9525">
              <a:noFill/>
              <a:miter lim="800000"/>
              <a:headEnd/>
              <a:tailEnd/>
            </a:ln>
          </p:spPr>
          <p:txBody>
            <a:bodyPr wrap="none" lIns="80962" tIns="41275" rIns="80962" bIns="41275">
              <a:spAutoFit/>
            </a:bodyPr>
            <a:lstStyle/>
            <a:p>
              <a:pPr algn="ctr" defTabSz="804863" rtl="0" fontAlgn="base">
                <a:lnSpc>
                  <a:spcPct val="90000"/>
                </a:lnSpc>
                <a:spcBef>
                  <a:spcPct val="50000"/>
                </a:spcBef>
                <a:spcAft>
                  <a:spcPct val="0"/>
                </a:spcAft>
                <a:buClr>
                  <a:srgbClr val="BBE0E3"/>
                </a:buClr>
              </a:pPr>
              <a:r>
                <a:rPr lang="en-US" sz="1600" kern="1200">
                  <a:solidFill>
                    <a:srgbClr val="808080"/>
                  </a:solidFill>
                  <a:latin typeface="Arial"/>
                  <a:ea typeface="+mn-ea"/>
                  <a:cs typeface="Arial" charset="0"/>
                </a:rPr>
                <a:t>In</a:t>
              </a:r>
            </a:p>
          </p:txBody>
        </p:sp>
        <p:sp>
          <p:nvSpPr>
            <p:cNvPr id="54301" name="Rectangle 55"/>
            <p:cNvSpPr>
              <a:spLocks noChangeArrowheads="1"/>
            </p:cNvSpPr>
            <p:nvPr/>
          </p:nvSpPr>
          <p:spPr bwMode="auto">
            <a:xfrm>
              <a:off x="4602" y="2301"/>
              <a:ext cx="380" cy="240"/>
            </a:xfrm>
            <a:prstGeom prst="rect">
              <a:avLst/>
            </a:prstGeom>
            <a:noFill/>
            <a:ln w="9525">
              <a:noFill/>
              <a:miter lim="800000"/>
              <a:headEnd/>
              <a:tailEnd/>
            </a:ln>
          </p:spPr>
          <p:txBody>
            <a:bodyPr wrap="none" lIns="80962" tIns="41275" rIns="80962" bIns="41275">
              <a:spAutoFit/>
            </a:bodyPr>
            <a:lstStyle/>
            <a:p>
              <a:pPr algn="ctr" defTabSz="804863" rtl="0" fontAlgn="base">
                <a:lnSpc>
                  <a:spcPct val="90000"/>
                </a:lnSpc>
                <a:spcBef>
                  <a:spcPct val="50000"/>
                </a:spcBef>
                <a:spcAft>
                  <a:spcPct val="0"/>
                </a:spcAft>
                <a:buClr>
                  <a:srgbClr val="BBE0E3"/>
                </a:buClr>
              </a:pPr>
              <a:r>
                <a:rPr lang="en-US" sz="1600" kern="1200">
                  <a:solidFill>
                    <a:srgbClr val="808080"/>
                  </a:solidFill>
                  <a:latin typeface="Arial"/>
                  <a:ea typeface="+mn-ea"/>
                  <a:cs typeface="Arial" charset="0"/>
                </a:rPr>
                <a:t>Out</a:t>
              </a:r>
            </a:p>
          </p:txBody>
        </p:sp>
        <p:grpSp>
          <p:nvGrpSpPr>
            <p:cNvPr id="15" name="Group 56"/>
            <p:cNvGrpSpPr>
              <a:grpSpLocks/>
            </p:cNvGrpSpPr>
            <p:nvPr/>
          </p:nvGrpSpPr>
          <p:grpSpPr bwMode="auto">
            <a:xfrm>
              <a:off x="2168" y="2372"/>
              <a:ext cx="120" cy="29"/>
              <a:chOff x="2168" y="2372"/>
              <a:chExt cx="120" cy="29"/>
            </a:xfrm>
          </p:grpSpPr>
          <p:sp>
            <p:nvSpPr>
              <p:cNvPr id="54638" name="Freeform 57"/>
              <p:cNvSpPr>
                <a:spLocks/>
              </p:cNvSpPr>
              <p:nvPr/>
            </p:nvSpPr>
            <p:spPr bwMode="auto">
              <a:xfrm>
                <a:off x="2194" y="2372"/>
                <a:ext cx="94" cy="26"/>
              </a:xfrm>
              <a:custGeom>
                <a:avLst/>
                <a:gdLst>
                  <a:gd name="T0" fmla="*/ 93 w 94"/>
                  <a:gd name="T1" fmla="*/ 17 h 26"/>
                  <a:gd name="T2" fmla="*/ 0 w 94"/>
                  <a:gd name="T3" fmla="*/ 25 h 26"/>
                  <a:gd name="T4" fmla="*/ 0 w 94"/>
                  <a:gd name="T5" fmla="*/ 17 h 26"/>
                  <a:gd name="T6" fmla="*/ 0 w 94"/>
                  <a:gd name="T7" fmla="*/ 0 h 26"/>
                  <a:gd name="T8" fmla="*/ 93 w 94"/>
                  <a:gd name="T9" fmla="*/ 17 h 26"/>
                  <a:gd name="T10" fmla="*/ 0 60000 65536"/>
                  <a:gd name="T11" fmla="*/ 0 60000 65536"/>
                  <a:gd name="T12" fmla="*/ 0 60000 65536"/>
                  <a:gd name="T13" fmla="*/ 0 60000 65536"/>
                  <a:gd name="T14" fmla="*/ 0 60000 65536"/>
                  <a:gd name="T15" fmla="*/ 0 w 94"/>
                  <a:gd name="T16" fmla="*/ 0 h 26"/>
                  <a:gd name="T17" fmla="*/ 94 w 94"/>
                  <a:gd name="T18" fmla="*/ 26 h 26"/>
                </a:gdLst>
                <a:ahLst/>
                <a:cxnLst>
                  <a:cxn ang="T10">
                    <a:pos x="T0" y="T1"/>
                  </a:cxn>
                  <a:cxn ang="T11">
                    <a:pos x="T2" y="T3"/>
                  </a:cxn>
                  <a:cxn ang="T12">
                    <a:pos x="T4" y="T5"/>
                  </a:cxn>
                  <a:cxn ang="T13">
                    <a:pos x="T6" y="T7"/>
                  </a:cxn>
                  <a:cxn ang="T14">
                    <a:pos x="T8" y="T9"/>
                  </a:cxn>
                </a:cxnLst>
                <a:rect l="T15" t="T16" r="T17" b="T18"/>
                <a:pathLst>
                  <a:path w="94" h="26">
                    <a:moveTo>
                      <a:pt x="93" y="17"/>
                    </a:moveTo>
                    <a:lnTo>
                      <a:pt x="0" y="25"/>
                    </a:lnTo>
                    <a:lnTo>
                      <a:pt x="0" y="17"/>
                    </a:lnTo>
                    <a:lnTo>
                      <a:pt x="0" y="0"/>
                    </a:lnTo>
                    <a:lnTo>
                      <a:pt x="93" y="17"/>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39" name="Line 58"/>
              <p:cNvSpPr>
                <a:spLocks noChangeShapeType="1"/>
              </p:cNvSpPr>
              <p:nvPr/>
            </p:nvSpPr>
            <p:spPr bwMode="auto">
              <a:xfrm>
                <a:off x="2168" y="2401"/>
                <a:ext cx="28"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16" name="Group 59"/>
            <p:cNvGrpSpPr>
              <a:grpSpLocks/>
            </p:cNvGrpSpPr>
            <p:nvPr/>
          </p:nvGrpSpPr>
          <p:grpSpPr bwMode="auto">
            <a:xfrm>
              <a:off x="2720" y="2372"/>
              <a:ext cx="129" cy="29"/>
              <a:chOff x="2720" y="2372"/>
              <a:chExt cx="129" cy="29"/>
            </a:xfrm>
          </p:grpSpPr>
          <p:sp>
            <p:nvSpPr>
              <p:cNvPr id="54636" name="Freeform 60"/>
              <p:cNvSpPr>
                <a:spLocks/>
              </p:cNvSpPr>
              <p:nvPr/>
            </p:nvSpPr>
            <p:spPr bwMode="auto">
              <a:xfrm>
                <a:off x="2756" y="2372"/>
                <a:ext cx="93" cy="26"/>
              </a:xfrm>
              <a:custGeom>
                <a:avLst/>
                <a:gdLst>
                  <a:gd name="T0" fmla="*/ 92 w 93"/>
                  <a:gd name="T1" fmla="*/ 17 h 26"/>
                  <a:gd name="T2" fmla="*/ 0 w 93"/>
                  <a:gd name="T3" fmla="*/ 25 h 26"/>
                  <a:gd name="T4" fmla="*/ 0 w 93"/>
                  <a:gd name="T5" fmla="*/ 17 h 26"/>
                  <a:gd name="T6" fmla="*/ 0 w 93"/>
                  <a:gd name="T7" fmla="*/ 0 h 26"/>
                  <a:gd name="T8" fmla="*/ 92 w 93"/>
                  <a:gd name="T9" fmla="*/ 17 h 26"/>
                  <a:gd name="T10" fmla="*/ 0 60000 65536"/>
                  <a:gd name="T11" fmla="*/ 0 60000 65536"/>
                  <a:gd name="T12" fmla="*/ 0 60000 65536"/>
                  <a:gd name="T13" fmla="*/ 0 60000 65536"/>
                  <a:gd name="T14" fmla="*/ 0 60000 65536"/>
                  <a:gd name="T15" fmla="*/ 0 w 93"/>
                  <a:gd name="T16" fmla="*/ 0 h 26"/>
                  <a:gd name="T17" fmla="*/ 93 w 93"/>
                  <a:gd name="T18" fmla="*/ 26 h 26"/>
                </a:gdLst>
                <a:ahLst/>
                <a:cxnLst>
                  <a:cxn ang="T10">
                    <a:pos x="T0" y="T1"/>
                  </a:cxn>
                  <a:cxn ang="T11">
                    <a:pos x="T2" y="T3"/>
                  </a:cxn>
                  <a:cxn ang="T12">
                    <a:pos x="T4" y="T5"/>
                  </a:cxn>
                  <a:cxn ang="T13">
                    <a:pos x="T6" y="T7"/>
                  </a:cxn>
                  <a:cxn ang="T14">
                    <a:pos x="T8" y="T9"/>
                  </a:cxn>
                </a:cxnLst>
                <a:rect l="T15" t="T16" r="T17" b="T18"/>
                <a:pathLst>
                  <a:path w="93" h="26">
                    <a:moveTo>
                      <a:pt x="92" y="17"/>
                    </a:moveTo>
                    <a:lnTo>
                      <a:pt x="0" y="25"/>
                    </a:lnTo>
                    <a:lnTo>
                      <a:pt x="0" y="17"/>
                    </a:lnTo>
                    <a:lnTo>
                      <a:pt x="0" y="0"/>
                    </a:lnTo>
                    <a:lnTo>
                      <a:pt x="92" y="17"/>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37" name="Line 61"/>
              <p:cNvSpPr>
                <a:spLocks noChangeShapeType="1"/>
              </p:cNvSpPr>
              <p:nvPr/>
            </p:nvSpPr>
            <p:spPr bwMode="auto">
              <a:xfrm>
                <a:off x="2720" y="2401"/>
                <a:ext cx="38"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17" name="Group 62"/>
            <p:cNvGrpSpPr>
              <a:grpSpLocks/>
            </p:cNvGrpSpPr>
            <p:nvPr/>
          </p:nvGrpSpPr>
          <p:grpSpPr bwMode="auto">
            <a:xfrm>
              <a:off x="3272" y="2372"/>
              <a:ext cx="139" cy="29"/>
              <a:chOff x="3272" y="2372"/>
              <a:chExt cx="139" cy="29"/>
            </a:xfrm>
          </p:grpSpPr>
          <p:sp>
            <p:nvSpPr>
              <p:cNvPr id="54634" name="Freeform 63"/>
              <p:cNvSpPr>
                <a:spLocks/>
              </p:cNvSpPr>
              <p:nvPr/>
            </p:nvSpPr>
            <p:spPr bwMode="auto">
              <a:xfrm>
                <a:off x="3317" y="2372"/>
                <a:ext cx="94" cy="26"/>
              </a:xfrm>
              <a:custGeom>
                <a:avLst/>
                <a:gdLst>
                  <a:gd name="T0" fmla="*/ 93 w 94"/>
                  <a:gd name="T1" fmla="*/ 17 h 26"/>
                  <a:gd name="T2" fmla="*/ 0 w 94"/>
                  <a:gd name="T3" fmla="*/ 25 h 26"/>
                  <a:gd name="T4" fmla="*/ 0 w 94"/>
                  <a:gd name="T5" fmla="*/ 17 h 26"/>
                  <a:gd name="T6" fmla="*/ 0 w 94"/>
                  <a:gd name="T7" fmla="*/ 0 h 26"/>
                  <a:gd name="T8" fmla="*/ 93 w 94"/>
                  <a:gd name="T9" fmla="*/ 17 h 26"/>
                  <a:gd name="T10" fmla="*/ 0 60000 65536"/>
                  <a:gd name="T11" fmla="*/ 0 60000 65536"/>
                  <a:gd name="T12" fmla="*/ 0 60000 65536"/>
                  <a:gd name="T13" fmla="*/ 0 60000 65536"/>
                  <a:gd name="T14" fmla="*/ 0 60000 65536"/>
                  <a:gd name="T15" fmla="*/ 0 w 94"/>
                  <a:gd name="T16" fmla="*/ 0 h 26"/>
                  <a:gd name="T17" fmla="*/ 94 w 94"/>
                  <a:gd name="T18" fmla="*/ 26 h 26"/>
                </a:gdLst>
                <a:ahLst/>
                <a:cxnLst>
                  <a:cxn ang="T10">
                    <a:pos x="T0" y="T1"/>
                  </a:cxn>
                  <a:cxn ang="T11">
                    <a:pos x="T2" y="T3"/>
                  </a:cxn>
                  <a:cxn ang="T12">
                    <a:pos x="T4" y="T5"/>
                  </a:cxn>
                  <a:cxn ang="T13">
                    <a:pos x="T6" y="T7"/>
                  </a:cxn>
                  <a:cxn ang="T14">
                    <a:pos x="T8" y="T9"/>
                  </a:cxn>
                </a:cxnLst>
                <a:rect l="T15" t="T16" r="T17" b="T18"/>
                <a:pathLst>
                  <a:path w="94" h="26">
                    <a:moveTo>
                      <a:pt x="93" y="17"/>
                    </a:moveTo>
                    <a:lnTo>
                      <a:pt x="0" y="25"/>
                    </a:lnTo>
                    <a:lnTo>
                      <a:pt x="0" y="17"/>
                    </a:lnTo>
                    <a:lnTo>
                      <a:pt x="0" y="0"/>
                    </a:lnTo>
                    <a:lnTo>
                      <a:pt x="93" y="17"/>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35" name="Line 64"/>
              <p:cNvSpPr>
                <a:spLocks noChangeShapeType="1"/>
              </p:cNvSpPr>
              <p:nvPr/>
            </p:nvSpPr>
            <p:spPr bwMode="auto">
              <a:xfrm>
                <a:off x="3272" y="2401"/>
                <a:ext cx="47"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18" name="Group 65"/>
            <p:cNvGrpSpPr>
              <a:grpSpLocks/>
            </p:cNvGrpSpPr>
            <p:nvPr/>
          </p:nvGrpSpPr>
          <p:grpSpPr bwMode="auto">
            <a:xfrm>
              <a:off x="3851" y="2372"/>
              <a:ext cx="130" cy="29"/>
              <a:chOff x="3851" y="2372"/>
              <a:chExt cx="130" cy="29"/>
            </a:xfrm>
          </p:grpSpPr>
          <p:sp>
            <p:nvSpPr>
              <p:cNvPr id="54632" name="Freeform 66"/>
              <p:cNvSpPr>
                <a:spLocks/>
              </p:cNvSpPr>
              <p:nvPr/>
            </p:nvSpPr>
            <p:spPr bwMode="auto">
              <a:xfrm>
                <a:off x="3888" y="2372"/>
                <a:ext cx="93" cy="26"/>
              </a:xfrm>
              <a:custGeom>
                <a:avLst/>
                <a:gdLst>
                  <a:gd name="T0" fmla="*/ 92 w 93"/>
                  <a:gd name="T1" fmla="*/ 17 h 26"/>
                  <a:gd name="T2" fmla="*/ 0 w 93"/>
                  <a:gd name="T3" fmla="*/ 25 h 26"/>
                  <a:gd name="T4" fmla="*/ 0 w 93"/>
                  <a:gd name="T5" fmla="*/ 17 h 26"/>
                  <a:gd name="T6" fmla="*/ 0 w 93"/>
                  <a:gd name="T7" fmla="*/ 0 h 26"/>
                  <a:gd name="T8" fmla="*/ 92 w 93"/>
                  <a:gd name="T9" fmla="*/ 17 h 26"/>
                  <a:gd name="T10" fmla="*/ 0 60000 65536"/>
                  <a:gd name="T11" fmla="*/ 0 60000 65536"/>
                  <a:gd name="T12" fmla="*/ 0 60000 65536"/>
                  <a:gd name="T13" fmla="*/ 0 60000 65536"/>
                  <a:gd name="T14" fmla="*/ 0 60000 65536"/>
                  <a:gd name="T15" fmla="*/ 0 w 93"/>
                  <a:gd name="T16" fmla="*/ 0 h 26"/>
                  <a:gd name="T17" fmla="*/ 93 w 93"/>
                  <a:gd name="T18" fmla="*/ 26 h 26"/>
                </a:gdLst>
                <a:ahLst/>
                <a:cxnLst>
                  <a:cxn ang="T10">
                    <a:pos x="T0" y="T1"/>
                  </a:cxn>
                  <a:cxn ang="T11">
                    <a:pos x="T2" y="T3"/>
                  </a:cxn>
                  <a:cxn ang="T12">
                    <a:pos x="T4" y="T5"/>
                  </a:cxn>
                  <a:cxn ang="T13">
                    <a:pos x="T6" y="T7"/>
                  </a:cxn>
                  <a:cxn ang="T14">
                    <a:pos x="T8" y="T9"/>
                  </a:cxn>
                </a:cxnLst>
                <a:rect l="T15" t="T16" r="T17" b="T18"/>
                <a:pathLst>
                  <a:path w="93" h="26">
                    <a:moveTo>
                      <a:pt x="92" y="17"/>
                    </a:moveTo>
                    <a:lnTo>
                      <a:pt x="0" y="25"/>
                    </a:lnTo>
                    <a:lnTo>
                      <a:pt x="0" y="17"/>
                    </a:lnTo>
                    <a:lnTo>
                      <a:pt x="0" y="0"/>
                    </a:lnTo>
                    <a:lnTo>
                      <a:pt x="92" y="17"/>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33" name="Line 67"/>
              <p:cNvSpPr>
                <a:spLocks noChangeShapeType="1"/>
              </p:cNvSpPr>
              <p:nvPr/>
            </p:nvSpPr>
            <p:spPr bwMode="auto">
              <a:xfrm>
                <a:off x="3851" y="2401"/>
                <a:ext cx="3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19" name="Group 68"/>
            <p:cNvGrpSpPr>
              <a:grpSpLocks/>
            </p:cNvGrpSpPr>
            <p:nvPr/>
          </p:nvGrpSpPr>
          <p:grpSpPr bwMode="auto">
            <a:xfrm>
              <a:off x="4422" y="2372"/>
              <a:ext cx="130" cy="29"/>
              <a:chOff x="4422" y="2372"/>
              <a:chExt cx="130" cy="29"/>
            </a:xfrm>
          </p:grpSpPr>
          <p:sp>
            <p:nvSpPr>
              <p:cNvPr id="54630" name="Freeform 69"/>
              <p:cNvSpPr>
                <a:spLocks/>
              </p:cNvSpPr>
              <p:nvPr/>
            </p:nvSpPr>
            <p:spPr bwMode="auto">
              <a:xfrm>
                <a:off x="4458" y="2372"/>
                <a:ext cx="94" cy="26"/>
              </a:xfrm>
              <a:custGeom>
                <a:avLst/>
                <a:gdLst>
                  <a:gd name="T0" fmla="*/ 93 w 94"/>
                  <a:gd name="T1" fmla="*/ 17 h 26"/>
                  <a:gd name="T2" fmla="*/ 0 w 94"/>
                  <a:gd name="T3" fmla="*/ 25 h 26"/>
                  <a:gd name="T4" fmla="*/ 0 w 94"/>
                  <a:gd name="T5" fmla="*/ 17 h 26"/>
                  <a:gd name="T6" fmla="*/ 0 w 94"/>
                  <a:gd name="T7" fmla="*/ 0 h 26"/>
                  <a:gd name="T8" fmla="*/ 93 w 94"/>
                  <a:gd name="T9" fmla="*/ 17 h 26"/>
                  <a:gd name="T10" fmla="*/ 0 60000 65536"/>
                  <a:gd name="T11" fmla="*/ 0 60000 65536"/>
                  <a:gd name="T12" fmla="*/ 0 60000 65536"/>
                  <a:gd name="T13" fmla="*/ 0 60000 65536"/>
                  <a:gd name="T14" fmla="*/ 0 60000 65536"/>
                  <a:gd name="T15" fmla="*/ 0 w 94"/>
                  <a:gd name="T16" fmla="*/ 0 h 26"/>
                  <a:gd name="T17" fmla="*/ 94 w 94"/>
                  <a:gd name="T18" fmla="*/ 26 h 26"/>
                </a:gdLst>
                <a:ahLst/>
                <a:cxnLst>
                  <a:cxn ang="T10">
                    <a:pos x="T0" y="T1"/>
                  </a:cxn>
                  <a:cxn ang="T11">
                    <a:pos x="T2" y="T3"/>
                  </a:cxn>
                  <a:cxn ang="T12">
                    <a:pos x="T4" y="T5"/>
                  </a:cxn>
                  <a:cxn ang="T13">
                    <a:pos x="T6" y="T7"/>
                  </a:cxn>
                  <a:cxn ang="T14">
                    <a:pos x="T8" y="T9"/>
                  </a:cxn>
                </a:cxnLst>
                <a:rect l="T15" t="T16" r="T17" b="T18"/>
                <a:pathLst>
                  <a:path w="94" h="26">
                    <a:moveTo>
                      <a:pt x="93" y="17"/>
                    </a:moveTo>
                    <a:lnTo>
                      <a:pt x="0" y="25"/>
                    </a:lnTo>
                    <a:lnTo>
                      <a:pt x="0" y="17"/>
                    </a:lnTo>
                    <a:lnTo>
                      <a:pt x="0" y="0"/>
                    </a:lnTo>
                    <a:lnTo>
                      <a:pt x="93" y="17"/>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31" name="Line 70"/>
              <p:cNvSpPr>
                <a:spLocks noChangeShapeType="1"/>
              </p:cNvSpPr>
              <p:nvPr/>
            </p:nvSpPr>
            <p:spPr bwMode="auto">
              <a:xfrm>
                <a:off x="4422" y="2401"/>
                <a:ext cx="38"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sp>
          <p:nvSpPr>
            <p:cNvPr id="54307" name="Rectangle 71"/>
            <p:cNvSpPr>
              <a:spLocks noChangeArrowheads="1"/>
            </p:cNvSpPr>
            <p:nvPr/>
          </p:nvSpPr>
          <p:spPr bwMode="auto">
            <a:xfrm>
              <a:off x="2353" y="2355"/>
              <a:ext cx="84"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08" name="Rectangle 72"/>
            <p:cNvSpPr>
              <a:spLocks noChangeArrowheads="1"/>
            </p:cNvSpPr>
            <p:nvPr/>
          </p:nvSpPr>
          <p:spPr bwMode="auto">
            <a:xfrm>
              <a:off x="2335" y="2419"/>
              <a:ext cx="92" cy="2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09" name="Rectangle 73"/>
            <p:cNvSpPr>
              <a:spLocks noChangeArrowheads="1"/>
            </p:cNvSpPr>
            <p:nvPr/>
          </p:nvSpPr>
          <p:spPr bwMode="auto">
            <a:xfrm>
              <a:off x="2543" y="2366"/>
              <a:ext cx="84"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10" name="Rectangle 74"/>
            <p:cNvSpPr>
              <a:spLocks noChangeArrowheads="1"/>
            </p:cNvSpPr>
            <p:nvPr/>
          </p:nvSpPr>
          <p:spPr bwMode="auto">
            <a:xfrm>
              <a:off x="2543" y="2440"/>
              <a:ext cx="84"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11" name="Line 75"/>
            <p:cNvSpPr>
              <a:spLocks noChangeShapeType="1"/>
            </p:cNvSpPr>
            <p:nvPr/>
          </p:nvSpPr>
          <p:spPr bwMode="auto">
            <a:xfrm>
              <a:off x="2294" y="2369"/>
              <a:ext cx="57"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12" name="Line 76"/>
            <p:cNvSpPr>
              <a:spLocks noChangeShapeType="1"/>
            </p:cNvSpPr>
            <p:nvPr/>
          </p:nvSpPr>
          <p:spPr bwMode="auto">
            <a:xfrm>
              <a:off x="2389" y="2383"/>
              <a:ext cx="0" cy="35"/>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13" name="Line 77"/>
            <p:cNvSpPr>
              <a:spLocks noChangeShapeType="1"/>
            </p:cNvSpPr>
            <p:nvPr/>
          </p:nvSpPr>
          <p:spPr bwMode="auto">
            <a:xfrm>
              <a:off x="2421" y="2383"/>
              <a:ext cx="128" cy="63"/>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14" name="Line 78"/>
            <p:cNvSpPr>
              <a:spLocks noChangeShapeType="1"/>
            </p:cNvSpPr>
            <p:nvPr/>
          </p:nvSpPr>
          <p:spPr bwMode="auto">
            <a:xfrm>
              <a:off x="2588" y="2394"/>
              <a:ext cx="0" cy="4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15" name="Line 79"/>
            <p:cNvSpPr>
              <a:spLocks noChangeShapeType="1"/>
            </p:cNvSpPr>
            <p:nvPr/>
          </p:nvSpPr>
          <p:spPr bwMode="auto">
            <a:xfrm>
              <a:off x="2630" y="2390"/>
              <a:ext cx="91"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16" name="Rectangle 80"/>
            <p:cNvSpPr>
              <a:spLocks noChangeArrowheads="1"/>
            </p:cNvSpPr>
            <p:nvPr/>
          </p:nvSpPr>
          <p:spPr bwMode="auto">
            <a:xfrm>
              <a:off x="2905" y="2345"/>
              <a:ext cx="93" cy="2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17" name="Rectangle 81"/>
            <p:cNvSpPr>
              <a:spLocks noChangeArrowheads="1"/>
            </p:cNvSpPr>
            <p:nvPr/>
          </p:nvSpPr>
          <p:spPr bwMode="auto">
            <a:xfrm>
              <a:off x="2895" y="2419"/>
              <a:ext cx="85"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18" name="Rectangle 82"/>
            <p:cNvSpPr>
              <a:spLocks noChangeArrowheads="1"/>
            </p:cNvSpPr>
            <p:nvPr/>
          </p:nvSpPr>
          <p:spPr bwMode="auto">
            <a:xfrm>
              <a:off x="3095" y="2366"/>
              <a:ext cx="75"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19" name="Rectangle 83"/>
            <p:cNvSpPr>
              <a:spLocks noChangeArrowheads="1"/>
            </p:cNvSpPr>
            <p:nvPr/>
          </p:nvSpPr>
          <p:spPr bwMode="auto">
            <a:xfrm>
              <a:off x="3095" y="2429"/>
              <a:ext cx="75" cy="28"/>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20" name="Line 84"/>
            <p:cNvSpPr>
              <a:spLocks noChangeShapeType="1"/>
            </p:cNvSpPr>
            <p:nvPr/>
          </p:nvSpPr>
          <p:spPr bwMode="auto">
            <a:xfrm>
              <a:off x="2847" y="2358"/>
              <a:ext cx="55" cy="11"/>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21" name="Line 85"/>
            <p:cNvSpPr>
              <a:spLocks noChangeShapeType="1"/>
            </p:cNvSpPr>
            <p:nvPr/>
          </p:nvSpPr>
          <p:spPr bwMode="auto">
            <a:xfrm flipH="1">
              <a:off x="2941" y="2372"/>
              <a:ext cx="9" cy="4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22" name="Line 86"/>
            <p:cNvSpPr>
              <a:spLocks noChangeShapeType="1"/>
            </p:cNvSpPr>
            <p:nvPr/>
          </p:nvSpPr>
          <p:spPr bwMode="auto">
            <a:xfrm>
              <a:off x="2982" y="2372"/>
              <a:ext cx="128" cy="63"/>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23" name="Line 87"/>
            <p:cNvSpPr>
              <a:spLocks noChangeShapeType="1"/>
            </p:cNvSpPr>
            <p:nvPr/>
          </p:nvSpPr>
          <p:spPr bwMode="auto">
            <a:xfrm>
              <a:off x="3140" y="2394"/>
              <a:ext cx="0" cy="35"/>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24" name="Line 88"/>
            <p:cNvSpPr>
              <a:spLocks noChangeShapeType="1"/>
            </p:cNvSpPr>
            <p:nvPr/>
          </p:nvSpPr>
          <p:spPr bwMode="auto">
            <a:xfrm>
              <a:off x="3181" y="2380"/>
              <a:ext cx="93" cy="1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25" name="Rectangle 89"/>
            <p:cNvSpPr>
              <a:spLocks noChangeArrowheads="1"/>
            </p:cNvSpPr>
            <p:nvPr/>
          </p:nvSpPr>
          <p:spPr bwMode="auto">
            <a:xfrm>
              <a:off x="3466" y="2345"/>
              <a:ext cx="84" cy="2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26" name="Rectangle 90"/>
            <p:cNvSpPr>
              <a:spLocks noChangeArrowheads="1"/>
            </p:cNvSpPr>
            <p:nvPr/>
          </p:nvSpPr>
          <p:spPr bwMode="auto">
            <a:xfrm>
              <a:off x="3457" y="2419"/>
              <a:ext cx="75"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27" name="Rectangle 91"/>
            <p:cNvSpPr>
              <a:spLocks noChangeArrowheads="1"/>
            </p:cNvSpPr>
            <p:nvPr/>
          </p:nvSpPr>
          <p:spPr bwMode="auto">
            <a:xfrm>
              <a:off x="3647" y="2366"/>
              <a:ext cx="85"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28" name="Rectangle 92"/>
            <p:cNvSpPr>
              <a:spLocks noChangeArrowheads="1"/>
            </p:cNvSpPr>
            <p:nvPr/>
          </p:nvSpPr>
          <p:spPr bwMode="auto">
            <a:xfrm>
              <a:off x="3647" y="2429"/>
              <a:ext cx="85" cy="28"/>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29" name="Line 93"/>
            <p:cNvSpPr>
              <a:spLocks noChangeShapeType="1"/>
            </p:cNvSpPr>
            <p:nvPr/>
          </p:nvSpPr>
          <p:spPr bwMode="auto">
            <a:xfrm>
              <a:off x="3408" y="2358"/>
              <a:ext cx="56" cy="11"/>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30" name="Line 94"/>
            <p:cNvSpPr>
              <a:spLocks noChangeShapeType="1"/>
            </p:cNvSpPr>
            <p:nvPr/>
          </p:nvSpPr>
          <p:spPr bwMode="auto">
            <a:xfrm flipH="1">
              <a:off x="3502" y="2372"/>
              <a:ext cx="9" cy="4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31" name="Line 95"/>
            <p:cNvSpPr>
              <a:spLocks noChangeShapeType="1"/>
            </p:cNvSpPr>
            <p:nvPr/>
          </p:nvSpPr>
          <p:spPr bwMode="auto">
            <a:xfrm>
              <a:off x="3543" y="2372"/>
              <a:ext cx="119" cy="63"/>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32" name="Line 96"/>
            <p:cNvSpPr>
              <a:spLocks noChangeShapeType="1"/>
            </p:cNvSpPr>
            <p:nvPr/>
          </p:nvSpPr>
          <p:spPr bwMode="auto">
            <a:xfrm>
              <a:off x="3692" y="2394"/>
              <a:ext cx="0" cy="35"/>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33" name="Line 97"/>
            <p:cNvSpPr>
              <a:spLocks noChangeShapeType="1"/>
            </p:cNvSpPr>
            <p:nvPr/>
          </p:nvSpPr>
          <p:spPr bwMode="auto">
            <a:xfrm>
              <a:off x="3743" y="2380"/>
              <a:ext cx="92" cy="1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34" name="Rectangle 98"/>
            <p:cNvSpPr>
              <a:spLocks noChangeArrowheads="1"/>
            </p:cNvSpPr>
            <p:nvPr/>
          </p:nvSpPr>
          <p:spPr bwMode="auto">
            <a:xfrm>
              <a:off x="4027" y="2345"/>
              <a:ext cx="94" cy="16"/>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35" name="Rectangle 99"/>
            <p:cNvSpPr>
              <a:spLocks noChangeArrowheads="1"/>
            </p:cNvSpPr>
            <p:nvPr/>
          </p:nvSpPr>
          <p:spPr bwMode="auto">
            <a:xfrm>
              <a:off x="4018" y="2408"/>
              <a:ext cx="85" cy="28"/>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36" name="Rectangle 100"/>
            <p:cNvSpPr>
              <a:spLocks noChangeArrowheads="1"/>
            </p:cNvSpPr>
            <p:nvPr/>
          </p:nvSpPr>
          <p:spPr bwMode="auto">
            <a:xfrm>
              <a:off x="4217" y="2355"/>
              <a:ext cx="76" cy="28"/>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37" name="Rectangle 101"/>
            <p:cNvSpPr>
              <a:spLocks noChangeArrowheads="1"/>
            </p:cNvSpPr>
            <p:nvPr/>
          </p:nvSpPr>
          <p:spPr bwMode="auto">
            <a:xfrm>
              <a:off x="4217" y="2429"/>
              <a:ext cx="76"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38" name="Line 102"/>
            <p:cNvSpPr>
              <a:spLocks noChangeShapeType="1"/>
            </p:cNvSpPr>
            <p:nvPr/>
          </p:nvSpPr>
          <p:spPr bwMode="auto">
            <a:xfrm>
              <a:off x="3970" y="2358"/>
              <a:ext cx="55"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39" name="Line 103"/>
            <p:cNvSpPr>
              <a:spLocks noChangeShapeType="1"/>
            </p:cNvSpPr>
            <p:nvPr/>
          </p:nvSpPr>
          <p:spPr bwMode="auto">
            <a:xfrm flipH="1">
              <a:off x="4063" y="2372"/>
              <a:ext cx="9" cy="3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40" name="Line 104"/>
            <p:cNvSpPr>
              <a:spLocks noChangeShapeType="1"/>
            </p:cNvSpPr>
            <p:nvPr/>
          </p:nvSpPr>
          <p:spPr bwMode="auto">
            <a:xfrm>
              <a:off x="4105" y="2372"/>
              <a:ext cx="127" cy="63"/>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41" name="Line 105"/>
            <p:cNvSpPr>
              <a:spLocks noChangeShapeType="1"/>
            </p:cNvSpPr>
            <p:nvPr/>
          </p:nvSpPr>
          <p:spPr bwMode="auto">
            <a:xfrm>
              <a:off x="4262" y="2383"/>
              <a:ext cx="0" cy="4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42" name="Line 106"/>
            <p:cNvSpPr>
              <a:spLocks noChangeShapeType="1"/>
            </p:cNvSpPr>
            <p:nvPr/>
          </p:nvSpPr>
          <p:spPr bwMode="auto">
            <a:xfrm>
              <a:off x="4304" y="2380"/>
              <a:ext cx="93"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43" name="Rectangle 107"/>
            <p:cNvSpPr>
              <a:spLocks noChangeArrowheads="1"/>
            </p:cNvSpPr>
            <p:nvPr/>
          </p:nvSpPr>
          <p:spPr bwMode="auto">
            <a:xfrm>
              <a:off x="2264" y="1637"/>
              <a:ext cx="419" cy="176"/>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44" name="Rectangle 108"/>
            <p:cNvSpPr>
              <a:spLocks noChangeArrowheads="1"/>
            </p:cNvSpPr>
            <p:nvPr/>
          </p:nvSpPr>
          <p:spPr bwMode="auto">
            <a:xfrm>
              <a:off x="2816" y="1637"/>
              <a:ext cx="420" cy="176"/>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45" name="Rectangle 109"/>
            <p:cNvSpPr>
              <a:spLocks noChangeArrowheads="1"/>
            </p:cNvSpPr>
            <p:nvPr/>
          </p:nvSpPr>
          <p:spPr bwMode="auto">
            <a:xfrm>
              <a:off x="3377" y="1627"/>
              <a:ext cx="420" cy="186"/>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46" name="Rectangle 110"/>
            <p:cNvSpPr>
              <a:spLocks noChangeArrowheads="1"/>
            </p:cNvSpPr>
            <p:nvPr/>
          </p:nvSpPr>
          <p:spPr bwMode="auto">
            <a:xfrm>
              <a:off x="3956" y="1637"/>
              <a:ext cx="421" cy="176"/>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47" name="Oval 111"/>
            <p:cNvSpPr>
              <a:spLocks noChangeArrowheads="1"/>
            </p:cNvSpPr>
            <p:nvPr/>
          </p:nvSpPr>
          <p:spPr bwMode="auto">
            <a:xfrm>
              <a:off x="1711" y="1637"/>
              <a:ext cx="420" cy="176"/>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48" name="Oval 112"/>
            <p:cNvSpPr>
              <a:spLocks noChangeArrowheads="1"/>
            </p:cNvSpPr>
            <p:nvPr/>
          </p:nvSpPr>
          <p:spPr bwMode="auto">
            <a:xfrm>
              <a:off x="4527" y="1637"/>
              <a:ext cx="420" cy="176"/>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49" name="Rectangle 113"/>
            <p:cNvSpPr>
              <a:spLocks noChangeArrowheads="1"/>
            </p:cNvSpPr>
            <p:nvPr/>
          </p:nvSpPr>
          <p:spPr bwMode="auto">
            <a:xfrm>
              <a:off x="1821" y="1627"/>
              <a:ext cx="249" cy="241"/>
            </a:xfrm>
            <a:prstGeom prst="rect">
              <a:avLst/>
            </a:prstGeom>
            <a:noFill/>
            <a:ln w="9525">
              <a:noFill/>
              <a:miter lim="800000"/>
              <a:headEnd/>
              <a:tailEnd/>
            </a:ln>
          </p:spPr>
          <p:txBody>
            <a:bodyPr wrap="none" lIns="80962" tIns="41275" rIns="80962" bIns="41275">
              <a:spAutoFit/>
            </a:bodyPr>
            <a:lstStyle/>
            <a:p>
              <a:pPr algn="ctr" defTabSz="804863" rtl="0" fontAlgn="base">
                <a:lnSpc>
                  <a:spcPct val="90000"/>
                </a:lnSpc>
                <a:spcBef>
                  <a:spcPct val="50000"/>
                </a:spcBef>
                <a:spcAft>
                  <a:spcPct val="0"/>
                </a:spcAft>
                <a:buClr>
                  <a:srgbClr val="BBE0E3"/>
                </a:buClr>
              </a:pPr>
              <a:r>
                <a:rPr lang="en-US" sz="1600" kern="1200">
                  <a:solidFill>
                    <a:srgbClr val="808080"/>
                  </a:solidFill>
                  <a:latin typeface="Arial"/>
                  <a:ea typeface="+mn-ea"/>
                  <a:cs typeface="Arial" charset="0"/>
                </a:rPr>
                <a:t>In</a:t>
              </a:r>
            </a:p>
          </p:txBody>
        </p:sp>
        <p:sp>
          <p:nvSpPr>
            <p:cNvPr id="54350" name="Rectangle 114"/>
            <p:cNvSpPr>
              <a:spLocks noChangeArrowheads="1"/>
            </p:cNvSpPr>
            <p:nvPr/>
          </p:nvSpPr>
          <p:spPr bwMode="auto">
            <a:xfrm>
              <a:off x="4566" y="1634"/>
              <a:ext cx="381" cy="240"/>
            </a:xfrm>
            <a:prstGeom prst="rect">
              <a:avLst/>
            </a:prstGeom>
            <a:noFill/>
            <a:ln w="9525">
              <a:noFill/>
              <a:miter lim="800000"/>
              <a:headEnd/>
              <a:tailEnd/>
            </a:ln>
          </p:spPr>
          <p:txBody>
            <a:bodyPr wrap="none" lIns="80962" tIns="41275" rIns="80962" bIns="41275">
              <a:spAutoFit/>
            </a:bodyPr>
            <a:lstStyle/>
            <a:p>
              <a:pPr algn="ctr" defTabSz="804863" rtl="0" fontAlgn="base">
                <a:lnSpc>
                  <a:spcPct val="90000"/>
                </a:lnSpc>
                <a:spcBef>
                  <a:spcPct val="50000"/>
                </a:spcBef>
                <a:spcAft>
                  <a:spcPct val="0"/>
                </a:spcAft>
                <a:buClr>
                  <a:srgbClr val="BBE0E3"/>
                </a:buClr>
              </a:pPr>
              <a:r>
                <a:rPr lang="en-US" sz="1600" kern="1200">
                  <a:solidFill>
                    <a:srgbClr val="808080"/>
                  </a:solidFill>
                  <a:latin typeface="Arial"/>
                  <a:ea typeface="+mn-ea"/>
                  <a:cs typeface="Arial" charset="0"/>
                </a:rPr>
                <a:t>Out</a:t>
              </a:r>
            </a:p>
          </p:txBody>
        </p:sp>
        <p:grpSp>
          <p:nvGrpSpPr>
            <p:cNvPr id="20" name="Group 115"/>
            <p:cNvGrpSpPr>
              <a:grpSpLocks/>
            </p:cNvGrpSpPr>
            <p:nvPr/>
          </p:nvGrpSpPr>
          <p:grpSpPr bwMode="auto">
            <a:xfrm>
              <a:off x="2133" y="1707"/>
              <a:ext cx="120" cy="28"/>
              <a:chOff x="2133" y="1707"/>
              <a:chExt cx="120" cy="28"/>
            </a:xfrm>
          </p:grpSpPr>
          <p:sp>
            <p:nvSpPr>
              <p:cNvPr id="54628" name="Freeform 116"/>
              <p:cNvSpPr>
                <a:spLocks/>
              </p:cNvSpPr>
              <p:nvPr/>
            </p:nvSpPr>
            <p:spPr bwMode="auto">
              <a:xfrm>
                <a:off x="2160" y="1707"/>
                <a:ext cx="93" cy="26"/>
              </a:xfrm>
              <a:custGeom>
                <a:avLst/>
                <a:gdLst>
                  <a:gd name="T0" fmla="*/ 92 w 93"/>
                  <a:gd name="T1" fmla="*/ 17 h 26"/>
                  <a:gd name="T2" fmla="*/ 0 w 93"/>
                  <a:gd name="T3" fmla="*/ 25 h 26"/>
                  <a:gd name="T4" fmla="*/ 0 w 93"/>
                  <a:gd name="T5" fmla="*/ 17 h 26"/>
                  <a:gd name="T6" fmla="*/ 0 w 93"/>
                  <a:gd name="T7" fmla="*/ 0 h 26"/>
                  <a:gd name="T8" fmla="*/ 92 w 93"/>
                  <a:gd name="T9" fmla="*/ 17 h 26"/>
                  <a:gd name="T10" fmla="*/ 0 60000 65536"/>
                  <a:gd name="T11" fmla="*/ 0 60000 65536"/>
                  <a:gd name="T12" fmla="*/ 0 60000 65536"/>
                  <a:gd name="T13" fmla="*/ 0 60000 65536"/>
                  <a:gd name="T14" fmla="*/ 0 60000 65536"/>
                  <a:gd name="T15" fmla="*/ 0 w 93"/>
                  <a:gd name="T16" fmla="*/ 0 h 26"/>
                  <a:gd name="T17" fmla="*/ 93 w 93"/>
                  <a:gd name="T18" fmla="*/ 26 h 26"/>
                </a:gdLst>
                <a:ahLst/>
                <a:cxnLst>
                  <a:cxn ang="T10">
                    <a:pos x="T0" y="T1"/>
                  </a:cxn>
                  <a:cxn ang="T11">
                    <a:pos x="T2" y="T3"/>
                  </a:cxn>
                  <a:cxn ang="T12">
                    <a:pos x="T4" y="T5"/>
                  </a:cxn>
                  <a:cxn ang="T13">
                    <a:pos x="T6" y="T7"/>
                  </a:cxn>
                  <a:cxn ang="T14">
                    <a:pos x="T8" y="T9"/>
                  </a:cxn>
                </a:cxnLst>
                <a:rect l="T15" t="T16" r="T17" b="T18"/>
                <a:pathLst>
                  <a:path w="93" h="26">
                    <a:moveTo>
                      <a:pt x="92" y="17"/>
                    </a:moveTo>
                    <a:lnTo>
                      <a:pt x="0" y="25"/>
                    </a:lnTo>
                    <a:lnTo>
                      <a:pt x="0" y="17"/>
                    </a:lnTo>
                    <a:lnTo>
                      <a:pt x="0" y="0"/>
                    </a:lnTo>
                    <a:lnTo>
                      <a:pt x="92" y="17"/>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29" name="Line 117"/>
              <p:cNvSpPr>
                <a:spLocks noChangeShapeType="1"/>
              </p:cNvSpPr>
              <p:nvPr/>
            </p:nvSpPr>
            <p:spPr bwMode="auto">
              <a:xfrm>
                <a:off x="2133" y="1735"/>
                <a:ext cx="28"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21" name="Group 118"/>
            <p:cNvGrpSpPr>
              <a:grpSpLocks/>
            </p:cNvGrpSpPr>
            <p:nvPr/>
          </p:nvGrpSpPr>
          <p:grpSpPr bwMode="auto">
            <a:xfrm>
              <a:off x="2685" y="1707"/>
              <a:ext cx="129" cy="28"/>
              <a:chOff x="2685" y="1707"/>
              <a:chExt cx="129" cy="28"/>
            </a:xfrm>
          </p:grpSpPr>
          <p:sp>
            <p:nvSpPr>
              <p:cNvPr id="54626" name="Freeform 119"/>
              <p:cNvSpPr>
                <a:spLocks/>
              </p:cNvSpPr>
              <p:nvPr/>
            </p:nvSpPr>
            <p:spPr bwMode="auto">
              <a:xfrm>
                <a:off x="2721" y="1707"/>
                <a:ext cx="93" cy="26"/>
              </a:xfrm>
              <a:custGeom>
                <a:avLst/>
                <a:gdLst>
                  <a:gd name="T0" fmla="*/ 92 w 93"/>
                  <a:gd name="T1" fmla="*/ 17 h 26"/>
                  <a:gd name="T2" fmla="*/ 0 w 93"/>
                  <a:gd name="T3" fmla="*/ 25 h 26"/>
                  <a:gd name="T4" fmla="*/ 0 w 93"/>
                  <a:gd name="T5" fmla="*/ 17 h 26"/>
                  <a:gd name="T6" fmla="*/ 0 w 93"/>
                  <a:gd name="T7" fmla="*/ 0 h 26"/>
                  <a:gd name="T8" fmla="*/ 92 w 93"/>
                  <a:gd name="T9" fmla="*/ 17 h 26"/>
                  <a:gd name="T10" fmla="*/ 0 60000 65536"/>
                  <a:gd name="T11" fmla="*/ 0 60000 65536"/>
                  <a:gd name="T12" fmla="*/ 0 60000 65536"/>
                  <a:gd name="T13" fmla="*/ 0 60000 65536"/>
                  <a:gd name="T14" fmla="*/ 0 60000 65536"/>
                  <a:gd name="T15" fmla="*/ 0 w 93"/>
                  <a:gd name="T16" fmla="*/ 0 h 26"/>
                  <a:gd name="T17" fmla="*/ 93 w 93"/>
                  <a:gd name="T18" fmla="*/ 26 h 26"/>
                </a:gdLst>
                <a:ahLst/>
                <a:cxnLst>
                  <a:cxn ang="T10">
                    <a:pos x="T0" y="T1"/>
                  </a:cxn>
                  <a:cxn ang="T11">
                    <a:pos x="T2" y="T3"/>
                  </a:cxn>
                  <a:cxn ang="T12">
                    <a:pos x="T4" y="T5"/>
                  </a:cxn>
                  <a:cxn ang="T13">
                    <a:pos x="T6" y="T7"/>
                  </a:cxn>
                  <a:cxn ang="T14">
                    <a:pos x="T8" y="T9"/>
                  </a:cxn>
                </a:cxnLst>
                <a:rect l="T15" t="T16" r="T17" b="T18"/>
                <a:pathLst>
                  <a:path w="93" h="26">
                    <a:moveTo>
                      <a:pt x="92" y="17"/>
                    </a:moveTo>
                    <a:lnTo>
                      <a:pt x="0" y="25"/>
                    </a:lnTo>
                    <a:lnTo>
                      <a:pt x="0" y="17"/>
                    </a:lnTo>
                    <a:lnTo>
                      <a:pt x="0" y="0"/>
                    </a:lnTo>
                    <a:lnTo>
                      <a:pt x="92" y="17"/>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27" name="Line 120"/>
              <p:cNvSpPr>
                <a:spLocks noChangeShapeType="1"/>
              </p:cNvSpPr>
              <p:nvPr/>
            </p:nvSpPr>
            <p:spPr bwMode="auto">
              <a:xfrm>
                <a:off x="2685" y="1735"/>
                <a:ext cx="38"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22" name="Group 121"/>
            <p:cNvGrpSpPr>
              <a:grpSpLocks/>
            </p:cNvGrpSpPr>
            <p:nvPr/>
          </p:nvGrpSpPr>
          <p:grpSpPr bwMode="auto">
            <a:xfrm>
              <a:off x="3238" y="1697"/>
              <a:ext cx="138" cy="36"/>
              <a:chOff x="3238" y="1697"/>
              <a:chExt cx="138" cy="36"/>
            </a:xfrm>
          </p:grpSpPr>
          <p:sp>
            <p:nvSpPr>
              <p:cNvPr id="54624" name="Freeform 122"/>
              <p:cNvSpPr>
                <a:spLocks/>
              </p:cNvSpPr>
              <p:nvPr/>
            </p:nvSpPr>
            <p:spPr bwMode="auto">
              <a:xfrm>
                <a:off x="3282" y="1697"/>
                <a:ext cx="94" cy="36"/>
              </a:xfrm>
              <a:custGeom>
                <a:avLst/>
                <a:gdLst>
                  <a:gd name="T0" fmla="*/ 93 w 94"/>
                  <a:gd name="T1" fmla="*/ 18 h 36"/>
                  <a:gd name="T2" fmla="*/ 0 w 94"/>
                  <a:gd name="T3" fmla="*/ 35 h 36"/>
                  <a:gd name="T4" fmla="*/ 0 w 94"/>
                  <a:gd name="T5" fmla="*/ 18 h 36"/>
                  <a:gd name="T6" fmla="*/ 0 w 94"/>
                  <a:gd name="T7" fmla="*/ 0 h 36"/>
                  <a:gd name="T8" fmla="*/ 93 w 94"/>
                  <a:gd name="T9" fmla="*/ 18 h 36"/>
                  <a:gd name="T10" fmla="*/ 0 60000 65536"/>
                  <a:gd name="T11" fmla="*/ 0 60000 65536"/>
                  <a:gd name="T12" fmla="*/ 0 60000 65536"/>
                  <a:gd name="T13" fmla="*/ 0 60000 65536"/>
                  <a:gd name="T14" fmla="*/ 0 60000 65536"/>
                  <a:gd name="T15" fmla="*/ 0 w 94"/>
                  <a:gd name="T16" fmla="*/ 0 h 36"/>
                  <a:gd name="T17" fmla="*/ 94 w 94"/>
                  <a:gd name="T18" fmla="*/ 36 h 36"/>
                </a:gdLst>
                <a:ahLst/>
                <a:cxnLst>
                  <a:cxn ang="T10">
                    <a:pos x="T0" y="T1"/>
                  </a:cxn>
                  <a:cxn ang="T11">
                    <a:pos x="T2" y="T3"/>
                  </a:cxn>
                  <a:cxn ang="T12">
                    <a:pos x="T4" y="T5"/>
                  </a:cxn>
                  <a:cxn ang="T13">
                    <a:pos x="T6" y="T7"/>
                  </a:cxn>
                  <a:cxn ang="T14">
                    <a:pos x="T8" y="T9"/>
                  </a:cxn>
                </a:cxnLst>
                <a:rect l="T15" t="T16" r="T17" b="T18"/>
                <a:pathLst>
                  <a:path w="94" h="36">
                    <a:moveTo>
                      <a:pt x="93" y="18"/>
                    </a:moveTo>
                    <a:lnTo>
                      <a:pt x="0" y="35"/>
                    </a:lnTo>
                    <a:lnTo>
                      <a:pt x="0" y="18"/>
                    </a:lnTo>
                    <a:lnTo>
                      <a:pt x="0" y="0"/>
                    </a:lnTo>
                    <a:lnTo>
                      <a:pt x="93" y="18"/>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25" name="Line 123"/>
              <p:cNvSpPr>
                <a:spLocks noChangeShapeType="1"/>
              </p:cNvSpPr>
              <p:nvPr/>
            </p:nvSpPr>
            <p:spPr bwMode="auto">
              <a:xfrm>
                <a:off x="3238" y="1725"/>
                <a:ext cx="46"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23" name="Group 124"/>
            <p:cNvGrpSpPr>
              <a:grpSpLocks/>
            </p:cNvGrpSpPr>
            <p:nvPr/>
          </p:nvGrpSpPr>
          <p:grpSpPr bwMode="auto">
            <a:xfrm>
              <a:off x="3817" y="1707"/>
              <a:ext cx="129" cy="28"/>
              <a:chOff x="3817" y="1707"/>
              <a:chExt cx="129" cy="28"/>
            </a:xfrm>
          </p:grpSpPr>
          <p:sp>
            <p:nvSpPr>
              <p:cNvPr id="54622" name="Freeform 125"/>
              <p:cNvSpPr>
                <a:spLocks/>
              </p:cNvSpPr>
              <p:nvPr/>
            </p:nvSpPr>
            <p:spPr bwMode="auto">
              <a:xfrm>
                <a:off x="3853" y="1707"/>
                <a:ext cx="93" cy="26"/>
              </a:xfrm>
              <a:custGeom>
                <a:avLst/>
                <a:gdLst>
                  <a:gd name="T0" fmla="*/ 92 w 93"/>
                  <a:gd name="T1" fmla="*/ 17 h 26"/>
                  <a:gd name="T2" fmla="*/ 0 w 93"/>
                  <a:gd name="T3" fmla="*/ 25 h 26"/>
                  <a:gd name="T4" fmla="*/ 0 w 93"/>
                  <a:gd name="T5" fmla="*/ 17 h 26"/>
                  <a:gd name="T6" fmla="*/ 0 w 93"/>
                  <a:gd name="T7" fmla="*/ 0 h 26"/>
                  <a:gd name="T8" fmla="*/ 92 w 93"/>
                  <a:gd name="T9" fmla="*/ 17 h 26"/>
                  <a:gd name="T10" fmla="*/ 0 60000 65536"/>
                  <a:gd name="T11" fmla="*/ 0 60000 65536"/>
                  <a:gd name="T12" fmla="*/ 0 60000 65536"/>
                  <a:gd name="T13" fmla="*/ 0 60000 65536"/>
                  <a:gd name="T14" fmla="*/ 0 60000 65536"/>
                  <a:gd name="T15" fmla="*/ 0 w 93"/>
                  <a:gd name="T16" fmla="*/ 0 h 26"/>
                  <a:gd name="T17" fmla="*/ 93 w 93"/>
                  <a:gd name="T18" fmla="*/ 26 h 26"/>
                </a:gdLst>
                <a:ahLst/>
                <a:cxnLst>
                  <a:cxn ang="T10">
                    <a:pos x="T0" y="T1"/>
                  </a:cxn>
                  <a:cxn ang="T11">
                    <a:pos x="T2" y="T3"/>
                  </a:cxn>
                  <a:cxn ang="T12">
                    <a:pos x="T4" y="T5"/>
                  </a:cxn>
                  <a:cxn ang="T13">
                    <a:pos x="T6" y="T7"/>
                  </a:cxn>
                  <a:cxn ang="T14">
                    <a:pos x="T8" y="T9"/>
                  </a:cxn>
                </a:cxnLst>
                <a:rect l="T15" t="T16" r="T17" b="T18"/>
                <a:pathLst>
                  <a:path w="93" h="26">
                    <a:moveTo>
                      <a:pt x="92" y="17"/>
                    </a:moveTo>
                    <a:lnTo>
                      <a:pt x="0" y="25"/>
                    </a:lnTo>
                    <a:lnTo>
                      <a:pt x="0" y="17"/>
                    </a:lnTo>
                    <a:lnTo>
                      <a:pt x="0" y="0"/>
                    </a:lnTo>
                    <a:lnTo>
                      <a:pt x="92" y="17"/>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23" name="Line 126"/>
              <p:cNvSpPr>
                <a:spLocks noChangeShapeType="1"/>
              </p:cNvSpPr>
              <p:nvPr/>
            </p:nvSpPr>
            <p:spPr bwMode="auto">
              <a:xfrm>
                <a:off x="3817" y="1735"/>
                <a:ext cx="38"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24" name="Group 127"/>
            <p:cNvGrpSpPr>
              <a:grpSpLocks/>
            </p:cNvGrpSpPr>
            <p:nvPr/>
          </p:nvGrpSpPr>
          <p:grpSpPr bwMode="auto">
            <a:xfrm>
              <a:off x="4388" y="1707"/>
              <a:ext cx="129" cy="28"/>
              <a:chOff x="4388" y="1707"/>
              <a:chExt cx="129" cy="28"/>
            </a:xfrm>
          </p:grpSpPr>
          <p:sp>
            <p:nvSpPr>
              <p:cNvPr id="54620" name="Freeform 128"/>
              <p:cNvSpPr>
                <a:spLocks/>
              </p:cNvSpPr>
              <p:nvPr/>
            </p:nvSpPr>
            <p:spPr bwMode="auto">
              <a:xfrm>
                <a:off x="4423" y="1707"/>
                <a:ext cx="94" cy="26"/>
              </a:xfrm>
              <a:custGeom>
                <a:avLst/>
                <a:gdLst>
                  <a:gd name="T0" fmla="*/ 93 w 94"/>
                  <a:gd name="T1" fmla="*/ 17 h 26"/>
                  <a:gd name="T2" fmla="*/ 0 w 94"/>
                  <a:gd name="T3" fmla="*/ 25 h 26"/>
                  <a:gd name="T4" fmla="*/ 0 w 94"/>
                  <a:gd name="T5" fmla="*/ 17 h 26"/>
                  <a:gd name="T6" fmla="*/ 0 w 94"/>
                  <a:gd name="T7" fmla="*/ 0 h 26"/>
                  <a:gd name="T8" fmla="*/ 93 w 94"/>
                  <a:gd name="T9" fmla="*/ 17 h 26"/>
                  <a:gd name="T10" fmla="*/ 0 60000 65536"/>
                  <a:gd name="T11" fmla="*/ 0 60000 65536"/>
                  <a:gd name="T12" fmla="*/ 0 60000 65536"/>
                  <a:gd name="T13" fmla="*/ 0 60000 65536"/>
                  <a:gd name="T14" fmla="*/ 0 60000 65536"/>
                  <a:gd name="T15" fmla="*/ 0 w 94"/>
                  <a:gd name="T16" fmla="*/ 0 h 26"/>
                  <a:gd name="T17" fmla="*/ 94 w 94"/>
                  <a:gd name="T18" fmla="*/ 26 h 26"/>
                </a:gdLst>
                <a:ahLst/>
                <a:cxnLst>
                  <a:cxn ang="T10">
                    <a:pos x="T0" y="T1"/>
                  </a:cxn>
                  <a:cxn ang="T11">
                    <a:pos x="T2" y="T3"/>
                  </a:cxn>
                  <a:cxn ang="T12">
                    <a:pos x="T4" y="T5"/>
                  </a:cxn>
                  <a:cxn ang="T13">
                    <a:pos x="T6" y="T7"/>
                  </a:cxn>
                  <a:cxn ang="T14">
                    <a:pos x="T8" y="T9"/>
                  </a:cxn>
                </a:cxnLst>
                <a:rect l="T15" t="T16" r="T17" b="T18"/>
                <a:pathLst>
                  <a:path w="94" h="26">
                    <a:moveTo>
                      <a:pt x="93" y="17"/>
                    </a:moveTo>
                    <a:lnTo>
                      <a:pt x="0" y="25"/>
                    </a:lnTo>
                    <a:lnTo>
                      <a:pt x="0" y="17"/>
                    </a:lnTo>
                    <a:lnTo>
                      <a:pt x="0" y="0"/>
                    </a:lnTo>
                    <a:lnTo>
                      <a:pt x="93" y="17"/>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21" name="Line 129"/>
              <p:cNvSpPr>
                <a:spLocks noChangeShapeType="1"/>
              </p:cNvSpPr>
              <p:nvPr/>
            </p:nvSpPr>
            <p:spPr bwMode="auto">
              <a:xfrm>
                <a:off x="4388" y="1735"/>
                <a:ext cx="37"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sp>
          <p:nvSpPr>
            <p:cNvPr id="54356" name="Rectangle 130"/>
            <p:cNvSpPr>
              <a:spLocks noChangeArrowheads="1"/>
            </p:cNvSpPr>
            <p:nvPr/>
          </p:nvSpPr>
          <p:spPr bwMode="auto">
            <a:xfrm>
              <a:off x="2318" y="1690"/>
              <a:ext cx="84"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57" name="Rectangle 131"/>
            <p:cNvSpPr>
              <a:spLocks noChangeArrowheads="1"/>
            </p:cNvSpPr>
            <p:nvPr/>
          </p:nvSpPr>
          <p:spPr bwMode="auto">
            <a:xfrm>
              <a:off x="2300" y="1754"/>
              <a:ext cx="93" cy="2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58" name="Rectangle 132"/>
            <p:cNvSpPr>
              <a:spLocks noChangeArrowheads="1"/>
            </p:cNvSpPr>
            <p:nvPr/>
          </p:nvSpPr>
          <p:spPr bwMode="auto">
            <a:xfrm>
              <a:off x="2508" y="1701"/>
              <a:ext cx="84" cy="16"/>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59" name="Rectangle 133"/>
            <p:cNvSpPr>
              <a:spLocks noChangeArrowheads="1"/>
            </p:cNvSpPr>
            <p:nvPr/>
          </p:nvSpPr>
          <p:spPr bwMode="auto">
            <a:xfrm>
              <a:off x="2508" y="1775"/>
              <a:ext cx="84" cy="16"/>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60" name="Line 134"/>
            <p:cNvSpPr>
              <a:spLocks noChangeShapeType="1"/>
            </p:cNvSpPr>
            <p:nvPr/>
          </p:nvSpPr>
          <p:spPr bwMode="auto">
            <a:xfrm>
              <a:off x="2260" y="1704"/>
              <a:ext cx="56"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61" name="Line 135"/>
            <p:cNvSpPr>
              <a:spLocks noChangeShapeType="1"/>
            </p:cNvSpPr>
            <p:nvPr/>
          </p:nvSpPr>
          <p:spPr bwMode="auto">
            <a:xfrm>
              <a:off x="2354" y="1707"/>
              <a:ext cx="0" cy="4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62" name="Line 136"/>
            <p:cNvSpPr>
              <a:spLocks noChangeShapeType="1"/>
            </p:cNvSpPr>
            <p:nvPr/>
          </p:nvSpPr>
          <p:spPr bwMode="auto">
            <a:xfrm>
              <a:off x="2386" y="1707"/>
              <a:ext cx="128" cy="73"/>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63" name="Line 137"/>
            <p:cNvSpPr>
              <a:spLocks noChangeShapeType="1"/>
            </p:cNvSpPr>
            <p:nvPr/>
          </p:nvSpPr>
          <p:spPr bwMode="auto">
            <a:xfrm>
              <a:off x="2553" y="1728"/>
              <a:ext cx="0" cy="4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64" name="Line 138"/>
            <p:cNvSpPr>
              <a:spLocks noChangeShapeType="1"/>
            </p:cNvSpPr>
            <p:nvPr/>
          </p:nvSpPr>
          <p:spPr bwMode="auto">
            <a:xfrm>
              <a:off x="2595" y="1714"/>
              <a:ext cx="92" cy="11"/>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65" name="Rectangle 139"/>
            <p:cNvSpPr>
              <a:spLocks noChangeArrowheads="1"/>
            </p:cNvSpPr>
            <p:nvPr/>
          </p:nvSpPr>
          <p:spPr bwMode="auto">
            <a:xfrm>
              <a:off x="2870" y="1679"/>
              <a:ext cx="94"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66" name="Rectangle 140"/>
            <p:cNvSpPr>
              <a:spLocks noChangeArrowheads="1"/>
            </p:cNvSpPr>
            <p:nvPr/>
          </p:nvSpPr>
          <p:spPr bwMode="auto">
            <a:xfrm>
              <a:off x="2861" y="1754"/>
              <a:ext cx="85" cy="16"/>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67" name="Rectangle 141"/>
            <p:cNvSpPr>
              <a:spLocks noChangeArrowheads="1"/>
            </p:cNvSpPr>
            <p:nvPr/>
          </p:nvSpPr>
          <p:spPr bwMode="auto">
            <a:xfrm>
              <a:off x="3060" y="1701"/>
              <a:ext cx="76" cy="16"/>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68" name="Rectangle 142"/>
            <p:cNvSpPr>
              <a:spLocks noChangeArrowheads="1"/>
            </p:cNvSpPr>
            <p:nvPr/>
          </p:nvSpPr>
          <p:spPr bwMode="auto">
            <a:xfrm>
              <a:off x="3060" y="1764"/>
              <a:ext cx="76" cy="2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69" name="Line 143"/>
            <p:cNvSpPr>
              <a:spLocks noChangeShapeType="1"/>
            </p:cNvSpPr>
            <p:nvPr/>
          </p:nvSpPr>
          <p:spPr bwMode="auto">
            <a:xfrm>
              <a:off x="2812" y="1693"/>
              <a:ext cx="56" cy="11"/>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70" name="Line 144"/>
            <p:cNvSpPr>
              <a:spLocks noChangeShapeType="1"/>
            </p:cNvSpPr>
            <p:nvPr/>
          </p:nvSpPr>
          <p:spPr bwMode="auto">
            <a:xfrm flipH="1">
              <a:off x="2906" y="1707"/>
              <a:ext cx="9" cy="4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71" name="Line 145"/>
            <p:cNvSpPr>
              <a:spLocks noChangeShapeType="1"/>
            </p:cNvSpPr>
            <p:nvPr/>
          </p:nvSpPr>
          <p:spPr bwMode="auto">
            <a:xfrm>
              <a:off x="2948" y="1707"/>
              <a:ext cx="127" cy="63"/>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72" name="Line 146"/>
            <p:cNvSpPr>
              <a:spLocks noChangeShapeType="1"/>
            </p:cNvSpPr>
            <p:nvPr/>
          </p:nvSpPr>
          <p:spPr bwMode="auto">
            <a:xfrm>
              <a:off x="3105" y="1718"/>
              <a:ext cx="0" cy="4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73" name="Line 147"/>
            <p:cNvSpPr>
              <a:spLocks noChangeShapeType="1"/>
            </p:cNvSpPr>
            <p:nvPr/>
          </p:nvSpPr>
          <p:spPr bwMode="auto">
            <a:xfrm>
              <a:off x="3147" y="1714"/>
              <a:ext cx="93"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74" name="Rectangle 148"/>
            <p:cNvSpPr>
              <a:spLocks noChangeArrowheads="1"/>
            </p:cNvSpPr>
            <p:nvPr/>
          </p:nvSpPr>
          <p:spPr bwMode="auto">
            <a:xfrm>
              <a:off x="3432" y="1679"/>
              <a:ext cx="84"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75" name="Rectangle 149"/>
            <p:cNvSpPr>
              <a:spLocks noChangeArrowheads="1"/>
            </p:cNvSpPr>
            <p:nvPr/>
          </p:nvSpPr>
          <p:spPr bwMode="auto">
            <a:xfrm>
              <a:off x="3423" y="1754"/>
              <a:ext cx="74" cy="16"/>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76" name="Rectangle 150"/>
            <p:cNvSpPr>
              <a:spLocks noChangeArrowheads="1"/>
            </p:cNvSpPr>
            <p:nvPr/>
          </p:nvSpPr>
          <p:spPr bwMode="auto">
            <a:xfrm>
              <a:off x="3613" y="1701"/>
              <a:ext cx="84" cy="16"/>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77" name="Rectangle 151"/>
            <p:cNvSpPr>
              <a:spLocks noChangeArrowheads="1"/>
            </p:cNvSpPr>
            <p:nvPr/>
          </p:nvSpPr>
          <p:spPr bwMode="auto">
            <a:xfrm>
              <a:off x="3613" y="1764"/>
              <a:ext cx="84" cy="2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78" name="Line 152"/>
            <p:cNvSpPr>
              <a:spLocks noChangeShapeType="1"/>
            </p:cNvSpPr>
            <p:nvPr/>
          </p:nvSpPr>
          <p:spPr bwMode="auto">
            <a:xfrm>
              <a:off x="3373" y="1693"/>
              <a:ext cx="57" cy="11"/>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79" name="Line 153"/>
            <p:cNvSpPr>
              <a:spLocks noChangeShapeType="1"/>
            </p:cNvSpPr>
            <p:nvPr/>
          </p:nvSpPr>
          <p:spPr bwMode="auto">
            <a:xfrm flipH="1">
              <a:off x="3468" y="1707"/>
              <a:ext cx="9" cy="4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80" name="Line 154"/>
            <p:cNvSpPr>
              <a:spLocks noChangeShapeType="1"/>
            </p:cNvSpPr>
            <p:nvPr/>
          </p:nvSpPr>
          <p:spPr bwMode="auto">
            <a:xfrm>
              <a:off x="3509" y="1707"/>
              <a:ext cx="119" cy="63"/>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81" name="Line 155"/>
            <p:cNvSpPr>
              <a:spLocks noChangeShapeType="1"/>
            </p:cNvSpPr>
            <p:nvPr/>
          </p:nvSpPr>
          <p:spPr bwMode="auto">
            <a:xfrm>
              <a:off x="3658" y="1718"/>
              <a:ext cx="0" cy="4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82" name="Line 156"/>
            <p:cNvSpPr>
              <a:spLocks noChangeShapeType="1"/>
            </p:cNvSpPr>
            <p:nvPr/>
          </p:nvSpPr>
          <p:spPr bwMode="auto">
            <a:xfrm>
              <a:off x="3709" y="1714"/>
              <a:ext cx="92"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83" name="Rectangle 157"/>
            <p:cNvSpPr>
              <a:spLocks noChangeArrowheads="1"/>
            </p:cNvSpPr>
            <p:nvPr/>
          </p:nvSpPr>
          <p:spPr bwMode="auto">
            <a:xfrm>
              <a:off x="3993" y="1669"/>
              <a:ext cx="94" cy="2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84" name="Rectangle 158"/>
            <p:cNvSpPr>
              <a:spLocks noChangeArrowheads="1"/>
            </p:cNvSpPr>
            <p:nvPr/>
          </p:nvSpPr>
          <p:spPr bwMode="auto">
            <a:xfrm>
              <a:off x="3984" y="1743"/>
              <a:ext cx="84" cy="2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85" name="Rectangle 159"/>
            <p:cNvSpPr>
              <a:spLocks noChangeArrowheads="1"/>
            </p:cNvSpPr>
            <p:nvPr/>
          </p:nvSpPr>
          <p:spPr bwMode="auto">
            <a:xfrm>
              <a:off x="4183" y="1690"/>
              <a:ext cx="75"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86" name="Rectangle 160"/>
            <p:cNvSpPr>
              <a:spLocks noChangeArrowheads="1"/>
            </p:cNvSpPr>
            <p:nvPr/>
          </p:nvSpPr>
          <p:spPr bwMode="auto">
            <a:xfrm>
              <a:off x="4183" y="1764"/>
              <a:ext cx="75"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87" name="Line 161"/>
            <p:cNvSpPr>
              <a:spLocks noChangeShapeType="1"/>
            </p:cNvSpPr>
            <p:nvPr/>
          </p:nvSpPr>
          <p:spPr bwMode="auto">
            <a:xfrm>
              <a:off x="3935" y="1682"/>
              <a:ext cx="56" cy="11"/>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88" name="Line 162"/>
            <p:cNvSpPr>
              <a:spLocks noChangeShapeType="1"/>
            </p:cNvSpPr>
            <p:nvPr/>
          </p:nvSpPr>
          <p:spPr bwMode="auto">
            <a:xfrm flipH="1">
              <a:off x="4029" y="1697"/>
              <a:ext cx="9" cy="45"/>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89" name="Line 163"/>
            <p:cNvSpPr>
              <a:spLocks noChangeShapeType="1"/>
            </p:cNvSpPr>
            <p:nvPr/>
          </p:nvSpPr>
          <p:spPr bwMode="auto">
            <a:xfrm>
              <a:off x="4071" y="1697"/>
              <a:ext cx="127" cy="73"/>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90" name="Line 164"/>
            <p:cNvSpPr>
              <a:spLocks noChangeShapeType="1"/>
            </p:cNvSpPr>
            <p:nvPr/>
          </p:nvSpPr>
          <p:spPr bwMode="auto">
            <a:xfrm>
              <a:off x="4228" y="1718"/>
              <a:ext cx="0" cy="4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391" name="Line 165"/>
            <p:cNvSpPr>
              <a:spLocks noChangeShapeType="1"/>
            </p:cNvSpPr>
            <p:nvPr/>
          </p:nvSpPr>
          <p:spPr bwMode="auto">
            <a:xfrm>
              <a:off x="4270" y="1704"/>
              <a:ext cx="92" cy="1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25" name="Group 166"/>
            <p:cNvGrpSpPr>
              <a:grpSpLocks/>
            </p:cNvGrpSpPr>
            <p:nvPr/>
          </p:nvGrpSpPr>
          <p:grpSpPr bwMode="auto">
            <a:xfrm>
              <a:off x="2373" y="1824"/>
              <a:ext cx="161" cy="168"/>
              <a:chOff x="2373" y="1824"/>
              <a:chExt cx="161" cy="168"/>
            </a:xfrm>
          </p:grpSpPr>
          <p:sp>
            <p:nvSpPr>
              <p:cNvPr id="54610" name="Oval 167"/>
              <p:cNvSpPr>
                <a:spLocks noChangeArrowheads="1"/>
              </p:cNvSpPr>
              <p:nvPr/>
            </p:nvSpPr>
            <p:spPr bwMode="auto">
              <a:xfrm>
                <a:off x="2373" y="1911"/>
                <a:ext cx="120" cy="81"/>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11" name="Line 168"/>
              <p:cNvSpPr>
                <a:spLocks noChangeShapeType="1"/>
              </p:cNvSpPr>
              <p:nvPr/>
            </p:nvSpPr>
            <p:spPr bwMode="auto">
              <a:xfrm flipV="1">
                <a:off x="2431" y="1929"/>
                <a:ext cx="47" cy="31"/>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26" name="Group 169"/>
              <p:cNvGrpSpPr>
                <a:grpSpLocks/>
              </p:cNvGrpSpPr>
              <p:nvPr/>
            </p:nvGrpSpPr>
            <p:grpSpPr bwMode="auto">
              <a:xfrm>
                <a:off x="2404" y="1824"/>
                <a:ext cx="39" cy="88"/>
                <a:chOff x="2404" y="1824"/>
                <a:chExt cx="39" cy="88"/>
              </a:xfrm>
            </p:grpSpPr>
            <p:sp>
              <p:nvSpPr>
                <p:cNvPr id="54618" name="Freeform 170"/>
                <p:cNvSpPr>
                  <a:spLocks/>
                </p:cNvSpPr>
                <p:nvPr/>
              </p:nvSpPr>
              <p:spPr bwMode="auto">
                <a:xfrm>
                  <a:off x="2404" y="1834"/>
                  <a:ext cx="39" cy="78"/>
                </a:xfrm>
                <a:custGeom>
                  <a:avLst/>
                  <a:gdLst>
                    <a:gd name="T0" fmla="*/ 23 w 39"/>
                    <a:gd name="T1" fmla="*/ 77 h 78"/>
                    <a:gd name="T2" fmla="*/ 0 w 39"/>
                    <a:gd name="T3" fmla="*/ 0 h 78"/>
                    <a:gd name="T4" fmla="*/ 23 w 39"/>
                    <a:gd name="T5" fmla="*/ 0 h 78"/>
                    <a:gd name="T6" fmla="*/ 38 w 39"/>
                    <a:gd name="T7" fmla="*/ 0 h 78"/>
                    <a:gd name="T8" fmla="*/ 23 w 39"/>
                    <a:gd name="T9" fmla="*/ 77 h 78"/>
                    <a:gd name="T10" fmla="*/ 0 60000 65536"/>
                    <a:gd name="T11" fmla="*/ 0 60000 65536"/>
                    <a:gd name="T12" fmla="*/ 0 60000 65536"/>
                    <a:gd name="T13" fmla="*/ 0 60000 65536"/>
                    <a:gd name="T14" fmla="*/ 0 60000 65536"/>
                    <a:gd name="T15" fmla="*/ 0 w 39"/>
                    <a:gd name="T16" fmla="*/ 0 h 78"/>
                    <a:gd name="T17" fmla="*/ 39 w 39"/>
                    <a:gd name="T18" fmla="*/ 78 h 78"/>
                  </a:gdLst>
                  <a:ahLst/>
                  <a:cxnLst>
                    <a:cxn ang="T10">
                      <a:pos x="T0" y="T1"/>
                    </a:cxn>
                    <a:cxn ang="T11">
                      <a:pos x="T2" y="T3"/>
                    </a:cxn>
                    <a:cxn ang="T12">
                      <a:pos x="T4" y="T5"/>
                    </a:cxn>
                    <a:cxn ang="T13">
                      <a:pos x="T6" y="T7"/>
                    </a:cxn>
                    <a:cxn ang="T14">
                      <a:pos x="T8" y="T9"/>
                    </a:cxn>
                  </a:cxnLst>
                  <a:rect l="T15" t="T16" r="T17" b="T18"/>
                  <a:pathLst>
                    <a:path w="39" h="78">
                      <a:moveTo>
                        <a:pt x="23" y="77"/>
                      </a:moveTo>
                      <a:lnTo>
                        <a:pt x="0" y="0"/>
                      </a:lnTo>
                      <a:lnTo>
                        <a:pt x="23" y="0"/>
                      </a:lnTo>
                      <a:lnTo>
                        <a:pt x="38" y="0"/>
                      </a:lnTo>
                      <a:lnTo>
                        <a:pt x="23" y="77"/>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19" name="Line 171"/>
                <p:cNvSpPr>
                  <a:spLocks noChangeShapeType="1"/>
                </p:cNvSpPr>
                <p:nvPr/>
              </p:nvSpPr>
              <p:spPr bwMode="auto">
                <a:xfrm>
                  <a:off x="2435" y="1824"/>
                  <a:ext cx="0" cy="14"/>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sp>
            <p:nvSpPr>
              <p:cNvPr id="54613" name="Line 172"/>
              <p:cNvSpPr>
                <a:spLocks noChangeShapeType="1"/>
              </p:cNvSpPr>
              <p:nvPr/>
            </p:nvSpPr>
            <p:spPr bwMode="auto">
              <a:xfrm>
                <a:off x="2495" y="1957"/>
                <a:ext cx="38"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614" name="Line 173"/>
              <p:cNvSpPr>
                <a:spLocks noChangeShapeType="1"/>
              </p:cNvSpPr>
              <p:nvPr/>
            </p:nvSpPr>
            <p:spPr bwMode="auto">
              <a:xfrm>
                <a:off x="2495" y="1957"/>
                <a:ext cx="2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27" name="Group 174"/>
              <p:cNvGrpSpPr>
                <a:grpSpLocks/>
              </p:cNvGrpSpPr>
              <p:nvPr/>
            </p:nvGrpSpPr>
            <p:grpSpPr bwMode="auto">
              <a:xfrm>
                <a:off x="2495" y="1824"/>
                <a:ext cx="39" cy="129"/>
                <a:chOff x="2495" y="1824"/>
                <a:chExt cx="39" cy="129"/>
              </a:xfrm>
            </p:grpSpPr>
            <p:sp>
              <p:nvSpPr>
                <p:cNvPr id="54616" name="Freeform 175"/>
                <p:cNvSpPr>
                  <a:spLocks/>
                </p:cNvSpPr>
                <p:nvPr/>
              </p:nvSpPr>
              <p:spPr bwMode="auto">
                <a:xfrm>
                  <a:off x="2495" y="1824"/>
                  <a:ext cx="39" cy="67"/>
                </a:xfrm>
                <a:custGeom>
                  <a:avLst/>
                  <a:gdLst>
                    <a:gd name="T0" fmla="*/ 23 w 39"/>
                    <a:gd name="T1" fmla="*/ 0 h 67"/>
                    <a:gd name="T2" fmla="*/ 38 w 39"/>
                    <a:gd name="T3" fmla="*/ 66 h 67"/>
                    <a:gd name="T4" fmla="*/ 23 w 39"/>
                    <a:gd name="T5" fmla="*/ 66 h 67"/>
                    <a:gd name="T6" fmla="*/ 0 w 39"/>
                    <a:gd name="T7" fmla="*/ 66 h 67"/>
                    <a:gd name="T8" fmla="*/ 23 w 39"/>
                    <a:gd name="T9" fmla="*/ 0 h 67"/>
                    <a:gd name="T10" fmla="*/ 0 60000 65536"/>
                    <a:gd name="T11" fmla="*/ 0 60000 65536"/>
                    <a:gd name="T12" fmla="*/ 0 60000 65536"/>
                    <a:gd name="T13" fmla="*/ 0 60000 65536"/>
                    <a:gd name="T14" fmla="*/ 0 60000 65536"/>
                    <a:gd name="T15" fmla="*/ 0 w 39"/>
                    <a:gd name="T16" fmla="*/ 0 h 67"/>
                    <a:gd name="T17" fmla="*/ 39 w 39"/>
                    <a:gd name="T18" fmla="*/ 67 h 67"/>
                  </a:gdLst>
                  <a:ahLst/>
                  <a:cxnLst>
                    <a:cxn ang="T10">
                      <a:pos x="T0" y="T1"/>
                    </a:cxn>
                    <a:cxn ang="T11">
                      <a:pos x="T2" y="T3"/>
                    </a:cxn>
                    <a:cxn ang="T12">
                      <a:pos x="T4" y="T5"/>
                    </a:cxn>
                    <a:cxn ang="T13">
                      <a:pos x="T6" y="T7"/>
                    </a:cxn>
                    <a:cxn ang="T14">
                      <a:pos x="T8" y="T9"/>
                    </a:cxn>
                  </a:cxnLst>
                  <a:rect l="T15" t="T16" r="T17" b="T18"/>
                  <a:pathLst>
                    <a:path w="39" h="67">
                      <a:moveTo>
                        <a:pt x="23" y="0"/>
                      </a:moveTo>
                      <a:lnTo>
                        <a:pt x="38" y="66"/>
                      </a:lnTo>
                      <a:lnTo>
                        <a:pt x="23" y="66"/>
                      </a:lnTo>
                      <a:lnTo>
                        <a:pt x="0" y="66"/>
                      </a:lnTo>
                      <a:lnTo>
                        <a:pt x="23" y="0"/>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17" name="Line 176"/>
                <p:cNvSpPr>
                  <a:spLocks noChangeShapeType="1"/>
                </p:cNvSpPr>
                <p:nvPr/>
              </p:nvSpPr>
              <p:spPr bwMode="auto">
                <a:xfrm flipV="1">
                  <a:off x="2526" y="1897"/>
                  <a:ext cx="0" cy="5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grpSp>
          <p:nvGrpSpPr>
            <p:cNvPr id="28" name="Group 177"/>
            <p:cNvGrpSpPr>
              <a:grpSpLocks/>
            </p:cNvGrpSpPr>
            <p:nvPr/>
          </p:nvGrpSpPr>
          <p:grpSpPr bwMode="auto">
            <a:xfrm>
              <a:off x="2825" y="1824"/>
              <a:ext cx="162" cy="157"/>
              <a:chOff x="2825" y="1824"/>
              <a:chExt cx="162" cy="157"/>
            </a:xfrm>
          </p:grpSpPr>
          <p:sp>
            <p:nvSpPr>
              <p:cNvPr id="54600" name="Oval 178"/>
              <p:cNvSpPr>
                <a:spLocks noChangeArrowheads="1"/>
              </p:cNvSpPr>
              <p:nvPr/>
            </p:nvSpPr>
            <p:spPr bwMode="auto">
              <a:xfrm>
                <a:off x="2825" y="1901"/>
                <a:ext cx="112" cy="80"/>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01" name="Line 179"/>
              <p:cNvSpPr>
                <a:spLocks noChangeShapeType="1"/>
              </p:cNvSpPr>
              <p:nvPr/>
            </p:nvSpPr>
            <p:spPr bwMode="auto">
              <a:xfrm flipV="1">
                <a:off x="2884" y="1929"/>
                <a:ext cx="37" cy="31"/>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29" name="Group 180"/>
              <p:cNvGrpSpPr>
                <a:grpSpLocks/>
              </p:cNvGrpSpPr>
              <p:nvPr/>
            </p:nvGrpSpPr>
            <p:grpSpPr bwMode="auto">
              <a:xfrm>
                <a:off x="2857" y="1824"/>
                <a:ext cx="39" cy="77"/>
                <a:chOff x="2857" y="1824"/>
                <a:chExt cx="39" cy="77"/>
              </a:xfrm>
            </p:grpSpPr>
            <p:sp>
              <p:nvSpPr>
                <p:cNvPr id="54608" name="Freeform 181"/>
                <p:cNvSpPr>
                  <a:spLocks/>
                </p:cNvSpPr>
                <p:nvPr/>
              </p:nvSpPr>
              <p:spPr bwMode="auto">
                <a:xfrm>
                  <a:off x="2857" y="1834"/>
                  <a:ext cx="39" cy="67"/>
                </a:xfrm>
                <a:custGeom>
                  <a:avLst/>
                  <a:gdLst>
                    <a:gd name="T0" fmla="*/ 23 w 39"/>
                    <a:gd name="T1" fmla="*/ 66 h 67"/>
                    <a:gd name="T2" fmla="*/ 0 w 39"/>
                    <a:gd name="T3" fmla="*/ 0 h 67"/>
                    <a:gd name="T4" fmla="*/ 23 w 39"/>
                    <a:gd name="T5" fmla="*/ 0 h 67"/>
                    <a:gd name="T6" fmla="*/ 38 w 39"/>
                    <a:gd name="T7" fmla="*/ 0 h 67"/>
                    <a:gd name="T8" fmla="*/ 23 w 39"/>
                    <a:gd name="T9" fmla="*/ 66 h 67"/>
                    <a:gd name="T10" fmla="*/ 0 60000 65536"/>
                    <a:gd name="T11" fmla="*/ 0 60000 65536"/>
                    <a:gd name="T12" fmla="*/ 0 60000 65536"/>
                    <a:gd name="T13" fmla="*/ 0 60000 65536"/>
                    <a:gd name="T14" fmla="*/ 0 60000 65536"/>
                    <a:gd name="T15" fmla="*/ 0 w 39"/>
                    <a:gd name="T16" fmla="*/ 0 h 67"/>
                    <a:gd name="T17" fmla="*/ 39 w 39"/>
                    <a:gd name="T18" fmla="*/ 67 h 67"/>
                  </a:gdLst>
                  <a:ahLst/>
                  <a:cxnLst>
                    <a:cxn ang="T10">
                      <a:pos x="T0" y="T1"/>
                    </a:cxn>
                    <a:cxn ang="T11">
                      <a:pos x="T2" y="T3"/>
                    </a:cxn>
                    <a:cxn ang="T12">
                      <a:pos x="T4" y="T5"/>
                    </a:cxn>
                    <a:cxn ang="T13">
                      <a:pos x="T6" y="T7"/>
                    </a:cxn>
                    <a:cxn ang="T14">
                      <a:pos x="T8" y="T9"/>
                    </a:cxn>
                  </a:cxnLst>
                  <a:rect l="T15" t="T16" r="T17" b="T18"/>
                  <a:pathLst>
                    <a:path w="39" h="67">
                      <a:moveTo>
                        <a:pt x="23" y="66"/>
                      </a:moveTo>
                      <a:lnTo>
                        <a:pt x="0" y="0"/>
                      </a:lnTo>
                      <a:lnTo>
                        <a:pt x="23" y="0"/>
                      </a:lnTo>
                      <a:lnTo>
                        <a:pt x="38" y="0"/>
                      </a:lnTo>
                      <a:lnTo>
                        <a:pt x="23" y="66"/>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09" name="Line 182"/>
                <p:cNvSpPr>
                  <a:spLocks noChangeShapeType="1"/>
                </p:cNvSpPr>
                <p:nvPr/>
              </p:nvSpPr>
              <p:spPr bwMode="auto">
                <a:xfrm>
                  <a:off x="2888" y="1824"/>
                  <a:ext cx="0" cy="14"/>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sp>
            <p:nvSpPr>
              <p:cNvPr id="54603" name="Line 183"/>
              <p:cNvSpPr>
                <a:spLocks noChangeShapeType="1"/>
              </p:cNvSpPr>
              <p:nvPr/>
            </p:nvSpPr>
            <p:spPr bwMode="auto">
              <a:xfrm>
                <a:off x="2948" y="1957"/>
                <a:ext cx="2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604" name="Line 184"/>
              <p:cNvSpPr>
                <a:spLocks noChangeShapeType="1"/>
              </p:cNvSpPr>
              <p:nvPr/>
            </p:nvSpPr>
            <p:spPr bwMode="auto">
              <a:xfrm>
                <a:off x="2948" y="1957"/>
                <a:ext cx="2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30" name="Group 185"/>
              <p:cNvGrpSpPr>
                <a:grpSpLocks/>
              </p:cNvGrpSpPr>
              <p:nvPr/>
            </p:nvGrpSpPr>
            <p:grpSpPr bwMode="auto">
              <a:xfrm>
                <a:off x="2948" y="1824"/>
                <a:ext cx="39" cy="129"/>
                <a:chOff x="2948" y="1824"/>
                <a:chExt cx="39" cy="129"/>
              </a:xfrm>
            </p:grpSpPr>
            <p:sp>
              <p:nvSpPr>
                <p:cNvPr id="54606" name="Freeform 186"/>
                <p:cNvSpPr>
                  <a:spLocks/>
                </p:cNvSpPr>
                <p:nvPr/>
              </p:nvSpPr>
              <p:spPr bwMode="auto">
                <a:xfrm>
                  <a:off x="2948" y="1824"/>
                  <a:ext cx="39" cy="67"/>
                </a:xfrm>
                <a:custGeom>
                  <a:avLst/>
                  <a:gdLst>
                    <a:gd name="T0" fmla="*/ 23 w 39"/>
                    <a:gd name="T1" fmla="*/ 0 h 67"/>
                    <a:gd name="T2" fmla="*/ 38 w 39"/>
                    <a:gd name="T3" fmla="*/ 66 h 67"/>
                    <a:gd name="T4" fmla="*/ 23 w 39"/>
                    <a:gd name="T5" fmla="*/ 66 h 67"/>
                    <a:gd name="T6" fmla="*/ 0 w 39"/>
                    <a:gd name="T7" fmla="*/ 66 h 67"/>
                    <a:gd name="T8" fmla="*/ 23 w 39"/>
                    <a:gd name="T9" fmla="*/ 0 h 67"/>
                    <a:gd name="T10" fmla="*/ 0 60000 65536"/>
                    <a:gd name="T11" fmla="*/ 0 60000 65536"/>
                    <a:gd name="T12" fmla="*/ 0 60000 65536"/>
                    <a:gd name="T13" fmla="*/ 0 60000 65536"/>
                    <a:gd name="T14" fmla="*/ 0 60000 65536"/>
                    <a:gd name="T15" fmla="*/ 0 w 39"/>
                    <a:gd name="T16" fmla="*/ 0 h 67"/>
                    <a:gd name="T17" fmla="*/ 39 w 39"/>
                    <a:gd name="T18" fmla="*/ 67 h 67"/>
                  </a:gdLst>
                  <a:ahLst/>
                  <a:cxnLst>
                    <a:cxn ang="T10">
                      <a:pos x="T0" y="T1"/>
                    </a:cxn>
                    <a:cxn ang="T11">
                      <a:pos x="T2" y="T3"/>
                    </a:cxn>
                    <a:cxn ang="T12">
                      <a:pos x="T4" y="T5"/>
                    </a:cxn>
                    <a:cxn ang="T13">
                      <a:pos x="T6" y="T7"/>
                    </a:cxn>
                    <a:cxn ang="T14">
                      <a:pos x="T8" y="T9"/>
                    </a:cxn>
                  </a:cxnLst>
                  <a:rect l="T15" t="T16" r="T17" b="T18"/>
                  <a:pathLst>
                    <a:path w="39" h="67">
                      <a:moveTo>
                        <a:pt x="23" y="0"/>
                      </a:moveTo>
                      <a:lnTo>
                        <a:pt x="38" y="66"/>
                      </a:lnTo>
                      <a:lnTo>
                        <a:pt x="23" y="66"/>
                      </a:lnTo>
                      <a:lnTo>
                        <a:pt x="0" y="66"/>
                      </a:lnTo>
                      <a:lnTo>
                        <a:pt x="23" y="0"/>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607" name="Line 187"/>
                <p:cNvSpPr>
                  <a:spLocks noChangeShapeType="1"/>
                </p:cNvSpPr>
                <p:nvPr/>
              </p:nvSpPr>
              <p:spPr bwMode="auto">
                <a:xfrm flipV="1">
                  <a:off x="2979" y="1897"/>
                  <a:ext cx="0" cy="5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grpSp>
          <p:nvGrpSpPr>
            <p:cNvPr id="31" name="Group 188"/>
            <p:cNvGrpSpPr>
              <a:grpSpLocks/>
            </p:cNvGrpSpPr>
            <p:nvPr/>
          </p:nvGrpSpPr>
          <p:grpSpPr bwMode="auto">
            <a:xfrm>
              <a:off x="3069" y="1824"/>
              <a:ext cx="163" cy="157"/>
              <a:chOff x="3069" y="1824"/>
              <a:chExt cx="163" cy="157"/>
            </a:xfrm>
          </p:grpSpPr>
          <p:sp>
            <p:nvSpPr>
              <p:cNvPr id="54590" name="Oval 189"/>
              <p:cNvSpPr>
                <a:spLocks noChangeArrowheads="1"/>
              </p:cNvSpPr>
              <p:nvPr/>
            </p:nvSpPr>
            <p:spPr bwMode="auto">
              <a:xfrm>
                <a:off x="3069" y="1901"/>
                <a:ext cx="112" cy="80"/>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91" name="Line 190"/>
              <p:cNvSpPr>
                <a:spLocks noChangeShapeType="1"/>
              </p:cNvSpPr>
              <p:nvPr/>
            </p:nvSpPr>
            <p:spPr bwMode="auto">
              <a:xfrm flipV="1">
                <a:off x="3120" y="1929"/>
                <a:ext cx="46" cy="31"/>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464" name="Group 191"/>
              <p:cNvGrpSpPr>
                <a:grpSpLocks/>
              </p:cNvGrpSpPr>
              <p:nvPr/>
            </p:nvGrpSpPr>
            <p:grpSpPr bwMode="auto">
              <a:xfrm>
                <a:off x="3101" y="1824"/>
                <a:ext cx="40" cy="77"/>
                <a:chOff x="3101" y="1824"/>
                <a:chExt cx="40" cy="77"/>
              </a:xfrm>
            </p:grpSpPr>
            <p:sp>
              <p:nvSpPr>
                <p:cNvPr id="54598" name="Freeform 192"/>
                <p:cNvSpPr>
                  <a:spLocks/>
                </p:cNvSpPr>
                <p:nvPr/>
              </p:nvSpPr>
              <p:spPr bwMode="auto">
                <a:xfrm>
                  <a:off x="3101" y="1834"/>
                  <a:ext cx="40" cy="67"/>
                </a:xfrm>
                <a:custGeom>
                  <a:avLst/>
                  <a:gdLst>
                    <a:gd name="T0" fmla="*/ 16 w 40"/>
                    <a:gd name="T1" fmla="*/ 66 h 67"/>
                    <a:gd name="T2" fmla="*/ 0 w 40"/>
                    <a:gd name="T3" fmla="*/ 0 h 67"/>
                    <a:gd name="T4" fmla="*/ 16 w 40"/>
                    <a:gd name="T5" fmla="*/ 0 h 67"/>
                    <a:gd name="T6" fmla="*/ 39 w 40"/>
                    <a:gd name="T7" fmla="*/ 0 h 67"/>
                    <a:gd name="T8" fmla="*/ 16 w 40"/>
                    <a:gd name="T9" fmla="*/ 66 h 67"/>
                    <a:gd name="T10" fmla="*/ 0 60000 65536"/>
                    <a:gd name="T11" fmla="*/ 0 60000 65536"/>
                    <a:gd name="T12" fmla="*/ 0 60000 65536"/>
                    <a:gd name="T13" fmla="*/ 0 60000 65536"/>
                    <a:gd name="T14" fmla="*/ 0 60000 65536"/>
                    <a:gd name="T15" fmla="*/ 0 w 40"/>
                    <a:gd name="T16" fmla="*/ 0 h 67"/>
                    <a:gd name="T17" fmla="*/ 40 w 40"/>
                    <a:gd name="T18" fmla="*/ 67 h 67"/>
                  </a:gdLst>
                  <a:ahLst/>
                  <a:cxnLst>
                    <a:cxn ang="T10">
                      <a:pos x="T0" y="T1"/>
                    </a:cxn>
                    <a:cxn ang="T11">
                      <a:pos x="T2" y="T3"/>
                    </a:cxn>
                    <a:cxn ang="T12">
                      <a:pos x="T4" y="T5"/>
                    </a:cxn>
                    <a:cxn ang="T13">
                      <a:pos x="T6" y="T7"/>
                    </a:cxn>
                    <a:cxn ang="T14">
                      <a:pos x="T8" y="T9"/>
                    </a:cxn>
                  </a:cxnLst>
                  <a:rect l="T15" t="T16" r="T17" b="T18"/>
                  <a:pathLst>
                    <a:path w="40" h="67">
                      <a:moveTo>
                        <a:pt x="16" y="66"/>
                      </a:moveTo>
                      <a:lnTo>
                        <a:pt x="0" y="0"/>
                      </a:lnTo>
                      <a:lnTo>
                        <a:pt x="16" y="0"/>
                      </a:lnTo>
                      <a:lnTo>
                        <a:pt x="39" y="0"/>
                      </a:lnTo>
                      <a:lnTo>
                        <a:pt x="16" y="66"/>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99" name="Line 193"/>
                <p:cNvSpPr>
                  <a:spLocks noChangeShapeType="1"/>
                </p:cNvSpPr>
                <p:nvPr/>
              </p:nvSpPr>
              <p:spPr bwMode="auto">
                <a:xfrm>
                  <a:off x="3123" y="1824"/>
                  <a:ext cx="0" cy="14"/>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sp>
            <p:nvSpPr>
              <p:cNvPr id="54593" name="Line 194"/>
              <p:cNvSpPr>
                <a:spLocks noChangeShapeType="1"/>
              </p:cNvSpPr>
              <p:nvPr/>
            </p:nvSpPr>
            <p:spPr bwMode="auto">
              <a:xfrm>
                <a:off x="3183" y="1957"/>
                <a:ext cx="38"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594" name="Line 195"/>
              <p:cNvSpPr>
                <a:spLocks noChangeShapeType="1"/>
              </p:cNvSpPr>
              <p:nvPr/>
            </p:nvSpPr>
            <p:spPr bwMode="auto">
              <a:xfrm>
                <a:off x="3183" y="1957"/>
                <a:ext cx="2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465" name="Group 196"/>
              <p:cNvGrpSpPr>
                <a:grpSpLocks/>
              </p:cNvGrpSpPr>
              <p:nvPr/>
            </p:nvGrpSpPr>
            <p:grpSpPr bwMode="auto">
              <a:xfrm>
                <a:off x="3192" y="1824"/>
                <a:ext cx="40" cy="129"/>
                <a:chOff x="3192" y="1824"/>
                <a:chExt cx="40" cy="129"/>
              </a:xfrm>
            </p:grpSpPr>
            <p:sp>
              <p:nvSpPr>
                <p:cNvPr id="54596" name="Freeform 197"/>
                <p:cNvSpPr>
                  <a:spLocks/>
                </p:cNvSpPr>
                <p:nvPr/>
              </p:nvSpPr>
              <p:spPr bwMode="auto">
                <a:xfrm>
                  <a:off x="3192" y="1824"/>
                  <a:ext cx="40" cy="67"/>
                </a:xfrm>
                <a:custGeom>
                  <a:avLst/>
                  <a:gdLst>
                    <a:gd name="T0" fmla="*/ 16 w 40"/>
                    <a:gd name="T1" fmla="*/ 0 h 67"/>
                    <a:gd name="T2" fmla="*/ 39 w 40"/>
                    <a:gd name="T3" fmla="*/ 66 h 67"/>
                    <a:gd name="T4" fmla="*/ 16 w 40"/>
                    <a:gd name="T5" fmla="*/ 66 h 67"/>
                    <a:gd name="T6" fmla="*/ 0 w 40"/>
                    <a:gd name="T7" fmla="*/ 66 h 67"/>
                    <a:gd name="T8" fmla="*/ 16 w 40"/>
                    <a:gd name="T9" fmla="*/ 0 h 67"/>
                    <a:gd name="T10" fmla="*/ 0 60000 65536"/>
                    <a:gd name="T11" fmla="*/ 0 60000 65536"/>
                    <a:gd name="T12" fmla="*/ 0 60000 65536"/>
                    <a:gd name="T13" fmla="*/ 0 60000 65536"/>
                    <a:gd name="T14" fmla="*/ 0 60000 65536"/>
                    <a:gd name="T15" fmla="*/ 0 w 40"/>
                    <a:gd name="T16" fmla="*/ 0 h 67"/>
                    <a:gd name="T17" fmla="*/ 40 w 40"/>
                    <a:gd name="T18" fmla="*/ 67 h 67"/>
                  </a:gdLst>
                  <a:ahLst/>
                  <a:cxnLst>
                    <a:cxn ang="T10">
                      <a:pos x="T0" y="T1"/>
                    </a:cxn>
                    <a:cxn ang="T11">
                      <a:pos x="T2" y="T3"/>
                    </a:cxn>
                    <a:cxn ang="T12">
                      <a:pos x="T4" y="T5"/>
                    </a:cxn>
                    <a:cxn ang="T13">
                      <a:pos x="T6" y="T7"/>
                    </a:cxn>
                    <a:cxn ang="T14">
                      <a:pos x="T8" y="T9"/>
                    </a:cxn>
                  </a:cxnLst>
                  <a:rect l="T15" t="T16" r="T17" b="T18"/>
                  <a:pathLst>
                    <a:path w="40" h="67">
                      <a:moveTo>
                        <a:pt x="16" y="0"/>
                      </a:moveTo>
                      <a:lnTo>
                        <a:pt x="39" y="66"/>
                      </a:lnTo>
                      <a:lnTo>
                        <a:pt x="16" y="66"/>
                      </a:lnTo>
                      <a:lnTo>
                        <a:pt x="0" y="66"/>
                      </a:lnTo>
                      <a:lnTo>
                        <a:pt x="16" y="0"/>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97" name="Line 198"/>
                <p:cNvSpPr>
                  <a:spLocks noChangeShapeType="1"/>
                </p:cNvSpPr>
                <p:nvPr/>
              </p:nvSpPr>
              <p:spPr bwMode="auto">
                <a:xfrm flipV="1">
                  <a:off x="3214" y="1897"/>
                  <a:ext cx="0" cy="5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grpSp>
          <p:nvGrpSpPr>
            <p:cNvPr id="54482" name="Group 199"/>
            <p:cNvGrpSpPr>
              <a:grpSpLocks/>
            </p:cNvGrpSpPr>
            <p:nvPr/>
          </p:nvGrpSpPr>
          <p:grpSpPr bwMode="auto">
            <a:xfrm>
              <a:off x="3504" y="1813"/>
              <a:ext cx="162" cy="168"/>
              <a:chOff x="3504" y="1813"/>
              <a:chExt cx="162" cy="168"/>
            </a:xfrm>
          </p:grpSpPr>
          <p:sp>
            <p:nvSpPr>
              <p:cNvPr id="54580" name="Oval 200"/>
              <p:cNvSpPr>
                <a:spLocks noChangeArrowheads="1"/>
              </p:cNvSpPr>
              <p:nvPr/>
            </p:nvSpPr>
            <p:spPr bwMode="auto">
              <a:xfrm>
                <a:off x="3504" y="1901"/>
                <a:ext cx="112" cy="80"/>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81" name="Line 201"/>
              <p:cNvSpPr>
                <a:spLocks noChangeShapeType="1"/>
              </p:cNvSpPr>
              <p:nvPr/>
            </p:nvSpPr>
            <p:spPr bwMode="auto">
              <a:xfrm flipV="1">
                <a:off x="3563" y="1918"/>
                <a:ext cx="38" cy="31"/>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485" name="Group 202"/>
              <p:cNvGrpSpPr>
                <a:grpSpLocks/>
              </p:cNvGrpSpPr>
              <p:nvPr/>
            </p:nvGrpSpPr>
            <p:grpSpPr bwMode="auto">
              <a:xfrm>
                <a:off x="3536" y="1813"/>
                <a:ext cx="48" cy="88"/>
                <a:chOff x="3536" y="1813"/>
                <a:chExt cx="48" cy="88"/>
              </a:xfrm>
            </p:grpSpPr>
            <p:sp>
              <p:nvSpPr>
                <p:cNvPr id="54588" name="Freeform 203"/>
                <p:cNvSpPr>
                  <a:spLocks/>
                </p:cNvSpPr>
                <p:nvPr/>
              </p:nvSpPr>
              <p:spPr bwMode="auto">
                <a:xfrm>
                  <a:off x="3536" y="1824"/>
                  <a:ext cx="48" cy="77"/>
                </a:xfrm>
                <a:custGeom>
                  <a:avLst/>
                  <a:gdLst>
                    <a:gd name="T0" fmla="*/ 24 w 48"/>
                    <a:gd name="T1" fmla="*/ 76 h 77"/>
                    <a:gd name="T2" fmla="*/ 0 w 48"/>
                    <a:gd name="T3" fmla="*/ 0 h 77"/>
                    <a:gd name="T4" fmla="*/ 24 w 48"/>
                    <a:gd name="T5" fmla="*/ 0 h 77"/>
                    <a:gd name="T6" fmla="*/ 47 w 48"/>
                    <a:gd name="T7" fmla="*/ 0 h 77"/>
                    <a:gd name="T8" fmla="*/ 24 w 48"/>
                    <a:gd name="T9" fmla="*/ 76 h 77"/>
                    <a:gd name="T10" fmla="*/ 0 60000 65536"/>
                    <a:gd name="T11" fmla="*/ 0 60000 65536"/>
                    <a:gd name="T12" fmla="*/ 0 60000 65536"/>
                    <a:gd name="T13" fmla="*/ 0 60000 65536"/>
                    <a:gd name="T14" fmla="*/ 0 60000 65536"/>
                    <a:gd name="T15" fmla="*/ 0 w 48"/>
                    <a:gd name="T16" fmla="*/ 0 h 77"/>
                    <a:gd name="T17" fmla="*/ 48 w 48"/>
                    <a:gd name="T18" fmla="*/ 77 h 77"/>
                  </a:gdLst>
                  <a:ahLst/>
                  <a:cxnLst>
                    <a:cxn ang="T10">
                      <a:pos x="T0" y="T1"/>
                    </a:cxn>
                    <a:cxn ang="T11">
                      <a:pos x="T2" y="T3"/>
                    </a:cxn>
                    <a:cxn ang="T12">
                      <a:pos x="T4" y="T5"/>
                    </a:cxn>
                    <a:cxn ang="T13">
                      <a:pos x="T6" y="T7"/>
                    </a:cxn>
                    <a:cxn ang="T14">
                      <a:pos x="T8" y="T9"/>
                    </a:cxn>
                  </a:cxnLst>
                  <a:rect l="T15" t="T16" r="T17" b="T18"/>
                  <a:pathLst>
                    <a:path w="48" h="77">
                      <a:moveTo>
                        <a:pt x="24" y="76"/>
                      </a:moveTo>
                      <a:lnTo>
                        <a:pt x="0" y="0"/>
                      </a:lnTo>
                      <a:lnTo>
                        <a:pt x="24" y="0"/>
                      </a:lnTo>
                      <a:lnTo>
                        <a:pt x="47" y="0"/>
                      </a:lnTo>
                      <a:lnTo>
                        <a:pt x="24" y="76"/>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89" name="Line 204"/>
                <p:cNvSpPr>
                  <a:spLocks noChangeShapeType="1"/>
                </p:cNvSpPr>
                <p:nvPr/>
              </p:nvSpPr>
              <p:spPr bwMode="auto">
                <a:xfrm>
                  <a:off x="3567" y="1813"/>
                  <a:ext cx="0" cy="14"/>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sp>
            <p:nvSpPr>
              <p:cNvPr id="54583" name="Line 205"/>
              <p:cNvSpPr>
                <a:spLocks noChangeShapeType="1"/>
              </p:cNvSpPr>
              <p:nvPr/>
            </p:nvSpPr>
            <p:spPr bwMode="auto">
              <a:xfrm>
                <a:off x="3627" y="1957"/>
                <a:ext cx="2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584" name="Line 206"/>
              <p:cNvSpPr>
                <a:spLocks noChangeShapeType="1"/>
              </p:cNvSpPr>
              <p:nvPr/>
            </p:nvSpPr>
            <p:spPr bwMode="auto">
              <a:xfrm>
                <a:off x="3627" y="1957"/>
                <a:ext cx="2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492" name="Group 207"/>
              <p:cNvGrpSpPr>
                <a:grpSpLocks/>
              </p:cNvGrpSpPr>
              <p:nvPr/>
            </p:nvGrpSpPr>
            <p:grpSpPr bwMode="auto">
              <a:xfrm>
                <a:off x="3627" y="1824"/>
                <a:ext cx="39" cy="129"/>
                <a:chOff x="3627" y="1824"/>
                <a:chExt cx="39" cy="129"/>
              </a:xfrm>
            </p:grpSpPr>
            <p:sp>
              <p:nvSpPr>
                <p:cNvPr id="54586" name="Freeform 208"/>
                <p:cNvSpPr>
                  <a:spLocks/>
                </p:cNvSpPr>
                <p:nvPr/>
              </p:nvSpPr>
              <p:spPr bwMode="auto">
                <a:xfrm>
                  <a:off x="3627" y="1824"/>
                  <a:ext cx="39" cy="56"/>
                </a:xfrm>
                <a:custGeom>
                  <a:avLst/>
                  <a:gdLst>
                    <a:gd name="T0" fmla="*/ 23 w 39"/>
                    <a:gd name="T1" fmla="*/ 0 h 56"/>
                    <a:gd name="T2" fmla="*/ 38 w 39"/>
                    <a:gd name="T3" fmla="*/ 55 h 56"/>
                    <a:gd name="T4" fmla="*/ 23 w 39"/>
                    <a:gd name="T5" fmla="*/ 55 h 56"/>
                    <a:gd name="T6" fmla="*/ 0 w 39"/>
                    <a:gd name="T7" fmla="*/ 55 h 56"/>
                    <a:gd name="T8" fmla="*/ 23 w 39"/>
                    <a:gd name="T9" fmla="*/ 0 h 56"/>
                    <a:gd name="T10" fmla="*/ 0 60000 65536"/>
                    <a:gd name="T11" fmla="*/ 0 60000 65536"/>
                    <a:gd name="T12" fmla="*/ 0 60000 65536"/>
                    <a:gd name="T13" fmla="*/ 0 60000 65536"/>
                    <a:gd name="T14" fmla="*/ 0 60000 65536"/>
                    <a:gd name="T15" fmla="*/ 0 w 39"/>
                    <a:gd name="T16" fmla="*/ 0 h 56"/>
                    <a:gd name="T17" fmla="*/ 39 w 39"/>
                    <a:gd name="T18" fmla="*/ 56 h 56"/>
                  </a:gdLst>
                  <a:ahLst/>
                  <a:cxnLst>
                    <a:cxn ang="T10">
                      <a:pos x="T0" y="T1"/>
                    </a:cxn>
                    <a:cxn ang="T11">
                      <a:pos x="T2" y="T3"/>
                    </a:cxn>
                    <a:cxn ang="T12">
                      <a:pos x="T4" y="T5"/>
                    </a:cxn>
                    <a:cxn ang="T13">
                      <a:pos x="T6" y="T7"/>
                    </a:cxn>
                    <a:cxn ang="T14">
                      <a:pos x="T8" y="T9"/>
                    </a:cxn>
                  </a:cxnLst>
                  <a:rect l="T15" t="T16" r="T17" b="T18"/>
                  <a:pathLst>
                    <a:path w="39" h="56">
                      <a:moveTo>
                        <a:pt x="23" y="0"/>
                      </a:moveTo>
                      <a:lnTo>
                        <a:pt x="38" y="55"/>
                      </a:lnTo>
                      <a:lnTo>
                        <a:pt x="23" y="55"/>
                      </a:lnTo>
                      <a:lnTo>
                        <a:pt x="0" y="55"/>
                      </a:lnTo>
                      <a:lnTo>
                        <a:pt x="23" y="0"/>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87" name="Line 209"/>
                <p:cNvSpPr>
                  <a:spLocks noChangeShapeType="1"/>
                </p:cNvSpPr>
                <p:nvPr/>
              </p:nvSpPr>
              <p:spPr bwMode="auto">
                <a:xfrm flipV="1">
                  <a:off x="3658" y="1886"/>
                  <a:ext cx="0" cy="67"/>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grpSp>
          <p:nvGrpSpPr>
            <p:cNvPr id="54495" name="Group 210"/>
            <p:cNvGrpSpPr>
              <a:grpSpLocks/>
            </p:cNvGrpSpPr>
            <p:nvPr/>
          </p:nvGrpSpPr>
          <p:grpSpPr bwMode="auto">
            <a:xfrm>
              <a:off x="3956" y="1824"/>
              <a:ext cx="163" cy="157"/>
              <a:chOff x="3956" y="1824"/>
              <a:chExt cx="163" cy="157"/>
            </a:xfrm>
          </p:grpSpPr>
          <p:sp>
            <p:nvSpPr>
              <p:cNvPr id="54570" name="Oval 211"/>
              <p:cNvSpPr>
                <a:spLocks noChangeArrowheads="1"/>
              </p:cNvSpPr>
              <p:nvPr/>
            </p:nvSpPr>
            <p:spPr bwMode="auto">
              <a:xfrm>
                <a:off x="3956" y="1901"/>
                <a:ext cx="121" cy="80"/>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71" name="Line 212"/>
              <p:cNvSpPr>
                <a:spLocks noChangeShapeType="1"/>
              </p:cNvSpPr>
              <p:nvPr/>
            </p:nvSpPr>
            <p:spPr bwMode="auto">
              <a:xfrm flipV="1">
                <a:off x="4016" y="1929"/>
                <a:ext cx="46" cy="31"/>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502" name="Group 213"/>
              <p:cNvGrpSpPr>
                <a:grpSpLocks/>
              </p:cNvGrpSpPr>
              <p:nvPr/>
            </p:nvGrpSpPr>
            <p:grpSpPr bwMode="auto">
              <a:xfrm>
                <a:off x="3989" y="1824"/>
                <a:ext cx="39" cy="77"/>
                <a:chOff x="3989" y="1824"/>
                <a:chExt cx="39" cy="77"/>
              </a:xfrm>
            </p:grpSpPr>
            <p:sp>
              <p:nvSpPr>
                <p:cNvPr id="54578" name="Freeform 214"/>
                <p:cNvSpPr>
                  <a:spLocks/>
                </p:cNvSpPr>
                <p:nvPr/>
              </p:nvSpPr>
              <p:spPr bwMode="auto">
                <a:xfrm>
                  <a:off x="3989" y="1834"/>
                  <a:ext cx="39" cy="67"/>
                </a:xfrm>
                <a:custGeom>
                  <a:avLst/>
                  <a:gdLst>
                    <a:gd name="T0" fmla="*/ 23 w 39"/>
                    <a:gd name="T1" fmla="*/ 66 h 67"/>
                    <a:gd name="T2" fmla="*/ 0 w 39"/>
                    <a:gd name="T3" fmla="*/ 0 h 67"/>
                    <a:gd name="T4" fmla="*/ 23 w 39"/>
                    <a:gd name="T5" fmla="*/ 0 h 67"/>
                    <a:gd name="T6" fmla="*/ 38 w 39"/>
                    <a:gd name="T7" fmla="*/ 0 h 67"/>
                    <a:gd name="T8" fmla="*/ 23 w 39"/>
                    <a:gd name="T9" fmla="*/ 66 h 67"/>
                    <a:gd name="T10" fmla="*/ 0 60000 65536"/>
                    <a:gd name="T11" fmla="*/ 0 60000 65536"/>
                    <a:gd name="T12" fmla="*/ 0 60000 65536"/>
                    <a:gd name="T13" fmla="*/ 0 60000 65536"/>
                    <a:gd name="T14" fmla="*/ 0 60000 65536"/>
                    <a:gd name="T15" fmla="*/ 0 w 39"/>
                    <a:gd name="T16" fmla="*/ 0 h 67"/>
                    <a:gd name="T17" fmla="*/ 39 w 39"/>
                    <a:gd name="T18" fmla="*/ 67 h 67"/>
                  </a:gdLst>
                  <a:ahLst/>
                  <a:cxnLst>
                    <a:cxn ang="T10">
                      <a:pos x="T0" y="T1"/>
                    </a:cxn>
                    <a:cxn ang="T11">
                      <a:pos x="T2" y="T3"/>
                    </a:cxn>
                    <a:cxn ang="T12">
                      <a:pos x="T4" y="T5"/>
                    </a:cxn>
                    <a:cxn ang="T13">
                      <a:pos x="T6" y="T7"/>
                    </a:cxn>
                    <a:cxn ang="T14">
                      <a:pos x="T8" y="T9"/>
                    </a:cxn>
                  </a:cxnLst>
                  <a:rect l="T15" t="T16" r="T17" b="T18"/>
                  <a:pathLst>
                    <a:path w="39" h="67">
                      <a:moveTo>
                        <a:pt x="23" y="66"/>
                      </a:moveTo>
                      <a:lnTo>
                        <a:pt x="0" y="0"/>
                      </a:lnTo>
                      <a:lnTo>
                        <a:pt x="23" y="0"/>
                      </a:lnTo>
                      <a:lnTo>
                        <a:pt x="38" y="0"/>
                      </a:lnTo>
                      <a:lnTo>
                        <a:pt x="23" y="66"/>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79" name="Line 215"/>
                <p:cNvSpPr>
                  <a:spLocks noChangeShapeType="1"/>
                </p:cNvSpPr>
                <p:nvPr/>
              </p:nvSpPr>
              <p:spPr bwMode="auto">
                <a:xfrm>
                  <a:off x="4020" y="1824"/>
                  <a:ext cx="0" cy="14"/>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sp>
            <p:nvSpPr>
              <p:cNvPr id="54573" name="Line 216"/>
              <p:cNvSpPr>
                <a:spLocks noChangeShapeType="1"/>
              </p:cNvSpPr>
              <p:nvPr/>
            </p:nvSpPr>
            <p:spPr bwMode="auto">
              <a:xfrm>
                <a:off x="4080" y="1957"/>
                <a:ext cx="38"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574" name="Line 217"/>
              <p:cNvSpPr>
                <a:spLocks noChangeShapeType="1"/>
              </p:cNvSpPr>
              <p:nvPr/>
            </p:nvSpPr>
            <p:spPr bwMode="auto">
              <a:xfrm>
                <a:off x="4080" y="1957"/>
                <a:ext cx="2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505" name="Group 218"/>
              <p:cNvGrpSpPr>
                <a:grpSpLocks/>
              </p:cNvGrpSpPr>
              <p:nvPr/>
            </p:nvGrpSpPr>
            <p:grpSpPr bwMode="auto">
              <a:xfrm>
                <a:off x="4080" y="1824"/>
                <a:ext cx="39" cy="129"/>
                <a:chOff x="4080" y="1824"/>
                <a:chExt cx="39" cy="129"/>
              </a:xfrm>
            </p:grpSpPr>
            <p:sp>
              <p:nvSpPr>
                <p:cNvPr id="54576" name="Freeform 219"/>
                <p:cNvSpPr>
                  <a:spLocks/>
                </p:cNvSpPr>
                <p:nvPr/>
              </p:nvSpPr>
              <p:spPr bwMode="auto">
                <a:xfrm>
                  <a:off x="4080" y="1824"/>
                  <a:ext cx="39" cy="67"/>
                </a:xfrm>
                <a:custGeom>
                  <a:avLst/>
                  <a:gdLst>
                    <a:gd name="T0" fmla="*/ 23 w 39"/>
                    <a:gd name="T1" fmla="*/ 0 h 67"/>
                    <a:gd name="T2" fmla="*/ 38 w 39"/>
                    <a:gd name="T3" fmla="*/ 66 h 67"/>
                    <a:gd name="T4" fmla="*/ 23 w 39"/>
                    <a:gd name="T5" fmla="*/ 66 h 67"/>
                    <a:gd name="T6" fmla="*/ 0 w 39"/>
                    <a:gd name="T7" fmla="*/ 66 h 67"/>
                    <a:gd name="T8" fmla="*/ 23 w 39"/>
                    <a:gd name="T9" fmla="*/ 0 h 67"/>
                    <a:gd name="T10" fmla="*/ 0 60000 65536"/>
                    <a:gd name="T11" fmla="*/ 0 60000 65536"/>
                    <a:gd name="T12" fmla="*/ 0 60000 65536"/>
                    <a:gd name="T13" fmla="*/ 0 60000 65536"/>
                    <a:gd name="T14" fmla="*/ 0 60000 65536"/>
                    <a:gd name="T15" fmla="*/ 0 w 39"/>
                    <a:gd name="T16" fmla="*/ 0 h 67"/>
                    <a:gd name="T17" fmla="*/ 39 w 39"/>
                    <a:gd name="T18" fmla="*/ 67 h 67"/>
                  </a:gdLst>
                  <a:ahLst/>
                  <a:cxnLst>
                    <a:cxn ang="T10">
                      <a:pos x="T0" y="T1"/>
                    </a:cxn>
                    <a:cxn ang="T11">
                      <a:pos x="T2" y="T3"/>
                    </a:cxn>
                    <a:cxn ang="T12">
                      <a:pos x="T4" y="T5"/>
                    </a:cxn>
                    <a:cxn ang="T13">
                      <a:pos x="T6" y="T7"/>
                    </a:cxn>
                    <a:cxn ang="T14">
                      <a:pos x="T8" y="T9"/>
                    </a:cxn>
                  </a:cxnLst>
                  <a:rect l="T15" t="T16" r="T17" b="T18"/>
                  <a:pathLst>
                    <a:path w="39" h="67">
                      <a:moveTo>
                        <a:pt x="23" y="0"/>
                      </a:moveTo>
                      <a:lnTo>
                        <a:pt x="38" y="66"/>
                      </a:lnTo>
                      <a:lnTo>
                        <a:pt x="23" y="66"/>
                      </a:lnTo>
                      <a:lnTo>
                        <a:pt x="0" y="66"/>
                      </a:lnTo>
                      <a:lnTo>
                        <a:pt x="23" y="0"/>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77" name="Line 220"/>
                <p:cNvSpPr>
                  <a:spLocks noChangeShapeType="1"/>
                </p:cNvSpPr>
                <p:nvPr/>
              </p:nvSpPr>
              <p:spPr bwMode="auto">
                <a:xfrm flipV="1">
                  <a:off x="4111" y="1897"/>
                  <a:ext cx="0" cy="5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grpSp>
          <p:nvGrpSpPr>
            <p:cNvPr id="54512" name="Group 221"/>
            <p:cNvGrpSpPr>
              <a:grpSpLocks/>
            </p:cNvGrpSpPr>
            <p:nvPr/>
          </p:nvGrpSpPr>
          <p:grpSpPr bwMode="auto">
            <a:xfrm>
              <a:off x="4201" y="1824"/>
              <a:ext cx="162" cy="168"/>
              <a:chOff x="4201" y="1824"/>
              <a:chExt cx="162" cy="168"/>
            </a:xfrm>
          </p:grpSpPr>
          <p:sp>
            <p:nvSpPr>
              <p:cNvPr id="54560" name="Oval 222"/>
              <p:cNvSpPr>
                <a:spLocks noChangeArrowheads="1"/>
              </p:cNvSpPr>
              <p:nvPr/>
            </p:nvSpPr>
            <p:spPr bwMode="auto">
              <a:xfrm>
                <a:off x="4201" y="1911"/>
                <a:ext cx="121" cy="81"/>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61" name="Line 223"/>
              <p:cNvSpPr>
                <a:spLocks noChangeShapeType="1"/>
              </p:cNvSpPr>
              <p:nvPr/>
            </p:nvSpPr>
            <p:spPr bwMode="auto">
              <a:xfrm flipV="1">
                <a:off x="4261" y="1929"/>
                <a:ext cx="46" cy="31"/>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515" name="Group 224"/>
              <p:cNvGrpSpPr>
                <a:grpSpLocks/>
              </p:cNvGrpSpPr>
              <p:nvPr/>
            </p:nvGrpSpPr>
            <p:grpSpPr bwMode="auto">
              <a:xfrm>
                <a:off x="4242" y="1824"/>
                <a:ext cx="40" cy="88"/>
                <a:chOff x="4242" y="1824"/>
                <a:chExt cx="40" cy="88"/>
              </a:xfrm>
            </p:grpSpPr>
            <p:sp>
              <p:nvSpPr>
                <p:cNvPr id="54568" name="Freeform 225"/>
                <p:cNvSpPr>
                  <a:spLocks/>
                </p:cNvSpPr>
                <p:nvPr/>
              </p:nvSpPr>
              <p:spPr bwMode="auto">
                <a:xfrm>
                  <a:off x="4242" y="1834"/>
                  <a:ext cx="40" cy="78"/>
                </a:xfrm>
                <a:custGeom>
                  <a:avLst/>
                  <a:gdLst>
                    <a:gd name="T0" fmla="*/ 16 w 40"/>
                    <a:gd name="T1" fmla="*/ 77 h 78"/>
                    <a:gd name="T2" fmla="*/ 0 w 40"/>
                    <a:gd name="T3" fmla="*/ 0 h 78"/>
                    <a:gd name="T4" fmla="*/ 16 w 40"/>
                    <a:gd name="T5" fmla="*/ 0 h 78"/>
                    <a:gd name="T6" fmla="*/ 39 w 40"/>
                    <a:gd name="T7" fmla="*/ 0 h 78"/>
                    <a:gd name="T8" fmla="*/ 16 w 40"/>
                    <a:gd name="T9" fmla="*/ 77 h 78"/>
                    <a:gd name="T10" fmla="*/ 0 60000 65536"/>
                    <a:gd name="T11" fmla="*/ 0 60000 65536"/>
                    <a:gd name="T12" fmla="*/ 0 60000 65536"/>
                    <a:gd name="T13" fmla="*/ 0 60000 65536"/>
                    <a:gd name="T14" fmla="*/ 0 60000 65536"/>
                    <a:gd name="T15" fmla="*/ 0 w 40"/>
                    <a:gd name="T16" fmla="*/ 0 h 78"/>
                    <a:gd name="T17" fmla="*/ 40 w 40"/>
                    <a:gd name="T18" fmla="*/ 78 h 78"/>
                  </a:gdLst>
                  <a:ahLst/>
                  <a:cxnLst>
                    <a:cxn ang="T10">
                      <a:pos x="T0" y="T1"/>
                    </a:cxn>
                    <a:cxn ang="T11">
                      <a:pos x="T2" y="T3"/>
                    </a:cxn>
                    <a:cxn ang="T12">
                      <a:pos x="T4" y="T5"/>
                    </a:cxn>
                    <a:cxn ang="T13">
                      <a:pos x="T6" y="T7"/>
                    </a:cxn>
                    <a:cxn ang="T14">
                      <a:pos x="T8" y="T9"/>
                    </a:cxn>
                  </a:cxnLst>
                  <a:rect l="T15" t="T16" r="T17" b="T18"/>
                  <a:pathLst>
                    <a:path w="40" h="78">
                      <a:moveTo>
                        <a:pt x="16" y="77"/>
                      </a:moveTo>
                      <a:lnTo>
                        <a:pt x="0" y="0"/>
                      </a:lnTo>
                      <a:lnTo>
                        <a:pt x="16" y="0"/>
                      </a:lnTo>
                      <a:lnTo>
                        <a:pt x="39" y="0"/>
                      </a:lnTo>
                      <a:lnTo>
                        <a:pt x="16" y="77"/>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69" name="Line 226"/>
                <p:cNvSpPr>
                  <a:spLocks noChangeShapeType="1"/>
                </p:cNvSpPr>
                <p:nvPr/>
              </p:nvSpPr>
              <p:spPr bwMode="auto">
                <a:xfrm>
                  <a:off x="4264" y="1824"/>
                  <a:ext cx="0" cy="14"/>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sp>
            <p:nvSpPr>
              <p:cNvPr id="54563" name="Line 227"/>
              <p:cNvSpPr>
                <a:spLocks noChangeShapeType="1"/>
              </p:cNvSpPr>
              <p:nvPr/>
            </p:nvSpPr>
            <p:spPr bwMode="auto">
              <a:xfrm>
                <a:off x="4324" y="1957"/>
                <a:ext cx="38"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564" name="Line 228"/>
              <p:cNvSpPr>
                <a:spLocks noChangeShapeType="1"/>
              </p:cNvSpPr>
              <p:nvPr/>
            </p:nvSpPr>
            <p:spPr bwMode="auto">
              <a:xfrm>
                <a:off x="4324" y="1957"/>
                <a:ext cx="2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522" name="Group 229"/>
              <p:cNvGrpSpPr>
                <a:grpSpLocks/>
              </p:cNvGrpSpPr>
              <p:nvPr/>
            </p:nvGrpSpPr>
            <p:grpSpPr bwMode="auto">
              <a:xfrm>
                <a:off x="4324" y="1824"/>
                <a:ext cx="39" cy="129"/>
                <a:chOff x="4324" y="1824"/>
                <a:chExt cx="39" cy="129"/>
              </a:xfrm>
            </p:grpSpPr>
            <p:sp>
              <p:nvSpPr>
                <p:cNvPr id="54566" name="Freeform 230"/>
                <p:cNvSpPr>
                  <a:spLocks/>
                </p:cNvSpPr>
                <p:nvPr/>
              </p:nvSpPr>
              <p:spPr bwMode="auto">
                <a:xfrm>
                  <a:off x="4324" y="1824"/>
                  <a:ext cx="39" cy="67"/>
                </a:xfrm>
                <a:custGeom>
                  <a:avLst/>
                  <a:gdLst>
                    <a:gd name="T0" fmla="*/ 23 w 39"/>
                    <a:gd name="T1" fmla="*/ 0 h 67"/>
                    <a:gd name="T2" fmla="*/ 38 w 39"/>
                    <a:gd name="T3" fmla="*/ 66 h 67"/>
                    <a:gd name="T4" fmla="*/ 23 w 39"/>
                    <a:gd name="T5" fmla="*/ 66 h 67"/>
                    <a:gd name="T6" fmla="*/ 0 w 39"/>
                    <a:gd name="T7" fmla="*/ 66 h 67"/>
                    <a:gd name="T8" fmla="*/ 23 w 39"/>
                    <a:gd name="T9" fmla="*/ 0 h 67"/>
                    <a:gd name="T10" fmla="*/ 0 60000 65536"/>
                    <a:gd name="T11" fmla="*/ 0 60000 65536"/>
                    <a:gd name="T12" fmla="*/ 0 60000 65536"/>
                    <a:gd name="T13" fmla="*/ 0 60000 65536"/>
                    <a:gd name="T14" fmla="*/ 0 60000 65536"/>
                    <a:gd name="T15" fmla="*/ 0 w 39"/>
                    <a:gd name="T16" fmla="*/ 0 h 67"/>
                    <a:gd name="T17" fmla="*/ 39 w 39"/>
                    <a:gd name="T18" fmla="*/ 67 h 67"/>
                  </a:gdLst>
                  <a:ahLst/>
                  <a:cxnLst>
                    <a:cxn ang="T10">
                      <a:pos x="T0" y="T1"/>
                    </a:cxn>
                    <a:cxn ang="T11">
                      <a:pos x="T2" y="T3"/>
                    </a:cxn>
                    <a:cxn ang="T12">
                      <a:pos x="T4" y="T5"/>
                    </a:cxn>
                    <a:cxn ang="T13">
                      <a:pos x="T6" y="T7"/>
                    </a:cxn>
                    <a:cxn ang="T14">
                      <a:pos x="T8" y="T9"/>
                    </a:cxn>
                  </a:cxnLst>
                  <a:rect l="T15" t="T16" r="T17" b="T18"/>
                  <a:pathLst>
                    <a:path w="39" h="67">
                      <a:moveTo>
                        <a:pt x="23" y="0"/>
                      </a:moveTo>
                      <a:lnTo>
                        <a:pt x="38" y="66"/>
                      </a:lnTo>
                      <a:lnTo>
                        <a:pt x="23" y="66"/>
                      </a:lnTo>
                      <a:lnTo>
                        <a:pt x="0" y="66"/>
                      </a:lnTo>
                      <a:lnTo>
                        <a:pt x="23" y="0"/>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67" name="Line 231"/>
                <p:cNvSpPr>
                  <a:spLocks noChangeShapeType="1"/>
                </p:cNvSpPr>
                <p:nvPr/>
              </p:nvSpPr>
              <p:spPr bwMode="auto">
                <a:xfrm flipV="1">
                  <a:off x="4355" y="1897"/>
                  <a:ext cx="0" cy="5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sp>
          <p:nvSpPr>
            <p:cNvPr id="54398" name="Rectangle 232"/>
            <p:cNvSpPr>
              <a:spLocks noChangeArrowheads="1"/>
            </p:cNvSpPr>
            <p:nvPr/>
          </p:nvSpPr>
          <p:spPr bwMode="auto">
            <a:xfrm>
              <a:off x="2255" y="692"/>
              <a:ext cx="419" cy="176"/>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399" name="Rectangle 233"/>
            <p:cNvSpPr>
              <a:spLocks noChangeArrowheads="1"/>
            </p:cNvSpPr>
            <p:nvPr/>
          </p:nvSpPr>
          <p:spPr bwMode="auto">
            <a:xfrm>
              <a:off x="2815" y="692"/>
              <a:ext cx="421" cy="165"/>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00" name="Rectangle 234"/>
            <p:cNvSpPr>
              <a:spLocks noChangeArrowheads="1"/>
            </p:cNvSpPr>
            <p:nvPr/>
          </p:nvSpPr>
          <p:spPr bwMode="auto">
            <a:xfrm>
              <a:off x="3377" y="682"/>
              <a:ext cx="420" cy="175"/>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01" name="Rectangle 235"/>
            <p:cNvSpPr>
              <a:spLocks noChangeArrowheads="1"/>
            </p:cNvSpPr>
            <p:nvPr/>
          </p:nvSpPr>
          <p:spPr bwMode="auto">
            <a:xfrm>
              <a:off x="3947" y="692"/>
              <a:ext cx="420" cy="165"/>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02" name="Oval 236"/>
            <p:cNvSpPr>
              <a:spLocks noChangeArrowheads="1"/>
            </p:cNvSpPr>
            <p:nvPr/>
          </p:nvSpPr>
          <p:spPr bwMode="auto">
            <a:xfrm>
              <a:off x="1702" y="692"/>
              <a:ext cx="419" cy="165"/>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03" name="Oval 237"/>
            <p:cNvSpPr>
              <a:spLocks noChangeArrowheads="1"/>
            </p:cNvSpPr>
            <p:nvPr/>
          </p:nvSpPr>
          <p:spPr bwMode="auto">
            <a:xfrm>
              <a:off x="4527" y="692"/>
              <a:ext cx="420" cy="165"/>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04" name="Rectangle 238"/>
            <p:cNvSpPr>
              <a:spLocks noChangeArrowheads="1"/>
            </p:cNvSpPr>
            <p:nvPr/>
          </p:nvSpPr>
          <p:spPr bwMode="auto">
            <a:xfrm>
              <a:off x="1803" y="690"/>
              <a:ext cx="249" cy="241"/>
            </a:xfrm>
            <a:prstGeom prst="rect">
              <a:avLst/>
            </a:prstGeom>
            <a:noFill/>
            <a:ln w="9525">
              <a:noFill/>
              <a:miter lim="800000"/>
              <a:headEnd/>
              <a:tailEnd/>
            </a:ln>
          </p:spPr>
          <p:txBody>
            <a:bodyPr wrap="none" lIns="80962" tIns="41275" rIns="80962" bIns="41275">
              <a:spAutoFit/>
            </a:bodyPr>
            <a:lstStyle/>
            <a:p>
              <a:pPr algn="ctr" defTabSz="804863" rtl="0" fontAlgn="base">
                <a:lnSpc>
                  <a:spcPct val="90000"/>
                </a:lnSpc>
                <a:spcBef>
                  <a:spcPct val="50000"/>
                </a:spcBef>
                <a:spcAft>
                  <a:spcPct val="0"/>
                </a:spcAft>
                <a:buClr>
                  <a:srgbClr val="BBE0E3"/>
                </a:buClr>
              </a:pPr>
              <a:r>
                <a:rPr lang="en-US" sz="1600" kern="1200">
                  <a:solidFill>
                    <a:srgbClr val="808080"/>
                  </a:solidFill>
                  <a:latin typeface="Arial"/>
                  <a:ea typeface="+mn-ea"/>
                  <a:cs typeface="Arial" charset="0"/>
                </a:rPr>
                <a:t>In</a:t>
              </a:r>
            </a:p>
          </p:txBody>
        </p:sp>
        <p:sp>
          <p:nvSpPr>
            <p:cNvPr id="54405" name="Rectangle 239"/>
            <p:cNvSpPr>
              <a:spLocks noChangeArrowheads="1"/>
            </p:cNvSpPr>
            <p:nvPr/>
          </p:nvSpPr>
          <p:spPr bwMode="auto">
            <a:xfrm>
              <a:off x="4567" y="682"/>
              <a:ext cx="381" cy="240"/>
            </a:xfrm>
            <a:prstGeom prst="rect">
              <a:avLst/>
            </a:prstGeom>
            <a:noFill/>
            <a:ln w="9525">
              <a:noFill/>
              <a:miter lim="800000"/>
              <a:headEnd/>
              <a:tailEnd/>
            </a:ln>
          </p:spPr>
          <p:txBody>
            <a:bodyPr wrap="none" lIns="80962" tIns="41275" rIns="80962" bIns="41275">
              <a:spAutoFit/>
            </a:bodyPr>
            <a:lstStyle/>
            <a:p>
              <a:pPr algn="ctr" defTabSz="804863" rtl="0" fontAlgn="base">
                <a:lnSpc>
                  <a:spcPct val="90000"/>
                </a:lnSpc>
                <a:spcBef>
                  <a:spcPct val="50000"/>
                </a:spcBef>
                <a:spcAft>
                  <a:spcPct val="0"/>
                </a:spcAft>
                <a:buClr>
                  <a:srgbClr val="BBE0E3"/>
                </a:buClr>
              </a:pPr>
              <a:r>
                <a:rPr lang="en-US" sz="1600" kern="1200">
                  <a:solidFill>
                    <a:srgbClr val="808080"/>
                  </a:solidFill>
                  <a:latin typeface="Arial"/>
                  <a:ea typeface="+mn-ea"/>
                  <a:cs typeface="Arial" charset="0"/>
                </a:rPr>
                <a:t>Out</a:t>
              </a:r>
            </a:p>
          </p:txBody>
        </p:sp>
        <p:grpSp>
          <p:nvGrpSpPr>
            <p:cNvPr id="54525" name="Group 240"/>
            <p:cNvGrpSpPr>
              <a:grpSpLocks/>
            </p:cNvGrpSpPr>
            <p:nvPr/>
          </p:nvGrpSpPr>
          <p:grpSpPr bwMode="auto">
            <a:xfrm>
              <a:off x="2124" y="752"/>
              <a:ext cx="120" cy="36"/>
              <a:chOff x="2124" y="752"/>
              <a:chExt cx="120" cy="36"/>
            </a:xfrm>
          </p:grpSpPr>
          <p:sp>
            <p:nvSpPr>
              <p:cNvPr id="54558" name="Freeform 241"/>
              <p:cNvSpPr>
                <a:spLocks/>
              </p:cNvSpPr>
              <p:nvPr/>
            </p:nvSpPr>
            <p:spPr bwMode="auto">
              <a:xfrm>
                <a:off x="2160" y="752"/>
                <a:ext cx="84" cy="36"/>
              </a:xfrm>
              <a:custGeom>
                <a:avLst/>
                <a:gdLst>
                  <a:gd name="T0" fmla="*/ 83 w 84"/>
                  <a:gd name="T1" fmla="*/ 18 h 36"/>
                  <a:gd name="T2" fmla="*/ 0 w 84"/>
                  <a:gd name="T3" fmla="*/ 35 h 36"/>
                  <a:gd name="T4" fmla="*/ 0 w 84"/>
                  <a:gd name="T5" fmla="*/ 18 h 36"/>
                  <a:gd name="T6" fmla="*/ 0 w 84"/>
                  <a:gd name="T7" fmla="*/ 0 h 36"/>
                  <a:gd name="T8" fmla="*/ 83 w 84"/>
                  <a:gd name="T9" fmla="*/ 18 h 36"/>
                  <a:gd name="T10" fmla="*/ 0 60000 65536"/>
                  <a:gd name="T11" fmla="*/ 0 60000 65536"/>
                  <a:gd name="T12" fmla="*/ 0 60000 65536"/>
                  <a:gd name="T13" fmla="*/ 0 60000 65536"/>
                  <a:gd name="T14" fmla="*/ 0 60000 65536"/>
                  <a:gd name="T15" fmla="*/ 0 w 84"/>
                  <a:gd name="T16" fmla="*/ 0 h 36"/>
                  <a:gd name="T17" fmla="*/ 84 w 84"/>
                  <a:gd name="T18" fmla="*/ 36 h 36"/>
                </a:gdLst>
                <a:ahLst/>
                <a:cxnLst>
                  <a:cxn ang="T10">
                    <a:pos x="T0" y="T1"/>
                  </a:cxn>
                  <a:cxn ang="T11">
                    <a:pos x="T2" y="T3"/>
                  </a:cxn>
                  <a:cxn ang="T12">
                    <a:pos x="T4" y="T5"/>
                  </a:cxn>
                  <a:cxn ang="T13">
                    <a:pos x="T6" y="T7"/>
                  </a:cxn>
                  <a:cxn ang="T14">
                    <a:pos x="T8" y="T9"/>
                  </a:cxn>
                </a:cxnLst>
                <a:rect l="T15" t="T16" r="T17" b="T18"/>
                <a:pathLst>
                  <a:path w="84" h="36">
                    <a:moveTo>
                      <a:pt x="83" y="18"/>
                    </a:moveTo>
                    <a:lnTo>
                      <a:pt x="0" y="35"/>
                    </a:lnTo>
                    <a:lnTo>
                      <a:pt x="0" y="18"/>
                    </a:lnTo>
                    <a:lnTo>
                      <a:pt x="0" y="0"/>
                    </a:lnTo>
                    <a:lnTo>
                      <a:pt x="83" y="18"/>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59" name="Line 242"/>
              <p:cNvSpPr>
                <a:spLocks noChangeShapeType="1"/>
              </p:cNvSpPr>
              <p:nvPr/>
            </p:nvSpPr>
            <p:spPr bwMode="auto">
              <a:xfrm>
                <a:off x="2124" y="780"/>
                <a:ext cx="37"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54532" name="Group 243"/>
            <p:cNvGrpSpPr>
              <a:grpSpLocks/>
            </p:cNvGrpSpPr>
            <p:nvPr/>
          </p:nvGrpSpPr>
          <p:grpSpPr bwMode="auto">
            <a:xfrm>
              <a:off x="2685" y="752"/>
              <a:ext cx="120" cy="36"/>
              <a:chOff x="2685" y="752"/>
              <a:chExt cx="120" cy="36"/>
            </a:xfrm>
          </p:grpSpPr>
          <p:sp>
            <p:nvSpPr>
              <p:cNvPr id="54556" name="Freeform 244"/>
              <p:cNvSpPr>
                <a:spLocks/>
              </p:cNvSpPr>
              <p:nvPr/>
            </p:nvSpPr>
            <p:spPr bwMode="auto">
              <a:xfrm>
                <a:off x="2721" y="752"/>
                <a:ext cx="84" cy="36"/>
              </a:xfrm>
              <a:custGeom>
                <a:avLst/>
                <a:gdLst>
                  <a:gd name="T0" fmla="*/ 83 w 84"/>
                  <a:gd name="T1" fmla="*/ 18 h 36"/>
                  <a:gd name="T2" fmla="*/ 0 w 84"/>
                  <a:gd name="T3" fmla="*/ 35 h 36"/>
                  <a:gd name="T4" fmla="*/ 0 w 84"/>
                  <a:gd name="T5" fmla="*/ 18 h 36"/>
                  <a:gd name="T6" fmla="*/ 0 w 84"/>
                  <a:gd name="T7" fmla="*/ 0 h 36"/>
                  <a:gd name="T8" fmla="*/ 83 w 84"/>
                  <a:gd name="T9" fmla="*/ 18 h 36"/>
                  <a:gd name="T10" fmla="*/ 0 60000 65536"/>
                  <a:gd name="T11" fmla="*/ 0 60000 65536"/>
                  <a:gd name="T12" fmla="*/ 0 60000 65536"/>
                  <a:gd name="T13" fmla="*/ 0 60000 65536"/>
                  <a:gd name="T14" fmla="*/ 0 60000 65536"/>
                  <a:gd name="T15" fmla="*/ 0 w 84"/>
                  <a:gd name="T16" fmla="*/ 0 h 36"/>
                  <a:gd name="T17" fmla="*/ 84 w 84"/>
                  <a:gd name="T18" fmla="*/ 36 h 36"/>
                </a:gdLst>
                <a:ahLst/>
                <a:cxnLst>
                  <a:cxn ang="T10">
                    <a:pos x="T0" y="T1"/>
                  </a:cxn>
                  <a:cxn ang="T11">
                    <a:pos x="T2" y="T3"/>
                  </a:cxn>
                  <a:cxn ang="T12">
                    <a:pos x="T4" y="T5"/>
                  </a:cxn>
                  <a:cxn ang="T13">
                    <a:pos x="T6" y="T7"/>
                  </a:cxn>
                  <a:cxn ang="T14">
                    <a:pos x="T8" y="T9"/>
                  </a:cxn>
                </a:cxnLst>
                <a:rect l="T15" t="T16" r="T17" b="T18"/>
                <a:pathLst>
                  <a:path w="84" h="36">
                    <a:moveTo>
                      <a:pt x="83" y="18"/>
                    </a:moveTo>
                    <a:lnTo>
                      <a:pt x="0" y="35"/>
                    </a:lnTo>
                    <a:lnTo>
                      <a:pt x="0" y="18"/>
                    </a:lnTo>
                    <a:lnTo>
                      <a:pt x="0" y="0"/>
                    </a:lnTo>
                    <a:lnTo>
                      <a:pt x="83" y="18"/>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57" name="Line 245"/>
              <p:cNvSpPr>
                <a:spLocks noChangeShapeType="1"/>
              </p:cNvSpPr>
              <p:nvPr/>
            </p:nvSpPr>
            <p:spPr bwMode="auto">
              <a:xfrm>
                <a:off x="2685" y="780"/>
                <a:ext cx="38"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54535" name="Group 246"/>
            <p:cNvGrpSpPr>
              <a:grpSpLocks/>
            </p:cNvGrpSpPr>
            <p:nvPr/>
          </p:nvGrpSpPr>
          <p:grpSpPr bwMode="auto">
            <a:xfrm>
              <a:off x="3238" y="752"/>
              <a:ext cx="129" cy="28"/>
              <a:chOff x="3238" y="752"/>
              <a:chExt cx="129" cy="28"/>
            </a:xfrm>
          </p:grpSpPr>
          <p:sp>
            <p:nvSpPr>
              <p:cNvPr id="54554" name="Freeform 247"/>
              <p:cNvSpPr>
                <a:spLocks/>
              </p:cNvSpPr>
              <p:nvPr/>
            </p:nvSpPr>
            <p:spPr bwMode="auto">
              <a:xfrm>
                <a:off x="3282" y="752"/>
                <a:ext cx="85" cy="25"/>
              </a:xfrm>
              <a:custGeom>
                <a:avLst/>
                <a:gdLst>
                  <a:gd name="T0" fmla="*/ 84 w 85"/>
                  <a:gd name="T1" fmla="*/ 16 h 25"/>
                  <a:gd name="T2" fmla="*/ 0 w 85"/>
                  <a:gd name="T3" fmla="*/ 24 h 25"/>
                  <a:gd name="T4" fmla="*/ 0 w 85"/>
                  <a:gd name="T5" fmla="*/ 16 h 25"/>
                  <a:gd name="T6" fmla="*/ 0 w 85"/>
                  <a:gd name="T7" fmla="*/ 0 h 25"/>
                  <a:gd name="T8" fmla="*/ 84 w 85"/>
                  <a:gd name="T9" fmla="*/ 16 h 25"/>
                  <a:gd name="T10" fmla="*/ 0 60000 65536"/>
                  <a:gd name="T11" fmla="*/ 0 60000 65536"/>
                  <a:gd name="T12" fmla="*/ 0 60000 65536"/>
                  <a:gd name="T13" fmla="*/ 0 60000 65536"/>
                  <a:gd name="T14" fmla="*/ 0 60000 65536"/>
                  <a:gd name="T15" fmla="*/ 0 w 85"/>
                  <a:gd name="T16" fmla="*/ 0 h 25"/>
                  <a:gd name="T17" fmla="*/ 85 w 85"/>
                  <a:gd name="T18" fmla="*/ 25 h 25"/>
                </a:gdLst>
                <a:ahLst/>
                <a:cxnLst>
                  <a:cxn ang="T10">
                    <a:pos x="T0" y="T1"/>
                  </a:cxn>
                  <a:cxn ang="T11">
                    <a:pos x="T2" y="T3"/>
                  </a:cxn>
                  <a:cxn ang="T12">
                    <a:pos x="T4" y="T5"/>
                  </a:cxn>
                  <a:cxn ang="T13">
                    <a:pos x="T6" y="T7"/>
                  </a:cxn>
                  <a:cxn ang="T14">
                    <a:pos x="T8" y="T9"/>
                  </a:cxn>
                </a:cxnLst>
                <a:rect l="T15" t="T16" r="T17" b="T18"/>
                <a:pathLst>
                  <a:path w="85" h="25">
                    <a:moveTo>
                      <a:pt x="84" y="16"/>
                    </a:moveTo>
                    <a:lnTo>
                      <a:pt x="0" y="24"/>
                    </a:lnTo>
                    <a:lnTo>
                      <a:pt x="0" y="16"/>
                    </a:lnTo>
                    <a:lnTo>
                      <a:pt x="0" y="0"/>
                    </a:lnTo>
                    <a:lnTo>
                      <a:pt x="84" y="16"/>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55" name="Line 248"/>
              <p:cNvSpPr>
                <a:spLocks noChangeShapeType="1"/>
              </p:cNvSpPr>
              <p:nvPr/>
            </p:nvSpPr>
            <p:spPr bwMode="auto">
              <a:xfrm>
                <a:off x="3238" y="780"/>
                <a:ext cx="46"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54542" name="Group 249"/>
            <p:cNvGrpSpPr>
              <a:grpSpLocks/>
            </p:cNvGrpSpPr>
            <p:nvPr/>
          </p:nvGrpSpPr>
          <p:grpSpPr bwMode="auto">
            <a:xfrm>
              <a:off x="3817" y="752"/>
              <a:ext cx="120" cy="36"/>
              <a:chOff x="3817" y="752"/>
              <a:chExt cx="120" cy="36"/>
            </a:xfrm>
          </p:grpSpPr>
          <p:sp>
            <p:nvSpPr>
              <p:cNvPr id="54552" name="Freeform 250"/>
              <p:cNvSpPr>
                <a:spLocks/>
              </p:cNvSpPr>
              <p:nvPr/>
            </p:nvSpPr>
            <p:spPr bwMode="auto">
              <a:xfrm>
                <a:off x="3844" y="752"/>
                <a:ext cx="93" cy="36"/>
              </a:xfrm>
              <a:custGeom>
                <a:avLst/>
                <a:gdLst>
                  <a:gd name="T0" fmla="*/ 92 w 93"/>
                  <a:gd name="T1" fmla="*/ 18 h 36"/>
                  <a:gd name="T2" fmla="*/ 0 w 93"/>
                  <a:gd name="T3" fmla="*/ 35 h 36"/>
                  <a:gd name="T4" fmla="*/ 0 w 93"/>
                  <a:gd name="T5" fmla="*/ 18 h 36"/>
                  <a:gd name="T6" fmla="*/ 0 w 93"/>
                  <a:gd name="T7" fmla="*/ 0 h 36"/>
                  <a:gd name="T8" fmla="*/ 92 w 93"/>
                  <a:gd name="T9" fmla="*/ 18 h 36"/>
                  <a:gd name="T10" fmla="*/ 0 60000 65536"/>
                  <a:gd name="T11" fmla="*/ 0 60000 65536"/>
                  <a:gd name="T12" fmla="*/ 0 60000 65536"/>
                  <a:gd name="T13" fmla="*/ 0 60000 65536"/>
                  <a:gd name="T14" fmla="*/ 0 60000 65536"/>
                  <a:gd name="T15" fmla="*/ 0 w 93"/>
                  <a:gd name="T16" fmla="*/ 0 h 36"/>
                  <a:gd name="T17" fmla="*/ 93 w 93"/>
                  <a:gd name="T18" fmla="*/ 36 h 36"/>
                </a:gdLst>
                <a:ahLst/>
                <a:cxnLst>
                  <a:cxn ang="T10">
                    <a:pos x="T0" y="T1"/>
                  </a:cxn>
                  <a:cxn ang="T11">
                    <a:pos x="T2" y="T3"/>
                  </a:cxn>
                  <a:cxn ang="T12">
                    <a:pos x="T4" y="T5"/>
                  </a:cxn>
                  <a:cxn ang="T13">
                    <a:pos x="T6" y="T7"/>
                  </a:cxn>
                  <a:cxn ang="T14">
                    <a:pos x="T8" y="T9"/>
                  </a:cxn>
                </a:cxnLst>
                <a:rect l="T15" t="T16" r="T17" b="T18"/>
                <a:pathLst>
                  <a:path w="93" h="36">
                    <a:moveTo>
                      <a:pt x="92" y="18"/>
                    </a:moveTo>
                    <a:lnTo>
                      <a:pt x="0" y="35"/>
                    </a:lnTo>
                    <a:lnTo>
                      <a:pt x="0" y="18"/>
                    </a:lnTo>
                    <a:lnTo>
                      <a:pt x="0" y="0"/>
                    </a:lnTo>
                    <a:lnTo>
                      <a:pt x="92" y="18"/>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53" name="Line 251"/>
              <p:cNvSpPr>
                <a:spLocks noChangeShapeType="1"/>
              </p:cNvSpPr>
              <p:nvPr/>
            </p:nvSpPr>
            <p:spPr bwMode="auto">
              <a:xfrm>
                <a:off x="3817" y="780"/>
                <a:ext cx="2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54545" name="Group 252"/>
            <p:cNvGrpSpPr>
              <a:grpSpLocks/>
            </p:cNvGrpSpPr>
            <p:nvPr/>
          </p:nvGrpSpPr>
          <p:grpSpPr bwMode="auto">
            <a:xfrm>
              <a:off x="4378" y="752"/>
              <a:ext cx="139" cy="36"/>
              <a:chOff x="4378" y="752"/>
              <a:chExt cx="139" cy="36"/>
            </a:xfrm>
          </p:grpSpPr>
          <p:sp>
            <p:nvSpPr>
              <p:cNvPr id="54550" name="Freeform 253"/>
              <p:cNvSpPr>
                <a:spLocks/>
              </p:cNvSpPr>
              <p:nvPr/>
            </p:nvSpPr>
            <p:spPr bwMode="auto">
              <a:xfrm>
                <a:off x="4423" y="752"/>
                <a:ext cx="94" cy="36"/>
              </a:xfrm>
              <a:custGeom>
                <a:avLst/>
                <a:gdLst>
                  <a:gd name="T0" fmla="*/ 93 w 94"/>
                  <a:gd name="T1" fmla="*/ 18 h 36"/>
                  <a:gd name="T2" fmla="*/ 0 w 94"/>
                  <a:gd name="T3" fmla="*/ 35 h 36"/>
                  <a:gd name="T4" fmla="*/ 0 w 94"/>
                  <a:gd name="T5" fmla="*/ 18 h 36"/>
                  <a:gd name="T6" fmla="*/ 0 w 94"/>
                  <a:gd name="T7" fmla="*/ 0 h 36"/>
                  <a:gd name="T8" fmla="*/ 93 w 94"/>
                  <a:gd name="T9" fmla="*/ 18 h 36"/>
                  <a:gd name="T10" fmla="*/ 0 60000 65536"/>
                  <a:gd name="T11" fmla="*/ 0 60000 65536"/>
                  <a:gd name="T12" fmla="*/ 0 60000 65536"/>
                  <a:gd name="T13" fmla="*/ 0 60000 65536"/>
                  <a:gd name="T14" fmla="*/ 0 60000 65536"/>
                  <a:gd name="T15" fmla="*/ 0 w 94"/>
                  <a:gd name="T16" fmla="*/ 0 h 36"/>
                  <a:gd name="T17" fmla="*/ 94 w 94"/>
                  <a:gd name="T18" fmla="*/ 36 h 36"/>
                </a:gdLst>
                <a:ahLst/>
                <a:cxnLst>
                  <a:cxn ang="T10">
                    <a:pos x="T0" y="T1"/>
                  </a:cxn>
                  <a:cxn ang="T11">
                    <a:pos x="T2" y="T3"/>
                  </a:cxn>
                  <a:cxn ang="T12">
                    <a:pos x="T4" y="T5"/>
                  </a:cxn>
                  <a:cxn ang="T13">
                    <a:pos x="T6" y="T7"/>
                  </a:cxn>
                  <a:cxn ang="T14">
                    <a:pos x="T8" y="T9"/>
                  </a:cxn>
                </a:cxnLst>
                <a:rect l="T15" t="T16" r="T17" b="T18"/>
                <a:pathLst>
                  <a:path w="94" h="36">
                    <a:moveTo>
                      <a:pt x="93" y="18"/>
                    </a:moveTo>
                    <a:lnTo>
                      <a:pt x="0" y="35"/>
                    </a:lnTo>
                    <a:lnTo>
                      <a:pt x="0" y="18"/>
                    </a:lnTo>
                    <a:lnTo>
                      <a:pt x="0" y="0"/>
                    </a:lnTo>
                    <a:lnTo>
                      <a:pt x="93" y="18"/>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51" name="Line 254"/>
              <p:cNvSpPr>
                <a:spLocks noChangeShapeType="1"/>
              </p:cNvSpPr>
              <p:nvPr/>
            </p:nvSpPr>
            <p:spPr bwMode="auto">
              <a:xfrm>
                <a:off x="4378" y="780"/>
                <a:ext cx="47"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sp>
          <p:nvSpPr>
            <p:cNvPr id="54411" name="Rectangle 255"/>
            <p:cNvSpPr>
              <a:spLocks noChangeArrowheads="1"/>
            </p:cNvSpPr>
            <p:nvPr/>
          </p:nvSpPr>
          <p:spPr bwMode="auto">
            <a:xfrm>
              <a:off x="2309" y="734"/>
              <a:ext cx="93"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12" name="Rectangle 256"/>
            <p:cNvSpPr>
              <a:spLocks noChangeArrowheads="1"/>
            </p:cNvSpPr>
            <p:nvPr/>
          </p:nvSpPr>
          <p:spPr bwMode="auto">
            <a:xfrm>
              <a:off x="2300" y="809"/>
              <a:ext cx="84" cy="16"/>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13" name="Rectangle 257"/>
            <p:cNvSpPr>
              <a:spLocks noChangeArrowheads="1"/>
            </p:cNvSpPr>
            <p:nvPr/>
          </p:nvSpPr>
          <p:spPr bwMode="auto">
            <a:xfrm>
              <a:off x="2499" y="745"/>
              <a:ext cx="84" cy="2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14" name="Rectangle 258"/>
            <p:cNvSpPr>
              <a:spLocks noChangeArrowheads="1"/>
            </p:cNvSpPr>
            <p:nvPr/>
          </p:nvSpPr>
          <p:spPr bwMode="auto">
            <a:xfrm>
              <a:off x="2499" y="819"/>
              <a:ext cx="84" cy="2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15" name="Line 259"/>
            <p:cNvSpPr>
              <a:spLocks noChangeShapeType="1"/>
            </p:cNvSpPr>
            <p:nvPr/>
          </p:nvSpPr>
          <p:spPr bwMode="auto">
            <a:xfrm>
              <a:off x="2251" y="748"/>
              <a:ext cx="56"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16" name="Line 260"/>
            <p:cNvSpPr>
              <a:spLocks noChangeShapeType="1"/>
            </p:cNvSpPr>
            <p:nvPr/>
          </p:nvSpPr>
          <p:spPr bwMode="auto">
            <a:xfrm flipH="1">
              <a:off x="2345" y="762"/>
              <a:ext cx="9" cy="4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17" name="Line 261"/>
            <p:cNvSpPr>
              <a:spLocks noChangeShapeType="1"/>
            </p:cNvSpPr>
            <p:nvPr/>
          </p:nvSpPr>
          <p:spPr bwMode="auto">
            <a:xfrm>
              <a:off x="2386" y="762"/>
              <a:ext cx="128" cy="63"/>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18" name="Line 262"/>
            <p:cNvSpPr>
              <a:spLocks noChangeShapeType="1"/>
            </p:cNvSpPr>
            <p:nvPr/>
          </p:nvSpPr>
          <p:spPr bwMode="auto">
            <a:xfrm>
              <a:off x="2544" y="773"/>
              <a:ext cx="0" cy="4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19" name="Line 263"/>
            <p:cNvSpPr>
              <a:spLocks noChangeShapeType="1"/>
            </p:cNvSpPr>
            <p:nvPr/>
          </p:nvSpPr>
          <p:spPr bwMode="auto">
            <a:xfrm>
              <a:off x="2594" y="769"/>
              <a:ext cx="93"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20" name="Rectangle 264"/>
            <p:cNvSpPr>
              <a:spLocks noChangeArrowheads="1"/>
            </p:cNvSpPr>
            <p:nvPr/>
          </p:nvSpPr>
          <p:spPr bwMode="auto">
            <a:xfrm>
              <a:off x="2870" y="734"/>
              <a:ext cx="85"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21" name="Rectangle 265"/>
            <p:cNvSpPr>
              <a:spLocks noChangeArrowheads="1"/>
            </p:cNvSpPr>
            <p:nvPr/>
          </p:nvSpPr>
          <p:spPr bwMode="auto">
            <a:xfrm>
              <a:off x="2852" y="798"/>
              <a:ext cx="94" cy="2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22" name="Rectangle 266"/>
            <p:cNvSpPr>
              <a:spLocks noChangeArrowheads="1"/>
            </p:cNvSpPr>
            <p:nvPr/>
          </p:nvSpPr>
          <p:spPr bwMode="auto">
            <a:xfrm>
              <a:off x="3051" y="745"/>
              <a:ext cx="85"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23" name="Rectangle 267"/>
            <p:cNvSpPr>
              <a:spLocks noChangeArrowheads="1"/>
            </p:cNvSpPr>
            <p:nvPr/>
          </p:nvSpPr>
          <p:spPr bwMode="auto">
            <a:xfrm>
              <a:off x="3051" y="819"/>
              <a:ext cx="85"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24" name="Line 268"/>
            <p:cNvSpPr>
              <a:spLocks noChangeShapeType="1"/>
            </p:cNvSpPr>
            <p:nvPr/>
          </p:nvSpPr>
          <p:spPr bwMode="auto">
            <a:xfrm>
              <a:off x="2811" y="748"/>
              <a:ext cx="57"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25" name="Line 269"/>
            <p:cNvSpPr>
              <a:spLocks noChangeShapeType="1"/>
            </p:cNvSpPr>
            <p:nvPr/>
          </p:nvSpPr>
          <p:spPr bwMode="auto">
            <a:xfrm flipH="1">
              <a:off x="2897" y="752"/>
              <a:ext cx="9" cy="45"/>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26" name="Line 270"/>
            <p:cNvSpPr>
              <a:spLocks noChangeShapeType="1"/>
            </p:cNvSpPr>
            <p:nvPr/>
          </p:nvSpPr>
          <p:spPr bwMode="auto">
            <a:xfrm>
              <a:off x="2939" y="752"/>
              <a:ext cx="127" cy="73"/>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27" name="Line 271"/>
            <p:cNvSpPr>
              <a:spLocks noChangeShapeType="1"/>
            </p:cNvSpPr>
            <p:nvPr/>
          </p:nvSpPr>
          <p:spPr bwMode="auto">
            <a:xfrm>
              <a:off x="3105" y="773"/>
              <a:ext cx="0" cy="4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28" name="Line 272"/>
            <p:cNvSpPr>
              <a:spLocks noChangeShapeType="1"/>
            </p:cNvSpPr>
            <p:nvPr/>
          </p:nvSpPr>
          <p:spPr bwMode="auto">
            <a:xfrm>
              <a:off x="3147" y="759"/>
              <a:ext cx="93" cy="1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29" name="Rectangle 273"/>
            <p:cNvSpPr>
              <a:spLocks noChangeArrowheads="1"/>
            </p:cNvSpPr>
            <p:nvPr/>
          </p:nvSpPr>
          <p:spPr bwMode="auto">
            <a:xfrm>
              <a:off x="3432" y="734"/>
              <a:ext cx="75"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30" name="Rectangle 274"/>
            <p:cNvSpPr>
              <a:spLocks noChangeArrowheads="1"/>
            </p:cNvSpPr>
            <p:nvPr/>
          </p:nvSpPr>
          <p:spPr bwMode="auto">
            <a:xfrm>
              <a:off x="3414" y="798"/>
              <a:ext cx="83" cy="2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31" name="Rectangle 275"/>
            <p:cNvSpPr>
              <a:spLocks noChangeArrowheads="1"/>
            </p:cNvSpPr>
            <p:nvPr/>
          </p:nvSpPr>
          <p:spPr bwMode="auto">
            <a:xfrm>
              <a:off x="3613" y="745"/>
              <a:ext cx="84"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32" name="Rectangle 276"/>
            <p:cNvSpPr>
              <a:spLocks noChangeArrowheads="1"/>
            </p:cNvSpPr>
            <p:nvPr/>
          </p:nvSpPr>
          <p:spPr bwMode="auto">
            <a:xfrm>
              <a:off x="3613" y="819"/>
              <a:ext cx="84"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33" name="Line 277"/>
            <p:cNvSpPr>
              <a:spLocks noChangeShapeType="1"/>
            </p:cNvSpPr>
            <p:nvPr/>
          </p:nvSpPr>
          <p:spPr bwMode="auto">
            <a:xfrm>
              <a:off x="3373" y="748"/>
              <a:ext cx="57"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34" name="Line 278"/>
            <p:cNvSpPr>
              <a:spLocks noChangeShapeType="1"/>
            </p:cNvSpPr>
            <p:nvPr/>
          </p:nvSpPr>
          <p:spPr bwMode="auto">
            <a:xfrm flipH="1">
              <a:off x="3459" y="752"/>
              <a:ext cx="9" cy="45"/>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35" name="Line 279"/>
            <p:cNvSpPr>
              <a:spLocks noChangeShapeType="1"/>
            </p:cNvSpPr>
            <p:nvPr/>
          </p:nvSpPr>
          <p:spPr bwMode="auto">
            <a:xfrm>
              <a:off x="3491" y="752"/>
              <a:ext cx="128" cy="73"/>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36" name="Line 280"/>
            <p:cNvSpPr>
              <a:spLocks noChangeShapeType="1"/>
            </p:cNvSpPr>
            <p:nvPr/>
          </p:nvSpPr>
          <p:spPr bwMode="auto">
            <a:xfrm>
              <a:off x="3658" y="773"/>
              <a:ext cx="0" cy="4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37" name="Line 281"/>
            <p:cNvSpPr>
              <a:spLocks noChangeShapeType="1"/>
            </p:cNvSpPr>
            <p:nvPr/>
          </p:nvSpPr>
          <p:spPr bwMode="auto">
            <a:xfrm>
              <a:off x="3708" y="759"/>
              <a:ext cx="93" cy="1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38" name="Rectangle 282"/>
            <p:cNvSpPr>
              <a:spLocks noChangeArrowheads="1"/>
            </p:cNvSpPr>
            <p:nvPr/>
          </p:nvSpPr>
          <p:spPr bwMode="auto">
            <a:xfrm>
              <a:off x="3993" y="724"/>
              <a:ext cx="84"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39" name="Rectangle 283"/>
            <p:cNvSpPr>
              <a:spLocks noChangeArrowheads="1"/>
            </p:cNvSpPr>
            <p:nvPr/>
          </p:nvSpPr>
          <p:spPr bwMode="auto">
            <a:xfrm>
              <a:off x="3975" y="798"/>
              <a:ext cx="93"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40" name="Rectangle 284"/>
            <p:cNvSpPr>
              <a:spLocks noChangeArrowheads="1"/>
            </p:cNvSpPr>
            <p:nvPr/>
          </p:nvSpPr>
          <p:spPr bwMode="auto">
            <a:xfrm>
              <a:off x="4174" y="745"/>
              <a:ext cx="84"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41" name="Rectangle 285"/>
            <p:cNvSpPr>
              <a:spLocks noChangeArrowheads="1"/>
            </p:cNvSpPr>
            <p:nvPr/>
          </p:nvSpPr>
          <p:spPr bwMode="auto">
            <a:xfrm>
              <a:off x="4174" y="809"/>
              <a:ext cx="84" cy="2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42" name="Line 286"/>
            <p:cNvSpPr>
              <a:spLocks noChangeShapeType="1"/>
            </p:cNvSpPr>
            <p:nvPr/>
          </p:nvSpPr>
          <p:spPr bwMode="auto">
            <a:xfrm>
              <a:off x="3934" y="737"/>
              <a:ext cx="57" cy="11"/>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43" name="Line 287"/>
            <p:cNvSpPr>
              <a:spLocks noChangeShapeType="1"/>
            </p:cNvSpPr>
            <p:nvPr/>
          </p:nvSpPr>
          <p:spPr bwMode="auto">
            <a:xfrm flipH="1">
              <a:off x="4020" y="752"/>
              <a:ext cx="9" cy="45"/>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44" name="Line 288"/>
            <p:cNvSpPr>
              <a:spLocks noChangeShapeType="1"/>
            </p:cNvSpPr>
            <p:nvPr/>
          </p:nvSpPr>
          <p:spPr bwMode="auto">
            <a:xfrm>
              <a:off x="4061" y="752"/>
              <a:ext cx="128" cy="62"/>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45" name="Line 289"/>
            <p:cNvSpPr>
              <a:spLocks noChangeShapeType="1"/>
            </p:cNvSpPr>
            <p:nvPr/>
          </p:nvSpPr>
          <p:spPr bwMode="auto">
            <a:xfrm>
              <a:off x="4219" y="762"/>
              <a:ext cx="0" cy="4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46" name="Line 290"/>
            <p:cNvSpPr>
              <a:spLocks noChangeShapeType="1"/>
            </p:cNvSpPr>
            <p:nvPr/>
          </p:nvSpPr>
          <p:spPr bwMode="auto">
            <a:xfrm>
              <a:off x="4270" y="759"/>
              <a:ext cx="92"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562" name="Group 291"/>
            <p:cNvGrpSpPr>
              <a:grpSpLocks/>
            </p:cNvGrpSpPr>
            <p:nvPr/>
          </p:nvGrpSpPr>
          <p:grpSpPr bwMode="auto">
            <a:xfrm>
              <a:off x="2372" y="868"/>
              <a:ext cx="162" cy="168"/>
              <a:chOff x="2372" y="868"/>
              <a:chExt cx="162" cy="168"/>
            </a:xfrm>
          </p:grpSpPr>
          <p:sp>
            <p:nvSpPr>
              <p:cNvPr id="54540" name="Oval 292"/>
              <p:cNvSpPr>
                <a:spLocks noChangeArrowheads="1"/>
              </p:cNvSpPr>
              <p:nvPr/>
            </p:nvSpPr>
            <p:spPr bwMode="auto">
              <a:xfrm>
                <a:off x="2372" y="956"/>
                <a:ext cx="112" cy="80"/>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41" name="Line 293"/>
              <p:cNvSpPr>
                <a:spLocks noChangeShapeType="1"/>
              </p:cNvSpPr>
              <p:nvPr/>
            </p:nvSpPr>
            <p:spPr bwMode="auto">
              <a:xfrm flipV="1">
                <a:off x="2422" y="991"/>
                <a:ext cx="39" cy="1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565" name="Group 294"/>
              <p:cNvGrpSpPr>
                <a:grpSpLocks/>
              </p:cNvGrpSpPr>
              <p:nvPr/>
            </p:nvGrpSpPr>
            <p:grpSpPr bwMode="auto">
              <a:xfrm>
                <a:off x="2395" y="868"/>
                <a:ext cx="48" cy="88"/>
                <a:chOff x="2395" y="868"/>
                <a:chExt cx="48" cy="88"/>
              </a:xfrm>
            </p:grpSpPr>
            <p:sp>
              <p:nvSpPr>
                <p:cNvPr id="54548" name="Freeform 295"/>
                <p:cNvSpPr>
                  <a:spLocks/>
                </p:cNvSpPr>
                <p:nvPr/>
              </p:nvSpPr>
              <p:spPr bwMode="auto">
                <a:xfrm>
                  <a:off x="2395" y="889"/>
                  <a:ext cx="48" cy="67"/>
                </a:xfrm>
                <a:custGeom>
                  <a:avLst/>
                  <a:gdLst>
                    <a:gd name="T0" fmla="*/ 24 w 48"/>
                    <a:gd name="T1" fmla="*/ 66 h 67"/>
                    <a:gd name="T2" fmla="*/ 0 w 48"/>
                    <a:gd name="T3" fmla="*/ 0 h 67"/>
                    <a:gd name="T4" fmla="*/ 24 w 48"/>
                    <a:gd name="T5" fmla="*/ 0 h 67"/>
                    <a:gd name="T6" fmla="*/ 47 w 48"/>
                    <a:gd name="T7" fmla="*/ 0 h 67"/>
                    <a:gd name="T8" fmla="*/ 24 w 48"/>
                    <a:gd name="T9" fmla="*/ 66 h 67"/>
                    <a:gd name="T10" fmla="*/ 0 60000 65536"/>
                    <a:gd name="T11" fmla="*/ 0 60000 65536"/>
                    <a:gd name="T12" fmla="*/ 0 60000 65536"/>
                    <a:gd name="T13" fmla="*/ 0 60000 65536"/>
                    <a:gd name="T14" fmla="*/ 0 60000 65536"/>
                    <a:gd name="T15" fmla="*/ 0 w 48"/>
                    <a:gd name="T16" fmla="*/ 0 h 67"/>
                    <a:gd name="T17" fmla="*/ 48 w 48"/>
                    <a:gd name="T18" fmla="*/ 67 h 67"/>
                  </a:gdLst>
                  <a:ahLst/>
                  <a:cxnLst>
                    <a:cxn ang="T10">
                      <a:pos x="T0" y="T1"/>
                    </a:cxn>
                    <a:cxn ang="T11">
                      <a:pos x="T2" y="T3"/>
                    </a:cxn>
                    <a:cxn ang="T12">
                      <a:pos x="T4" y="T5"/>
                    </a:cxn>
                    <a:cxn ang="T13">
                      <a:pos x="T6" y="T7"/>
                    </a:cxn>
                    <a:cxn ang="T14">
                      <a:pos x="T8" y="T9"/>
                    </a:cxn>
                  </a:cxnLst>
                  <a:rect l="T15" t="T16" r="T17" b="T18"/>
                  <a:pathLst>
                    <a:path w="48" h="67">
                      <a:moveTo>
                        <a:pt x="24" y="66"/>
                      </a:moveTo>
                      <a:lnTo>
                        <a:pt x="0" y="0"/>
                      </a:lnTo>
                      <a:lnTo>
                        <a:pt x="24" y="0"/>
                      </a:lnTo>
                      <a:lnTo>
                        <a:pt x="47" y="0"/>
                      </a:lnTo>
                      <a:lnTo>
                        <a:pt x="24" y="66"/>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49" name="Line 296"/>
                <p:cNvSpPr>
                  <a:spLocks noChangeShapeType="1"/>
                </p:cNvSpPr>
                <p:nvPr/>
              </p:nvSpPr>
              <p:spPr bwMode="auto">
                <a:xfrm>
                  <a:off x="2426" y="868"/>
                  <a:ext cx="0" cy="25"/>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sp>
            <p:nvSpPr>
              <p:cNvPr id="54543" name="Line 297"/>
              <p:cNvSpPr>
                <a:spLocks noChangeShapeType="1"/>
              </p:cNvSpPr>
              <p:nvPr/>
            </p:nvSpPr>
            <p:spPr bwMode="auto">
              <a:xfrm>
                <a:off x="2486" y="1012"/>
                <a:ext cx="38"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544" name="Line 298"/>
              <p:cNvSpPr>
                <a:spLocks noChangeShapeType="1"/>
              </p:cNvSpPr>
              <p:nvPr/>
            </p:nvSpPr>
            <p:spPr bwMode="auto">
              <a:xfrm>
                <a:off x="2486" y="1012"/>
                <a:ext cx="2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572" name="Group 299"/>
              <p:cNvGrpSpPr>
                <a:grpSpLocks/>
              </p:cNvGrpSpPr>
              <p:nvPr/>
            </p:nvGrpSpPr>
            <p:grpSpPr bwMode="auto">
              <a:xfrm>
                <a:off x="2486" y="879"/>
                <a:ext cx="48" cy="129"/>
                <a:chOff x="2486" y="879"/>
                <a:chExt cx="48" cy="129"/>
              </a:xfrm>
            </p:grpSpPr>
            <p:sp>
              <p:nvSpPr>
                <p:cNvPr id="54546" name="Freeform 300"/>
                <p:cNvSpPr>
                  <a:spLocks/>
                </p:cNvSpPr>
                <p:nvPr/>
              </p:nvSpPr>
              <p:spPr bwMode="auto">
                <a:xfrm>
                  <a:off x="2486" y="879"/>
                  <a:ext cx="48" cy="67"/>
                </a:xfrm>
                <a:custGeom>
                  <a:avLst/>
                  <a:gdLst>
                    <a:gd name="T0" fmla="*/ 24 w 48"/>
                    <a:gd name="T1" fmla="*/ 0 h 67"/>
                    <a:gd name="T2" fmla="*/ 47 w 48"/>
                    <a:gd name="T3" fmla="*/ 66 h 67"/>
                    <a:gd name="T4" fmla="*/ 24 w 48"/>
                    <a:gd name="T5" fmla="*/ 66 h 67"/>
                    <a:gd name="T6" fmla="*/ 0 w 48"/>
                    <a:gd name="T7" fmla="*/ 66 h 67"/>
                    <a:gd name="T8" fmla="*/ 24 w 48"/>
                    <a:gd name="T9" fmla="*/ 0 h 67"/>
                    <a:gd name="T10" fmla="*/ 0 60000 65536"/>
                    <a:gd name="T11" fmla="*/ 0 60000 65536"/>
                    <a:gd name="T12" fmla="*/ 0 60000 65536"/>
                    <a:gd name="T13" fmla="*/ 0 60000 65536"/>
                    <a:gd name="T14" fmla="*/ 0 60000 65536"/>
                    <a:gd name="T15" fmla="*/ 0 w 48"/>
                    <a:gd name="T16" fmla="*/ 0 h 67"/>
                    <a:gd name="T17" fmla="*/ 48 w 48"/>
                    <a:gd name="T18" fmla="*/ 67 h 67"/>
                  </a:gdLst>
                  <a:ahLst/>
                  <a:cxnLst>
                    <a:cxn ang="T10">
                      <a:pos x="T0" y="T1"/>
                    </a:cxn>
                    <a:cxn ang="T11">
                      <a:pos x="T2" y="T3"/>
                    </a:cxn>
                    <a:cxn ang="T12">
                      <a:pos x="T4" y="T5"/>
                    </a:cxn>
                    <a:cxn ang="T13">
                      <a:pos x="T6" y="T7"/>
                    </a:cxn>
                    <a:cxn ang="T14">
                      <a:pos x="T8" y="T9"/>
                    </a:cxn>
                  </a:cxnLst>
                  <a:rect l="T15" t="T16" r="T17" b="T18"/>
                  <a:pathLst>
                    <a:path w="48" h="67">
                      <a:moveTo>
                        <a:pt x="24" y="0"/>
                      </a:moveTo>
                      <a:lnTo>
                        <a:pt x="47" y="66"/>
                      </a:lnTo>
                      <a:lnTo>
                        <a:pt x="24" y="66"/>
                      </a:lnTo>
                      <a:lnTo>
                        <a:pt x="0" y="66"/>
                      </a:lnTo>
                      <a:lnTo>
                        <a:pt x="24" y="0"/>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47" name="Line 301"/>
                <p:cNvSpPr>
                  <a:spLocks noChangeShapeType="1"/>
                </p:cNvSpPr>
                <p:nvPr/>
              </p:nvSpPr>
              <p:spPr bwMode="auto">
                <a:xfrm flipV="1">
                  <a:off x="2517" y="952"/>
                  <a:ext cx="0" cy="5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grpSp>
          <p:nvGrpSpPr>
            <p:cNvPr id="54575" name="Group 302"/>
            <p:cNvGrpSpPr>
              <a:grpSpLocks/>
            </p:cNvGrpSpPr>
            <p:nvPr/>
          </p:nvGrpSpPr>
          <p:grpSpPr bwMode="auto">
            <a:xfrm>
              <a:off x="2815" y="868"/>
              <a:ext cx="163" cy="168"/>
              <a:chOff x="2815" y="868"/>
              <a:chExt cx="163" cy="168"/>
            </a:xfrm>
          </p:grpSpPr>
          <p:sp>
            <p:nvSpPr>
              <p:cNvPr id="54530" name="Oval 303"/>
              <p:cNvSpPr>
                <a:spLocks noChangeArrowheads="1"/>
              </p:cNvSpPr>
              <p:nvPr/>
            </p:nvSpPr>
            <p:spPr bwMode="auto">
              <a:xfrm>
                <a:off x="2815" y="956"/>
                <a:ext cx="122" cy="80"/>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31" name="Line 304"/>
              <p:cNvSpPr>
                <a:spLocks noChangeShapeType="1"/>
              </p:cNvSpPr>
              <p:nvPr/>
            </p:nvSpPr>
            <p:spPr bwMode="auto">
              <a:xfrm flipV="1">
                <a:off x="2875" y="973"/>
                <a:ext cx="46" cy="31"/>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582" name="Group 305"/>
              <p:cNvGrpSpPr>
                <a:grpSpLocks/>
              </p:cNvGrpSpPr>
              <p:nvPr/>
            </p:nvGrpSpPr>
            <p:grpSpPr bwMode="auto">
              <a:xfrm>
                <a:off x="2848" y="868"/>
                <a:ext cx="39" cy="88"/>
                <a:chOff x="2848" y="868"/>
                <a:chExt cx="39" cy="88"/>
              </a:xfrm>
            </p:grpSpPr>
            <p:sp>
              <p:nvSpPr>
                <p:cNvPr id="54538" name="Freeform 306"/>
                <p:cNvSpPr>
                  <a:spLocks/>
                </p:cNvSpPr>
                <p:nvPr/>
              </p:nvSpPr>
              <p:spPr bwMode="auto">
                <a:xfrm>
                  <a:off x="2848" y="889"/>
                  <a:ext cx="39" cy="67"/>
                </a:xfrm>
                <a:custGeom>
                  <a:avLst/>
                  <a:gdLst>
                    <a:gd name="T0" fmla="*/ 23 w 39"/>
                    <a:gd name="T1" fmla="*/ 66 h 67"/>
                    <a:gd name="T2" fmla="*/ 0 w 39"/>
                    <a:gd name="T3" fmla="*/ 0 h 67"/>
                    <a:gd name="T4" fmla="*/ 23 w 39"/>
                    <a:gd name="T5" fmla="*/ 0 h 67"/>
                    <a:gd name="T6" fmla="*/ 38 w 39"/>
                    <a:gd name="T7" fmla="*/ 0 h 67"/>
                    <a:gd name="T8" fmla="*/ 23 w 39"/>
                    <a:gd name="T9" fmla="*/ 66 h 67"/>
                    <a:gd name="T10" fmla="*/ 0 60000 65536"/>
                    <a:gd name="T11" fmla="*/ 0 60000 65536"/>
                    <a:gd name="T12" fmla="*/ 0 60000 65536"/>
                    <a:gd name="T13" fmla="*/ 0 60000 65536"/>
                    <a:gd name="T14" fmla="*/ 0 60000 65536"/>
                    <a:gd name="T15" fmla="*/ 0 w 39"/>
                    <a:gd name="T16" fmla="*/ 0 h 67"/>
                    <a:gd name="T17" fmla="*/ 39 w 39"/>
                    <a:gd name="T18" fmla="*/ 67 h 67"/>
                  </a:gdLst>
                  <a:ahLst/>
                  <a:cxnLst>
                    <a:cxn ang="T10">
                      <a:pos x="T0" y="T1"/>
                    </a:cxn>
                    <a:cxn ang="T11">
                      <a:pos x="T2" y="T3"/>
                    </a:cxn>
                    <a:cxn ang="T12">
                      <a:pos x="T4" y="T5"/>
                    </a:cxn>
                    <a:cxn ang="T13">
                      <a:pos x="T6" y="T7"/>
                    </a:cxn>
                    <a:cxn ang="T14">
                      <a:pos x="T8" y="T9"/>
                    </a:cxn>
                  </a:cxnLst>
                  <a:rect l="T15" t="T16" r="T17" b="T18"/>
                  <a:pathLst>
                    <a:path w="39" h="67">
                      <a:moveTo>
                        <a:pt x="23" y="66"/>
                      </a:moveTo>
                      <a:lnTo>
                        <a:pt x="0" y="0"/>
                      </a:lnTo>
                      <a:lnTo>
                        <a:pt x="23" y="0"/>
                      </a:lnTo>
                      <a:lnTo>
                        <a:pt x="38" y="0"/>
                      </a:lnTo>
                      <a:lnTo>
                        <a:pt x="23" y="66"/>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39" name="Line 307"/>
                <p:cNvSpPr>
                  <a:spLocks noChangeShapeType="1"/>
                </p:cNvSpPr>
                <p:nvPr/>
              </p:nvSpPr>
              <p:spPr bwMode="auto">
                <a:xfrm>
                  <a:off x="2879" y="868"/>
                  <a:ext cx="0" cy="25"/>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sp>
            <p:nvSpPr>
              <p:cNvPr id="54533" name="Line 308"/>
              <p:cNvSpPr>
                <a:spLocks noChangeShapeType="1"/>
              </p:cNvSpPr>
              <p:nvPr/>
            </p:nvSpPr>
            <p:spPr bwMode="auto">
              <a:xfrm>
                <a:off x="2939" y="1001"/>
                <a:ext cx="38"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534" name="Line 309"/>
              <p:cNvSpPr>
                <a:spLocks noChangeShapeType="1"/>
              </p:cNvSpPr>
              <p:nvPr/>
            </p:nvSpPr>
            <p:spPr bwMode="auto">
              <a:xfrm>
                <a:off x="2939" y="1001"/>
                <a:ext cx="2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585" name="Group 310"/>
              <p:cNvGrpSpPr>
                <a:grpSpLocks/>
              </p:cNvGrpSpPr>
              <p:nvPr/>
            </p:nvGrpSpPr>
            <p:grpSpPr bwMode="auto">
              <a:xfrm>
                <a:off x="2939" y="868"/>
                <a:ext cx="39" cy="130"/>
                <a:chOff x="2939" y="868"/>
                <a:chExt cx="39" cy="130"/>
              </a:xfrm>
            </p:grpSpPr>
            <p:sp>
              <p:nvSpPr>
                <p:cNvPr id="54536" name="Freeform 311"/>
                <p:cNvSpPr>
                  <a:spLocks/>
                </p:cNvSpPr>
                <p:nvPr/>
              </p:nvSpPr>
              <p:spPr bwMode="auto">
                <a:xfrm>
                  <a:off x="2939" y="868"/>
                  <a:ext cx="39" cy="67"/>
                </a:xfrm>
                <a:custGeom>
                  <a:avLst/>
                  <a:gdLst>
                    <a:gd name="T0" fmla="*/ 23 w 39"/>
                    <a:gd name="T1" fmla="*/ 0 h 67"/>
                    <a:gd name="T2" fmla="*/ 38 w 39"/>
                    <a:gd name="T3" fmla="*/ 66 h 67"/>
                    <a:gd name="T4" fmla="*/ 23 w 39"/>
                    <a:gd name="T5" fmla="*/ 66 h 67"/>
                    <a:gd name="T6" fmla="*/ 0 w 39"/>
                    <a:gd name="T7" fmla="*/ 66 h 67"/>
                    <a:gd name="T8" fmla="*/ 23 w 39"/>
                    <a:gd name="T9" fmla="*/ 0 h 67"/>
                    <a:gd name="T10" fmla="*/ 0 60000 65536"/>
                    <a:gd name="T11" fmla="*/ 0 60000 65536"/>
                    <a:gd name="T12" fmla="*/ 0 60000 65536"/>
                    <a:gd name="T13" fmla="*/ 0 60000 65536"/>
                    <a:gd name="T14" fmla="*/ 0 60000 65536"/>
                    <a:gd name="T15" fmla="*/ 0 w 39"/>
                    <a:gd name="T16" fmla="*/ 0 h 67"/>
                    <a:gd name="T17" fmla="*/ 39 w 39"/>
                    <a:gd name="T18" fmla="*/ 67 h 67"/>
                  </a:gdLst>
                  <a:ahLst/>
                  <a:cxnLst>
                    <a:cxn ang="T10">
                      <a:pos x="T0" y="T1"/>
                    </a:cxn>
                    <a:cxn ang="T11">
                      <a:pos x="T2" y="T3"/>
                    </a:cxn>
                    <a:cxn ang="T12">
                      <a:pos x="T4" y="T5"/>
                    </a:cxn>
                    <a:cxn ang="T13">
                      <a:pos x="T6" y="T7"/>
                    </a:cxn>
                    <a:cxn ang="T14">
                      <a:pos x="T8" y="T9"/>
                    </a:cxn>
                  </a:cxnLst>
                  <a:rect l="T15" t="T16" r="T17" b="T18"/>
                  <a:pathLst>
                    <a:path w="39" h="67">
                      <a:moveTo>
                        <a:pt x="23" y="0"/>
                      </a:moveTo>
                      <a:lnTo>
                        <a:pt x="38" y="66"/>
                      </a:lnTo>
                      <a:lnTo>
                        <a:pt x="23" y="66"/>
                      </a:lnTo>
                      <a:lnTo>
                        <a:pt x="0" y="66"/>
                      </a:lnTo>
                      <a:lnTo>
                        <a:pt x="23" y="0"/>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37" name="Line 312"/>
                <p:cNvSpPr>
                  <a:spLocks noChangeShapeType="1"/>
                </p:cNvSpPr>
                <p:nvPr/>
              </p:nvSpPr>
              <p:spPr bwMode="auto">
                <a:xfrm flipV="1">
                  <a:off x="2970" y="941"/>
                  <a:ext cx="0" cy="57"/>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grpSp>
          <p:nvGrpSpPr>
            <p:cNvPr id="54592" name="Group 313"/>
            <p:cNvGrpSpPr>
              <a:grpSpLocks/>
            </p:cNvGrpSpPr>
            <p:nvPr/>
          </p:nvGrpSpPr>
          <p:grpSpPr bwMode="auto">
            <a:xfrm>
              <a:off x="3060" y="868"/>
              <a:ext cx="172" cy="168"/>
              <a:chOff x="3060" y="868"/>
              <a:chExt cx="172" cy="168"/>
            </a:xfrm>
          </p:grpSpPr>
          <p:sp>
            <p:nvSpPr>
              <p:cNvPr id="54520" name="Oval 314"/>
              <p:cNvSpPr>
                <a:spLocks noChangeArrowheads="1"/>
              </p:cNvSpPr>
              <p:nvPr/>
            </p:nvSpPr>
            <p:spPr bwMode="auto">
              <a:xfrm>
                <a:off x="3060" y="956"/>
                <a:ext cx="121" cy="80"/>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21" name="Line 315"/>
              <p:cNvSpPr>
                <a:spLocks noChangeShapeType="1"/>
              </p:cNvSpPr>
              <p:nvPr/>
            </p:nvSpPr>
            <p:spPr bwMode="auto">
              <a:xfrm flipV="1">
                <a:off x="3120" y="973"/>
                <a:ext cx="46" cy="31"/>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595" name="Group 316"/>
              <p:cNvGrpSpPr>
                <a:grpSpLocks/>
              </p:cNvGrpSpPr>
              <p:nvPr/>
            </p:nvGrpSpPr>
            <p:grpSpPr bwMode="auto">
              <a:xfrm>
                <a:off x="3101" y="868"/>
                <a:ext cx="40" cy="88"/>
                <a:chOff x="3101" y="868"/>
                <a:chExt cx="40" cy="88"/>
              </a:xfrm>
            </p:grpSpPr>
            <p:sp>
              <p:nvSpPr>
                <p:cNvPr id="54528" name="Freeform 317"/>
                <p:cNvSpPr>
                  <a:spLocks/>
                </p:cNvSpPr>
                <p:nvPr/>
              </p:nvSpPr>
              <p:spPr bwMode="auto">
                <a:xfrm>
                  <a:off x="3101" y="889"/>
                  <a:ext cx="40" cy="67"/>
                </a:xfrm>
                <a:custGeom>
                  <a:avLst/>
                  <a:gdLst>
                    <a:gd name="T0" fmla="*/ 16 w 40"/>
                    <a:gd name="T1" fmla="*/ 66 h 67"/>
                    <a:gd name="T2" fmla="*/ 0 w 40"/>
                    <a:gd name="T3" fmla="*/ 0 h 67"/>
                    <a:gd name="T4" fmla="*/ 16 w 40"/>
                    <a:gd name="T5" fmla="*/ 0 h 67"/>
                    <a:gd name="T6" fmla="*/ 39 w 40"/>
                    <a:gd name="T7" fmla="*/ 0 h 67"/>
                    <a:gd name="T8" fmla="*/ 16 w 40"/>
                    <a:gd name="T9" fmla="*/ 66 h 67"/>
                    <a:gd name="T10" fmla="*/ 0 60000 65536"/>
                    <a:gd name="T11" fmla="*/ 0 60000 65536"/>
                    <a:gd name="T12" fmla="*/ 0 60000 65536"/>
                    <a:gd name="T13" fmla="*/ 0 60000 65536"/>
                    <a:gd name="T14" fmla="*/ 0 60000 65536"/>
                    <a:gd name="T15" fmla="*/ 0 w 40"/>
                    <a:gd name="T16" fmla="*/ 0 h 67"/>
                    <a:gd name="T17" fmla="*/ 40 w 40"/>
                    <a:gd name="T18" fmla="*/ 67 h 67"/>
                  </a:gdLst>
                  <a:ahLst/>
                  <a:cxnLst>
                    <a:cxn ang="T10">
                      <a:pos x="T0" y="T1"/>
                    </a:cxn>
                    <a:cxn ang="T11">
                      <a:pos x="T2" y="T3"/>
                    </a:cxn>
                    <a:cxn ang="T12">
                      <a:pos x="T4" y="T5"/>
                    </a:cxn>
                    <a:cxn ang="T13">
                      <a:pos x="T6" y="T7"/>
                    </a:cxn>
                    <a:cxn ang="T14">
                      <a:pos x="T8" y="T9"/>
                    </a:cxn>
                  </a:cxnLst>
                  <a:rect l="T15" t="T16" r="T17" b="T18"/>
                  <a:pathLst>
                    <a:path w="40" h="67">
                      <a:moveTo>
                        <a:pt x="16" y="66"/>
                      </a:moveTo>
                      <a:lnTo>
                        <a:pt x="0" y="0"/>
                      </a:lnTo>
                      <a:lnTo>
                        <a:pt x="16" y="0"/>
                      </a:lnTo>
                      <a:lnTo>
                        <a:pt x="39" y="0"/>
                      </a:lnTo>
                      <a:lnTo>
                        <a:pt x="16" y="66"/>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29" name="Line 318"/>
                <p:cNvSpPr>
                  <a:spLocks noChangeShapeType="1"/>
                </p:cNvSpPr>
                <p:nvPr/>
              </p:nvSpPr>
              <p:spPr bwMode="auto">
                <a:xfrm>
                  <a:off x="3123" y="868"/>
                  <a:ext cx="0" cy="25"/>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sp>
            <p:nvSpPr>
              <p:cNvPr id="54523" name="Line 319"/>
              <p:cNvSpPr>
                <a:spLocks noChangeShapeType="1"/>
              </p:cNvSpPr>
              <p:nvPr/>
            </p:nvSpPr>
            <p:spPr bwMode="auto">
              <a:xfrm>
                <a:off x="3183" y="1001"/>
                <a:ext cx="38"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524" name="Line 320"/>
              <p:cNvSpPr>
                <a:spLocks noChangeShapeType="1"/>
              </p:cNvSpPr>
              <p:nvPr/>
            </p:nvSpPr>
            <p:spPr bwMode="auto">
              <a:xfrm>
                <a:off x="3183" y="1001"/>
                <a:ext cx="2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602" name="Group 321"/>
              <p:cNvGrpSpPr>
                <a:grpSpLocks/>
              </p:cNvGrpSpPr>
              <p:nvPr/>
            </p:nvGrpSpPr>
            <p:grpSpPr bwMode="auto">
              <a:xfrm>
                <a:off x="3183" y="868"/>
                <a:ext cx="49" cy="130"/>
                <a:chOff x="3183" y="868"/>
                <a:chExt cx="49" cy="130"/>
              </a:xfrm>
            </p:grpSpPr>
            <p:sp>
              <p:nvSpPr>
                <p:cNvPr id="54526" name="Freeform 322"/>
                <p:cNvSpPr>
                  <a:spLocks/>
                </p:cNvSpPr>
                <p:nvPr/>
              </p:nvSpPr>
              <p:spPr bwMode="auto">
                <a:xfrm>
                  <a:off x="3183" y="868"/>
                  <a:ext cx="49" cy="67"/>
                </a:xfrm>
                <a:custGeom>
                  <a:avLst/>
                  <a:gdLst>
                    <a:gd name="T0" fmla="*/ 24 w 49"/>
                    <a:gd name="T1" fmla="*/ 0 h 67"/>
                    <a:gd name="T2" fmla="*/ 48 w 49"/>
                    <a:gd name="T3" fmla="*/ 66 h 67"/>
                    <a:gd name="T4" fmla="*/ 24 w 49"/>
                    <a:gd name="T5" fmla="*/ 66 h 67"/>
                    <a:gd name="T6" fmla="*/ 0 w 49"/>
                    <a:gd name="T7" fmla="*/ 66 h 67"/>
                    <a:gd name="T8" fmla="*/ 24 w 49"/>
                    <a:gd name="T9" fmla="*/ 0 h 67"/>
                    <a:gd name="T10" fmla="*/ 0 60000 65536"/>
                    <a:gd name="T11" fmla="*/ 0 60000 65536"/>
                    <a:gd name="T12" fmla="*/ 0 60000 65536"/>
                    <a:gd name="T13" fmla="*/ 0 60000 65536"/>
                    <a:gd name="T14" fmla="*/ 0 60000 65536"/>
                    <a:gd name="T15" fmla="*/ 0 w 49"/>
                    <a:gd name="T16" fmla="*/ 0 h 67"/>
                    <a:gd name="T17" fmla="*/ 49 w 49"/>
                    <a:gd name="T18" fmla="*/ 67 h 67"/>
                  </a:gdLst>
                  <a:ahLst/>
                  <a:cxnLst>
                    <a:cxn ang="T10">
                      <a:pos x="T0" y="T1"/>
                    </a:cxn>
                    <a:cxn ang="T11">
                      <a:pos x="T2" y="T3"/>
                    </a:cxn>
                    <a:cxn ang="T12">
                      <a:pos x="T4" y="T5"/>
                    </a:cxn>
                    <a:cxn ang="T13">
                      <a:pos x="T6" y="T7"/>
                    </a:cxn>
                    <a:cxn ang="T14">
                      <a:pos x="T8" y="T9"/>
                    </a:cxn>
                  </a:cxnLst>
                  <a:rect l="T15" t="T16" r="T17" b="T18"/>
                  <a:pathLst>
                    <a:path w="49" h="67">
                      <a:moveTo>
                        <a:pt x="24" y="0"/>
                      </a:moveTo>
                      <a:lnTo>
                        <a:pt x="48" y="66"/>
                      </a:lnTo>
                      <a:lnTo>
                        <a:pt x="24" y="66"/>
                      </a:lnTo>
                      <a:lnTo>
                        <a:pt x="0" y="66"/>
                      </a:lnTo>
                      <a:lnTo>
                        <a:pt x="24" y="0"/>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27" name="Line 323"/>
                <p:cNvSpPr>
                  <a:spLocks noChangeShapeType="1"/>
                </p:cNvSpPr>
                <p:nvPr/>
              </p:nvSpPr>
              <p:spPr bwMode="auto">
                <a:xfrm flipV="1">
                  <a:off x="3214" y="941"/>
                  <a:ext cx="0" cy="57"/>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grpSp>
          <p:nvGrpSpPr>
            <p:cNvPr id="54605" name="Group 324"/>
            <p:cNvGrpSpPr>
              <a:grpSpLocks/>
            </p:cNvGrpSpPr>
            <p:nvPr/>
          </p:nvGrpSpPr>
          <p:grpSpPr bwMode="auto">
            <a:xfrm>
              <a:off x="3495" y="868"/>
              <a:ext cx="162" cy="158"/>
              <a:chOff x="3495" y="868"/>
              <a:chExt cx="162" cy="158"/>
            </a:xfrm>
          </p:grpSpPr>
          <p:sp>
            <p:nvSpPr>
              <p:cNvPr id="54510" name="Oval 325"/>
              <p:cNvSpPr>
                <a:spLocks noChangeArrowheads="1"/>
              </p:cNvSpPr>
              <p:nvPr/>
            </p:nvSpPr>
            <p:spPr bwMode="auto">
              <a:xfrm>
                <a:off x="3495" y="945"/>
                <a:ext cx="121" cy="81"/>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11" name="Line 326"/>
              <p:cNvSpPr>
                <a:spLocks noChangeShapeType="1"/>
              </p:cNvSpPr>
              <p:nvPr/>
            </p:nvSpPr>
            <p:spPr bwMode="auto">
              <a:xfrm flipV="1">
                <a:off x="3554" y="973"/>
                <a:ext cx="47" cy="31"/>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612" name="Group 327"/>
              <p:cNvGrpSpPr>
                <a:grpSpLocks/>
              </p:cNvGrpSpPr>
              <p:nvPr/>
            </p:nvGrpSpPr>
            <p:grpSpPr bwMode="auto">
              <a:xfrm>
                <a:off x="3536" y="868"/>
                <a:ext cx="39" cy="78"/>
                <a:chOff x="3536" y="868"/>
                <a:chExt cx="39" cy="78"/>
              </a:xfrm>
            </p:grpSpPr>
            <p:sp>
              <p:nvSpPr>
                <p:cNvPr id="54518" name="Freeform 328"/>
                <p:cNvSpPr>
                  <a:spLocks/>
                </p:cNvSpPr>
                <p:nvPr/>
              </p:nvSpPr>
              <p:spPr bwMode="auto">
                <a:xfrm>
                  <a:off x="3536" y="879"/>
                  <a:ext cx="39" cy="67"/>
                </a:xfrm>
                <a:custGeom>
                  <a:avLst/>
                  <a:gdLst>
                    <a:gd name="T0" fmla="*/ 15 w 39"/>
                    <a:gd name="T1" fmla="*/ 66 h 67"/>
                    <a:gd name="T2" fmla="*/ 0 w 39"/>
                    <a:gd name="T3" fmla="*/ 0 h 67"/>
                    <a:gd name="T4" fmla="*/ 15 w 39"/>
                    <a:gd name="T5" fmla="*/ 0 h 67"/>
                    <a:gd name="T6" fmla="*/ 38 w 39"/>
                    <a:gd name="T7" fmla="*/ 0 h 67"/>
                    <a:gd name="T8" fmla="*/ 15 w 39"/>
                    <a:gd name="T9" fmla="*/ 66 h 67"/>
                    <a:gd name="T10" fmla="*/ 0 60000 65536"/>
                    <a:gd name="T11" fmla="*/ 0 60000 65536"/>
                    <a:gd name="T12" fmla="*/ 0 60000 65536"/>
                    <a:gd name="T13" fmla="*/ 0 60000 65536"/>
                    <a:gd name="T14" fmla="*/ 0 60000 65536"/>
                    <a:gd name="T15" fmla="*/ 0 w 39"/>
                    <a:gd name="T16" fmla="*/ 0 h 67"/>
                    <a:gd name="T17" fmla="*/ 39 w 39"/>
                    <a:gd name="T18" fmla="*/ 67 h 67"/>
                  </a:gdLst>
                  <a:ahLst/>
                  <a:cxnLst>
                    <a:cxn ang="T10">
                      <a:pos x="T0" y="T1"/>
                    </a:cxn>
                    <a:cxn ang="T11">
                      <a:pos x="T2" y="T3"/>
                    </a:cxn>
                    <a:cxn ang="T12">
                      <a:pos x="T4" y="T5"/>
                    </a:cxn>
                    <a:cxn ang="T13">
                      <a:pos x="T6" y="T7"/>
                    </a:cxn>
                    <a:cxn ang="T14">
                      <a:pos x="T8" y="T9"/>
                    </a:cxn>
                  </a:cxnLst>
                  <a:rect l="T15" t="T16" r="T17" b="T18"/>
                  <a:pathLst>
                    <a:path w="39" h="67">
                      <a:moveTo>
                        <a:pt x="15" y="66"/>
                      </a:moveTo>
                      <a:lnTo>
                        <a:pt x="0" y="0"/>
                      </a:lnTo>
                      <a:lnTo>
                        <a:pt x="15" y="0"/>
                      </a:lnTo>
                      <a:lnTo>
                        <a:pt x="38" y="0"/>
                      </a:lnTo>
                      <a:lnTo>
                        <a:pt x="15" y="66"/>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19" name="Line 329"/>
                <p:cNvSpPr>
                  <a:spLocks noChangeShapeType="1"/>
                </p:cNvSpPr>
                <p:nvPr/>
              </p:nvSpPr>
              <p:spPr bwMode="auto">
                <a:xfrm>
                  <a:off x="3558" y="868"/>
                  <a:ext cx="0" cy="14"/>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sp>
            <p:nvSpPr>
              <p:cNvPr id="54513" name="Line 330"/>
              <p:cNvSpPr>
                <a:spLocks noChangeShapeType="1"/>
              </p:cNvSpPr>
              <p:nvPr/>
            </p:nvSpPr>
            <p:spPr bwMode="auto">
              <a:xfrm>
                <a:off x="3618" y="1001"/>
                <a:ext cx="38"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514" name="Line 331"/>
              <p:cNvSpPr>
                <a:spLocks noChangeShapeType="1"/>
              </p:cNvSpPr>
              <p:nvPr/>
            </p:nvSpPr>
            <p:spPr bwMode="auto">
              <a:xfrm>
                <a:off x="3618" y="1001"/>
                <a:ext cx="2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615" name="Group 332"/>
              <p:cNvGrpSpPr>
                <a:grpSpLocks/>
              </p:cNvGrpSpPr>
              <p:nvPr/>
            </p:nvGrpSpPr>
            <p:grpSpPr bwMode="auto">
              <a:xfrm>
                <a:off x="3618" y="868"/>
                <a:ext cx="39" cy="130"/>
                <a:chOff x="3618" y="868"/>
                <a:chExt cx="39" cy="130"/>
              </a:xfrm>
            </p:grpSpPr>
            <p:sp>
              <p:nvSpPr>
                <p:cNvPr id="54516" name="Freeform 333"/>
                <p:cNvSpPr>
                  <a:spLocks/>
                </p:cNvSpPr>
                <p:nvPr/>
              </p:nvSpPr>
              <p:spPr bwMode="auto">
                <a:xfrm>
                  <a:off x="3618" y="868"/>
                  <a:ext cx="39" cy="67"/>
                </a:xfrm>
                <a:custGeom>
                  <a:avLst/>
                  <a:gdLst>
                    <a:gd name="T0" fmla="*/ 23 w 39"/>
                    <a:gd name="T1" fmla="*/ 0 h 67"/>
                    <a:gd name="T2" fmla="*/ 38 w 39"/>
                    <a:gd name="T3" fmla="*/ 66 h 67"/>
                    <a:gd name="T4" fmla="*/ 23 w 39"/>
                    <a:gd name="T5" fmla="*/ 66 h 67"/>
                    <a:gd name="T6" fmla="*/ 0 w 39"/>
                    <a:gd name="T7" fmla="*/ 66 h 67"/>
                    <a:gd name="T8" fmla="*/ 23 w 39"/>
                    <a:gd name="T9" fmla="*/ 0 h 67"/>
                    <a:gd name="T10" fmla="*/ 0 60000 65536"/>
                    <a:gd name="T11" fmla="*/ 0 60000 65536"/>
                    <a:gd name="T12" fmla="*/ 0 60000 65536"/>
                    <a:gd name="T13" fmla="*/ 0 60000 65536"/>
                    <a:gd name="T14" fmla="*/ 0 60000 65536"/>
                    <a:gd name="T15" fmla="*/ 0 w 39"/>
                    <a:gd name="T16" fmla="*/ 0 h 67"/>
                    <a:gd name="T17" fmla="*/ 39 w 39"/>
                    <a:gd name="T18" fmla="*/ 67 h 67"/>
                  </a:gdLst>
                  <a:ahLst/>
                  <a:cxnLst>
                    <a:cxn ang="T10">
                      <a:pos x="T0" y="T1"/>
                    </a:cxn>
                    <a:cxn ang="T11">
                      <a:pos x="T2" y="T3"/>
                    </a:cxn>
                    <a:cxn ang="T12">
                      <a:pos x="T4" y="T5"/>
                    </a:cxn>
                    <a:cxn ang="T13">
                      <a:pos x="T6" y="T7"/>
                    </a:cxn>
                    <a:cxn ang="T14">
                      <a:pos x="T8" y="T9"/>
                    </a:cxn>
                  </a:cxnLst>
                  <a:rect l="T15" t="T16" r="T17" b="T18"/>
                  <a:pathLst>
                    <a:path w="39" h="67">
                      <a:moveTo>
                        <a:pt x="23" y="0"/>
                      </a:moveTo>
                      <a:lnTo>
                        <a:pt x="38" y="66"/>
                      </a:lnTo>
                      <a:lnTo>
                        <a:pt x="23" y="66"/>
                      </a:lnTo>
                      <a:lnTo>
                        <a:pt x="0" y="66"/>
                      </a:lnTo>
                      <a:lnTo>
                        <a:pt x="23" y="0"/>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17" name="Line 334"/>
                <p:cNvSpPr>
                  <a:spLocks noChangeShapeType="1"/>
                </p:cNvSpPr>
                <p:nvPr/>
              </p:nvSpPr>
              <p:spPr bwMode="auto">
                <a:xfrm flipV="1">
                  <a:off x="3649" y="941"/>
                  <a:ext cx="0" cy="57"/>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grpSp>
          <p:nvGrpSpPr>
            <p:cNvPr id="54654" name="Group 335"/>
            <p:cNvGrpSpPr>
              <a:grpSpLocks/>
            </p:cNvGrpSpPr>
            <p:nvPr/>
          </p:nvGrpSpPr>
          <p:grpSpPr bwMode="auto">
            <a:xfrm>
              <a:off x="3956" y="868"/>
              <a:ext cx="163" cy="168"/>
              <a:chOff x="3956" y="868"/>
              <a:chExt cx="163" cy="168"/>
            </a:xfrm>
          </p:grpSpPr>
          <p:sp>
            <p:nvSpPr>
              <p:cNvPr id="54500" name="Oval 336"/>
              <p:cNvSpPr>
                <a:spLocks noChangeArrowheads="1"/>
              </p:cNvSpPr>
              <p:nvPr/>
            </p:nvSpPr>
            <p:spPr bwMode="auto">
              <a:xfrm>
                <a:off x="3956" y="956"/>
                <a:ext cx="112" cy="80"/>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01" name="Line 337"/>
              <p:cNvSpPr>
                <a:spLocks noChangeShapeType="1"/>
              </p:cNvSpPr>
              <p:nvPr/>
            </p:nvSpPr>
            <p:spPr bwMode="auto">
              <a:xfrm flipV="1">
                <a:off x="4016" y="973"/>
                <a:ext cx="46" cy="31"/>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655" name="Group 338"/>
              <p:cNvGrpSpPr>
                <a:grpSpLocks/>
              </p:cNvGrpSpPr>
              <p:nvPr/>
            </p:nvGrpSpPr>
            <p:grpSpPr bwMode="auto">
              <a:xfrm>
                <a:off x="3989" y="868"/>
                <a:ext cx="39" cy="88"/>
                <a:chOff x="3989" y="868"/>
                <a:chExt cx="39" cy="88"/>
              </a:xfrm>
            </p:grpSpPr>
            <p:sp>
              <p:nvSpPr>
                <p:cNvPr id="54508" name="Freeform 339"/>
                <p:cNvSpPr>
                  <a:spLocks/>
                </p:cNvSpPr>
                <p:nvPr/>
              </p:nvSpPr>
              <p:spPr bwMode="auto">
                <a:xfrm>
                  <a:off x="3989" y="889"/>
                  <a:ext cx="39" cy="67"/>
                </a:xfrm>
                <a:custGeom>
                  <a:avLst/>
                  <a:gdLst>
                    <a:gd name="T0" fmla="*/ 23 w 39"/>
                    <a:gd name="T1" fmla="*/ 66 h 67"/>
                    <a:gd name="T2" fmla="*/ 0 w 39"/>
                    <a:gd name="T3" fmla="*/ 0 h 67"/>
                    <a:gd name="T4" fmla="*/ 23 w 39"/>
                    <a:gd name="T5" fmla="*/ 0 h 67"/>
                    <a:gd name="T6" fmla="*/ 38 w 39"/>
                    <a:gd name="T7" fmla="*/ 0 h 67"/>
                    <a:gd name="T8" fmla="*/ 23 w 39"/>
                    <a:gd name="T9" fmla="*/ 66 h 67"/>
                    <a:gd name="T10" fmla="*/ 0 60000 65536"/>
                    <a:gd name="T11" fmla="*/ 0 60000 65536"/>
                    <a:gd name="T12" fmla="*/ 0 60000 65536"/>
                    <a:gd name="T13" fmla="*/ 0 60000 65536"/>
                    <a:gd name="T14" fmla="*/ 0 60000 65536"/>
                    <a:gd name="T15" fmla="*/ 0 w 39"/>
                    <a:gd name="T16" fmla="*/ 0 h 67"/>
                    <a:gd name="T17" fmla="*/ 39 w 39"/>
                    <a:gd name="T18" fmla="*/ 67 h 67"/>
                  </a:gdLst>
                  <a:ahLst/>
                  <a:cxnLst>
                    <a:cxn ang="T10">
                      <a:pos x="T0" y="T1"/>
                    </a:cxn>
                    <a:cxn ang="T11">
                      <a:pos x="T2" y="T3"/>
                    </a:cxn>
                    <a:cxn ang="T12">
                      <a:pos x="T4" y="T5"/>
                    </a:cxn>
                    <a:cxn ang="T13">
                      <a:pos x="T6" y="T7"/>
                    </a:cxn>
                    <a:cxn ang="T14">
                      <a:pos x="T8" y="T9"/>
                    </a:cxn>
                  </a:cxnLst>
                  <a:rect l="T15" t="T16" r="T17" b="T18"/>
                  <a:pathLst>
                    <a:path w="39" h="67">
                      <a:moveTo>
                        <a:pt x="23" y="66"/>
                      </a:moveTo>
                      <a:lnTo>
                        <a:pt x="0" y="0"/>
                      </a:lnTo>
                      <a:lnTo>
                        <a:pt x="23" y="0"/>
                      </a:lnTo>
                      <a:lnTo>
                        <a:pt x="38" y="0"/>
                      </a:lnTo>
                      <a:lnTo>
                        <a:pt x="23" y="66"/>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09" name="Line 340"/>
                <p:cNvSpPr>
                  <a:spLocks noChangeShapeType="1"/>
                </p:cNvSpPr>
                <p:nvPr/>
              </p:nvSpPr>
              <p:spPr bwMode="auto">
                <a:xfrm>
                  <a:off x="4020" y="868"/>
                  <a:ext cx="0" cy="25"/>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sp>
            <p:nvSpPr>
              <p:cNvPr id="54503" name="Line 341"/>
              <p:cNvSpPr>
                <a:spLocks noChangeShapeType="1"/>
              </p:cNvSpPr>
              <p:nvPr/>
            </p:nvSpPr>
            <p:spPr bwMode="auto">
              <a:xfrm>
                <a:off x="4080" y="1001"/>
                <a:ext cx="2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504" name="Line 342"/>
              <p:cNvSpPr>
                <a:spLocks noChangeShapeType="1"/>
              </p:cNvSpPr>
              <p:nvPr/>
            </p:nvSpPr>
            <p:spPr bwMode="auto">
              <a:xfrm>
                <a:off x="4080" y="1001"/>
                <a:ext cx="2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656" name="Group 343"/>
              <p:cNvGrpSpPr>
                <a:grpSpLocks/>
              </p:cNvGrpSpPr>
              <p:nvPr/>
            </p:nvGrpSpPr>
            <p:grpSpPr bwMode="auto">
              <a:xfrm>
                <a:off x="4080" y="868"/>
                <a:ext cx="39" cy="130"/>
                <a:chOff x="4080" y="868"/>
                <a:chExt cx="39" cy="130"/>
              </a:xfrm>
            </p:grpSpPr>
            <p:sp>
              <p:nvSpPr>
                <p:cNvPr id="54506" name="Freeform 344"/>
                <p:cNvSpPr>
                  <a:spLocks/>
                </p:cNvSpPr>
                <p:nvPr/>
              </p:nvSpPr>
              <p:spPr bwMode="auto">
                <a:xfrm>
                  <a:off x="4080" y="868"/>
                  <a:ext cx="39" cy="67"/>
                </a:xfrm>
                <a:custGeom>
                  <a:avLst/>
                  <a:gdLst>
                    <a:gd name="T0" fmla="*/ 23 w 39"/>
                    <a:gd name="T1" fmla="*/ 0 h 67"/>
                    <a:gd name="T2" fmla="*/ 38 w 39"/>
                    <a:gd name="T3" fmla="*/ 66 h 67"/>
                    <a:gd name="T4" fmla="*/ 23 w 39"/>
                    <a:gd name="T5" fmla="*/ 66 h 67"/>
                    <a:gd name="T6" fmla="*/ 0 w 39"/>
                    <a:gd name="T7" fmla="*/ 66 h 67"/>
                    <a:gd name="T8" fmla="*/ 23 w 39"/>
                    <a:gd name="T9" fmla="*/ 0 h 67"/>
                    <a:gd name="T10" fmla="*/ 0 60000 65536"/>
                    <a:gd name="T11" fmla="*/ 0 60000 65536"/>
                    <a:gd name="T12" fmla="*/ 0 60000 65536"/>
                    <a:gd name="T13" fmla="*/ 0 60000 65536"/>
                    <a:gd name="T14" fmla="*/ 0 60000 65536"/>
                    <a:gd name="T15" fmla="*/ 0 w 39"/>
                    <a:gd name="T16" fmla="*/ 0 h 67"/>
                    <a:gd name="T17" fmla="*/ 39 w 39"/>
                    <a:gd name="T18" fmla="*/ 67 h 67"/>
                  </a:gdLst>
                  <a:ahLst/>
                  <a:cxnLst>
                    <a:cxn ang="T10">
                      <a:pos x="T0" y="T1"/>
                    </a:cxn>
                    <a:cxn ang="T11">
                      <a:pos x="T2" y="T3"/>
                    </a:cxn>
                    <a:cxn ang="T12">
                      <a:pos x="T4" y="T5"/>
                    </a:cxn>
                    <a:cxn ang="T13">
                      <a:pos x="T6" y="T7"/>
                    </a:cxn>
                    <a:cxn ang="T14">
                      <a:pos x="T8" y="T9"/>
                    </a:cxn>
                  </a:cxnLst>
                  <a:rect l="T15" t="T16" r="T17" b="T18"/>
                  <a:pathLst>
                    <a:path w="39" h="67">
                      <a:moveTo>
                        <a:pt x="23" y="0"/>
                      </a:moveTo>
                      <a:lnTo>
                        <a:pt x="38" y="66"/>
                      </a:lnTo>
                      <a:lnTo>
                        <a:pt x="23" y="66"/>
                      </a:lnTo>
                      <a:lnTo>
                        <a:pt x="0" y="66"/>
                      </a:lnTo>
                      <a:lnTo>
                        <a:pt x="23" y="0"/>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507" name="Line 345"/>
                <p:cNvSpPr>
                  <a:spLocks noChangeShapeType="1"/>
                </p:cNvSpPr>
                <p:nvPr/>
              </p:nvSpPr>
              <p:spPr bwMode="auto">
                <a:xfrm flipV="1">
                  <a:off x="4111" y="941"/>
                  <a:ext cx="0" cy="57"/>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grpSp>
          <p:nvGrpSpPr>
            <p:cNvPr id="54657" name="Group 346"/>
            <p:cNvGrpSpPr>
              <a:grpSpLocks/>
            </p:cNvGrpSpPr>
            <p:nvPr/>
          </p:nvGrpSpPr>
          <p:grpSpPr bwMode="auto">
            <a:xfrm>
              <a:off x="4201" y="868"/>
              <a:ext cx="162" cy="168"/>
              <a:chOff x="4201" y="868"/>
              <a:chExt cx="162" cy="168"/>
            </a:xfrm>
          </p:grpSpPr>
          <p:sp>
            <p:nvSpPr>
              <p:cNvPr id="54490" name="Oval 347"/>
              <p:cNvSpPr>
                <a:spLocks noChangeArrowheads="1"/>
              </p:cNvSpPr>
              <p:nvPr/>
            </p:nvSpPr>
            <p:spPr bwMode="auto">
              <a:xfrm>
                <a:off x="4201" y="956"/>
                <a:ext cx="112" cy="80"/>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91" name="Line 348"/>
              <p:cNvSpPr>
                <a:spLocks noChangeShapeType="1"/>
              </p:cNvSpPr>
              <p:nvPr/>
            </p:nvSpPr>
            <p:spPr bwMode="auto">
              <a:xfrm flipV="1">
                <a:off x="4251" y="991"/>
                <a:ext cx="39" cy="1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666" name="Group 349"/>
              <p:cNvGrpSpPr>
                <a:grpSpLocks/>
              </p:cNvGrpSpPr>
              <p:nvPr/>
            </p:nvGrpSpPr>
            <p:grpSpPr bwMode="auto">
              <a:xfrm>
                <a:off x="4233" y="868"/>
                <a:ext cx="49" cy="88"/>
                <a:chOff x="4233" y="868"/>
                <a:chExt cx="49" cy="88"/>
              </a:xfrm>
            </p:grpSpPr>
            <p:sp>
              <p:nvSpPr>
                <p:cNvPr id="54498" name="Freeform 350"/>
                <p:cNvSpPr>
                  <a:spLocks/>
                </p:cNvSpPr>
                <p:nvPr/>
              </p:nvSpPr>
              <p:spPr bwMode="auto">
                <a:xfrm>
                  <a:off x="4233" y="889"/>
                  <a:ext cx="49" cy="67"/>
                </a:xfrm>
                <a:custGeom>
                  <a:avLst/>
                  <a:gdLst>
                    <a:gd name="T0" fmla="*/ 16 w 49"/>
                    <a:gd name="T1" fmla="*/ 66 h 67"/>
                    <a:gd name="T2" fmla="*/ 0 w 49"/>
                    <a:gd name="T3" fmla="*/ 0 h 67"/>
                    <a:gd name="T4" fmla="*/ 16 w 49"/>
                    <a:gd name="T5" fmla="*/ 0 h 67"/>
                    <a:gd name="T6" fmla="*/ 48 w 49"/>
                    <a:gd name="T7" fmla="*/ 0 h 67"/>
                    <a:gd name="T8" fmla="*/ 16 w 49"/>
                    <a:gd name="T9" fmla="*/ 66 h 67"/>
                    <a:gd name="T10" fmla="*/ 0 60000 65536"/>
                    <a:gd name="T11" fmla="*/ 0 60000 65536"/>
                    <a:gd name="T12" fmla="*/ 0 60000 65536"/>
                    <a:gd name="T13" fmla="*/ 0 60000 65536"/>
                    <a:gd name="T14" fmla="*/ 0 60000 65536"/>
                    <a:gd name="T15" fmla="*/ 0 w 49"/>
                    <a:gd name="T16" fmla="*/ 0 h 67"/>
                    <a:gd name="T17" fmla="*/ 49 w 49"/>
                    <a:gd name="T18" fmla="*/ 67 h 67"/>
                  </a:gdLst>
                  <a:ahLst/>
                  <a:cxnLst>
                    <a:cxn ang="T10">
                      <a:pos x="T0" y="T1"/>
                    </a:cxn>
                    <a:cxn ang="T11">
                      <a:pos x="T2" y="T3"/>
                    </a:cxn>
                    <a:cxn ang="T12">
                      <a:pos x="T4" y="T5"/>
                    </a:cxn>
                    <a:cxn ang="T13">
                      <a:pos x="T6" y="T7"/>
                    </a:cxn>
                    <a:cxn ang="T14">
                      <a:pos x="T8" y="T9"/>
                    </a:cxn>
                  </a:cxnLst>
                  <a:rect l="T15" t="T16" r="T17" b="T18"/>
                  <a:pathLst>
                    <a:path w="49" h="67">
                      <a:moveTo>
                        <a:pt x="16" y="66"/>
                      </a:moveTo>
                      <a:lnTo>
                        <a:pt x="0" y="0"/>
                      </a:lnTo>
                      <a:lnTo>
                        <a:pt x="16" y="0"/>
                      </a:lnTo>
                      <a:lnTo>
                        <a:pt x="48" y="0"/>
                      </a:lnTo>
                      <a:lnTo>
                        <a:pt x="16" y="66"/>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99" name="Line 351"/>
                <p:cNvSpPr>
                  <a:spLocks noChangeShapeType="1"/>
                </p:cNvSpPr>
                <p:nvPr/>
              </p:nvSpPr>
              <p:spPr bwMode="auto">
                <a:xfrm>
                  <a:off x="4255" y="868"/>
                  <a:ext cx="0" cy="25"/>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sp>
            <p:nvSpPr>
              <p:cNvPr id="54493" name="Line 352"/>
              <p:cNvSpPr>
                <a:spLocks noChangeShapeType="1"/>
              </p:cNvSpPr>
              <p:nvPr/>
            </p:nvSpPr>
            <p:spPr bwMode="auto">
              <a:xfrm>
                <a:off x="4315" y="1012"/>
                <a:ext cx="38"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94" name="Line 353"/>
              <p:cNvSpPr>
                <a:spLocks noChangeShapeType="1"/>
              </p:cNvSpPr>
              <p:nvPr/>
            </p:nvSpPr>
            <p:spPr bwMode="auto">
              <a:xfrm>
                <a:off x="4315" y="1012"/>
                <a:ext cx="2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667" name="Group 354"/>
              <p:cNvGrpSpPr>
                <a:grpSpLocks/>
              </p:cNvGrpSpPr>
              <p:nvPr/>
            </p:nvGrpSpPr>
            <p:grpSpPr bwMode="auto">
              <a:xfrm>
                <a:off x="4315" y="879"/>
                <a:ext cx="48" cy="129"/>
                <a:chOff x="4315" y="879"/>
                <a:chExt cx="48" cy="129"/>
              </a:xfrm>
            </p:grpSpPr>
            <p:sp>
              <p:nvSpPr>
                <p:cNvPr id="54496" name="Freeform 355"/>
                <p:cNvSpPr>
                  <a:spLocks/>
                </p:cNvSpPr>
                <p:nvPr/>
              </p:nvSpPr>
              <p:spPr bwMode="auto">
                <a:xfrm>
                  <a:off x="4315" y="879"/>
                  <a:ext cx="48" cy="67"/>
                </a:xfrm>
                <a:custGeom>
                  <a:avLst/>
                  <a:gdLst>
                    <a:gd name="T0" fmla="*/ 24 w 48"/>
                    <a:gd name="T1" fmla="*/ 0 h 67"/>
                    <a:gd name="T2" fmla="*/ 47 w 48"/>
                    <a:gd name="T3" fmla="*/ 66 h 67"/>
                    <a:gd name="T4" fmla="*/ 24 w 48"/>
                    <a:gd name="T5" fmla="*/ 66 h 67"/>
                    <a:gd name="T6" fmla="*/ 0 w 48"/>
                    <a:gd name="T7" fmla="*/ 66 h 67"/>
                    <a:gd name="T8" fmla="*/ 24 w 48"/>
                    <a:gd name="T9" fmla="*/ 0 h 67"/>
                    <a:gd name="T10" fmla="*/ 0 60000 65536"/>
                    <a:gd name="T11" fmla="*/ 0 60000 65536"/>
                    <a:gd name="T12" fmla="*/ 0 60000 65536"/>
                    <a:gd name="T13" fmla="*/ 0 60000 65536"/>
                    <a:gd name="T14" fmla="*/ 0 60000 65536"/>
                    <a:gd name="T15" fmla="*/ 0 w 48"/>
                    <a:gd name="T16" fmla="*/ 0 h 67"/>
                    <a:gd name="T17" fmla="*/ 48 w 48"/>
                    <a:gd name="T18" fmla="*/ 67 h 67"/>
                  </a:gdLst>
                  <a:ahLst/>
                  <a:cxnLst>
                    <a:cxn ang="T10">
                      <a:pos x="T0" y="T1"/>
                    </a:cxn>
                    <a:cxn ang="T11">
                      <a:pos x="T2" y="T3"/>
                    </a:cxn>
                    <a:cxn ang="T12">
                      <a:pos x="T4" y="T5"/>
                    </a:cxn>
                    <a:cxn ang="T13">
                      <a:pos x="T6" y="T7"/>
                    </a:cxn>
                    <a:cxn ang="T14">
                      <a:pos x="T8" y="T9"/>
                    </a:cxn>
                  </a:cxnLst>
                  <a:rect l="T15" t="T16" r="T17" b="T18"/>
                  <a:pathLst>
                    <a:path w="48" h="67">
                      <a:moveTo>
                        <a:pt x="24" y="0"/>
                      </a:moveTo>
                      <a:lnTo>
                        <a:pt x="47" y="66"/>
                      </a:lnTo>
                      <a:lnTo>
                        <a:pt x="24" y="66"/>
                      </a:lnTo>
                      <a:lnTo>
                        <a:pt x="0" y="66"/>
                      </a:lnTo>
                      <a:lnTo>
                        <a:pt x="24" y="0"/>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97" name="Line 356"/>
                <p:cNvSpPr>
                  <a:spLocks noChangeShapeType="1"/>
                </p:cNvSpPr>
                <p:nvPr/>
              </p:nvSpPr>
              <p:spPr bwMode="auto">
                <a:xfrm flipV="1">
                  <a:off x="4346" y="952"/>
                  <a:ext cx="0" cy="5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sp>
          <p:nvSpPr>
            <p:cNvPr id="54453" name="Rectangle 357"/>
            <p:cNvSpPr>
              <a:spLocks noChangeArrowheads="1"/>
            </p:cNvSpPr>
            <p:nvPr/>
          </p:nvSpPr>
          <p:spPr bwMode="auto">
            <a:xfrm>
              <a:off x="2282" y="1104"/>
              <a:ext cx="419" cy="175"/>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54" name="Rectangle 358"/>
            <p:cNvSpPr>
              <a:spLocks noChangeArrowheads="1"/>
            </p:cNvSpPr>
            <p:nvPr/>
          </p:nvSpPr>
          <p:spPr bwMode="auto">
            <a:xfrm>
              <a:off x="2336" y="1146"/>
              <a:ext cx="93" cy="16"/>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55" name="Rectangle 359"/>
            <p:cNvSpPr>
              <a:spLocks noChangeArrowheads="1"/>
            </p:cNvSpPr>
            <p:nvPr/>
          </p:nvSpPr>
          <p:spPr bwMode="auto">
            <a:xfrm>
              <a:off x="2327" y="1220"/>
              <a:ext cx="84" cy="16"/>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56" name="Rectangle 360"/>
            <p:cNvSpPr>
              <a:spLocks noChangeArrowheads="1"/>
            </p:cNvSpPr>
            <p:nvPr/>
          </p:nvSpPr>
          <p:spPr bwMode="auto">
            <a:xfrm>
              <a:off x="2517" y="1156"/>
              <a:ext cx="93" cy="2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57" name="Rectangle 361"/>
            <p:cNvSpPr>
              <a:spLocks noChangeArrowheads="1"/>
            </p:cNvSpPr>
            <p:nvPr/>
          </p:nvSpPr>
          <p:spPr bwMode="auto">
            <a:xfrm>
              <a:off x="2517" y="1230"/>
              <a:ext cx="93" cy="17"/>
            </a:xfrm>
            <a:prstGeom prst="rect">
              <a:avLst/>
            </a:prstGeom>
            <a:solidFill>
              <a:srgbClr val="FFFFFF"/>
            </a:solidFill>
            <a:ln w="12700">
              <a:solidFill>
                <a:srgbClr val="000000"/>
              </a:solidFill>
              <a:miter lim="800000"/>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58" name="Line 362"/>
            <p:cNvSpPr>
              <a:spLocks noChangeShapeType="1"/>
            </p:cNvSpPr>
            <p:nvPr/>
          </p:nvSpPr>
          <p:spPr bwMode="auto">
            <a:xfrm>
              <a:off x="2278" y="1159"/>
              <a:ext cx="56"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59" name="Line 363"/>
            <p:cNvSpPr>
              <a:spLocks noChangeShapeType="1"/>
            </p:cNvSpPr>
            <p:nvPr/>
          </p:nvSpPr>
          <p:spPr bwMode="auto">
            <a:xfrm flipH="1">
              <a:off x="2371" y="1173"/>
              <a:ext cx="10" cy="4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60" name="Line 364"/>
            <p:cNvSpPr>
              <a:spLocks noChangeShapeType="1"/>
            </p:cNvSpPr>
            <p:nvPr/>
          </p:nvSpPr>
          <p:spPr bwMode="auto">
            <a:xfrm>
              <a:off x="2413" y="1173"/>
              <a:ext cx="119" cy="63"/>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61" name="Line 365"/>
            <p:cNvSpPr>
              <a:spLocks noChangeShapeType="1"/>
            </p:cNvSpPr>
            <p:nvPr/>
          </p:nvSpPr>
          <p:spPr bwMode="auto">
            <a:xfrm>
              <a:off x="2571" y="1184"/>
              <a:ext cx="0" cy="46"/>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62" name="Line 366"/>
            <p:cNvSpPr>
              <a:spLocks noChangeShapeType="1"/>
            </p:cNvSpPr>
            <p:nvPr/>
          </p:nvSpPr>
          <p:spPr bwMode="auto">
            <a:xfrm>
              <a:off x="2621" y="1180"/>
              <a:ext cx="93"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668" name="Group 367"/>
            <p:cNvGrpSpPr>
              <a:grpSpLocks/>
            </p:cNvGrpSpPr>
            <p:nvPr/>
          </p:nvGrpSpPr>
          <p:grpSpPr bwMode="auto">
            <a:xfrm>
              <a:off x="2399" y="1279"/>
              <a:ext cx="163" cy="168"/>
              <a:chOff x="2399" y="1279"/>
              <a:chExt cx="163" cy="168"/>
            </a:xfrm>
          </p:grpSpPr>
          <p:sp>
            <p:nvSpPr>
              <p:cNvPr id="54480" name="Oval 368"/>
              <p:cNvSpPr>
                <a:spLocks noChangeArrowheads="1"/>
              </p:cNvSpPr>
              <p:nvPr/>
            </p:nvSpPr>
            <p:spPr bwMode="auto">
              <a:xfrm>
                <a:off x="2399" y="1367"/>
                <a:ext cx="103" cy="80"/>
              </a:xfrm>
              <a:prstGeom prst="ellipse">
                <a:avLst/>
              </a:prstGeom>
              <a:solidFill>
                <a:srgbClr val="FFFFFF"/>
              </a:solidFill>
              <a:ln w="12700">
                <a:solidFill>
                  <a:srgbClr val="000000"/>
                </a:solidFill>
                <a:round/>
                <a:headEnd/>
                <a:tailEnd/>
              </a:ln>
            </p:spPr>
            <p:txBody>
              <a:bodyPr wrap="none" anchor="ct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81" name="Line 369"/>
              <p:cNvSpPr>
                <a:spLocks noChangeShapeType="1"/>
              </p:cNvSpPr>
              <p:nvPr/>
            </p:nvSpPr>
            <p:spPr bwMode="auto">
              <a:xfrm flipV="1">
                <a:off x="2450" y="1384"/>
                <a:ext cx="46" cy="31"/>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669" name="Group 370"/>
              <p:cNvGrpSpPr>
                <a:grpSpLocks/>
              </p:cNvGrpSpPr>
              <p:nvPr/>
            </p:nvGrpSpPr>
            <p:grpSpPr bwMode="auto">
              <a:xfrm>
                <a:off x="2422" y="1279"/>
                <a:ext cx="49" cy="89"/>
                <a:chOff x="2422" y="1279"/>
                <a:chExt cx="49" cy="89"/>
              </a:xfrm>
            </p:grpSpPr>
            <p:sp>
              <p:nvSpPr>
                <p:cNvPr id="54488" name="Freeform 371"/>
                <p:cNvSpPr>
                  <a:spLocks/>
                </p:cNvSpPr>
                <p:nvPr/>
              </p:nvSpPr>
              <p:spPr bwMode="auto">
                <a:xfrm>
                  <a:off x="2422" y="1300"/>
                  <a:ext cx="49" cy="68"/>
                </a:xfrm>
                <a:custGeom>
                  <a:avLst/>
                  <a:gdLst>
                    <a:gd name="T0" fmla="*/ 24 w 49"/>
                    <a:gd name="T1" fmla="*/ 67 h 68"/>
                    <a:gd name="T2" fmla="*/ 0 w 49"/>
                    <a:gd name="T3" fmla="*/ 0 h 68"/>
                    <a:gd name="T4" fmla="*/ 24 w 49"/>
                    <a:gd name="T5" fmla="*/ 0 h 68"/>
                    <a:gd name="T6" fmla="*/ 48 w 49"/>
                    <a:gd name="T7" fmla="*/ 0 h 68"/>
                    <a:gd name="T8" fmla="*/ 24 w 49"/>
                    <a:gd name="T9" fmla="*/ 67 h 68"/>
                    <a:gd name="T10" fmla="*/ 0 60000 65536"/>
                    <a:gd name="T11" fmla="*/ 0 60000 65536"/>
                    <a:gd name="T12" fmla="*/ 0 60000 65536"/>
                    <a:gd name="T13" fmla="*/ 0 60000 65536"/>
                    <a:gd name="T14" fmla="*/ 0 60000 65536"/>
                    <a:gd name="T15" fmla="*/ 0 w 49"/>
                    <a:gd name="T16" fmla="*/ 0 h 68"/>
                    <a:gd name="T17" fmla="*/ 49 w 49"/>
                    <a:gd name="T18" fmla="*/ 68 h 68"/>
                  </a:gdLst>
                  <a:ahLst/>
                  <a:cxnLst>
                    <a:cxn ang="T10">
                      <a:pos x="T0" y="T1"/>
                    </a:cxn>
                    <a:cxn ang="T11">
                      <a:pos x="T2" y="T3"/>
                    </a:cxn>
                    <a:cxn ang="T12">
                      <a:pos x="T4" y="T5"/>
                    </a:cxn>
                    <a:cxn ang="T13">
                      <a:pos x="T6" y="T7"/>
                    </a:cxn>
                    <a:cxn ang="T14">
                      <a:pos x="T8" y="T9"/>
                    </a:cxn>
                  </a:cxnLst>
                  <a:rect l="T15" t="T16" r="T17" b="T18"/>
                  <a:pathLst>
                    <a:path w="49" h="68">
                      <a:moveTo>
                        <a:pt x="24" y="67"/>
                      </a:moveTo>
                      <a:lnTo>
                        <a:pt x="0" y="0"/>
                      </a:lnTo>
                      <a:lnTo>
                        <a:pt x="24" y="0"/>
                      </a:lnTo>
                      <a:lnTo>
                        <a:pt x="48" y="0"/>
                      </a:lnTo>
                      <a:lnTo>
                        <a:pt x="24" y="67"/>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89" name="Line 372"/>
                <p:cNvSpPr>
                  <a:spLocks noChangeShapeType="1"/>
                </p:cNvSpPr>
                <p:nvPr/>
              </p:nvSpPr>
              <p:spPr bwMode="auto">
                <a:xfrm>
                  <a:off x="2453" y="1279"/>
                  <a:ext cx="0" cy="25"/>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sp>
            <p:nvSpPr>
              <p:cNvPr id="54483" name="Line 373"/>
              <p:cNvSpPr>
                <a:spLocks noChangeShapeType="1"/>
              </p:cNvSpPr>
              <p:nvPr/>
            </p:nvSpPr>
            <p:spPr bwMode="auto">
              <a:xfrm>
                <a:off x="2513" y="1423"/>
                <a:ext cx="2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84" name="Line 374"/>
              <p:cNvSpPr>
                <a:spLocks noChangeShapeType="1"/>
              </p:cNvSpPr>
              <p:nvPr/>
            </p:nvSpPr>
            <p:spPr bwMode="auto">
              <a:xfrm>
                <a:off x="2513" y="1423"/>
                <a:ext cx="29" cy="0"/>
              </a:xfrm>
              <a:prstGeom prst="line">
                <a:avLst/>
              </a:prstGeom>
              <a:noFill/>
              <a:ln w="254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nvGrpSpPr>
              <p:cNvPr id="54670" name="Group 375"/>
              <p:cNvGrpSpPr>
                <a:grpSpLocks/>
              </p:cNvGrpSpPr>
              <p:nvPr/>
            </p:nvGrpSpPr>
            <p:grpSpPr bwMode="auto">
              <a:xfrm>
                <a:off x="2513" y="1290"/>
                <a:ext cx="49" cy="130"/>
                <a:chOff x="2513" y="1290"/>
                <a:chExt cx="49" cy="130"/>
              </a:xfrm>
            </p:grpSpPr>
            <p:sp>
              <p:nvSpPr>
                <p:cNvPr id="54486" name="Freeform 376"/>
                <p:cNvSpPr>
                  <a:spLocks/>
                </p:cNvSpPr>
                <p:nvPr/>
              </p:nvSpPr>
              <p:spPr bwMode="auto">
                <a:xfrm>
                  <a:off x="2513" y="1290"/>
                  <a:ext cx="49" cy="67"/>
                </a:xfrm>
                <a:custGeom>
                  <a:avLst/>
                  <a:gdLst>
                    <a:gd name="T0" fmla="*/ 24 w 49"/>
                    <a:gd name="T1" fmla="*/ 0 h 67"/>
                    <a:gd name="T2" fmla="*/ 48 w 49"/>
                    <a:gd name="T3" fmla="*/ 66 h 67"/>
                    <a:gd name="T4" fmla="*/ 24 w 49"/>
                    <a:gd name="T5" fmla="*/ 66 h 67"/>
                    <a:gd name="T6" fmla="*/ 0 w 49"/>
                    <a:gd name="T7" fmla="*/ 66 h 67"/>
                    <a:gd name="T8" fmla="*/ 24 w 49"/>
                    <a:gd name="T9" fmla="*/ 0 h 67"/>
                    <a:gd name="T10" fmla="*/ 0 60000 65536"/>
                    <a:gd name="T11" fmla="*/ 0 60000 65536"/>
                    <a:gd name="T12" fmla="*/ 0 60000 65536"/>
                    <a:gd name="T13" fmla="*/ 0 60000 65536"/>
                    <a:gd name="T14" fmla="*/ 0 60000 65536"/>
                    <a:gd name="T15" fmla="*/ 0 w 49"/>
                    <a:gd name="T16" fmla="*/ 0 h 67"/>
                    <a:gd name="T17" fmla="*/ 49 w 49"/>
                    <a:gd name="T18" fmla="*/ 67 h 67"/>
                  </a:gdLst>
                  <a:ahLst/>
                  <a:cxnLst>
                    <a:cxn ang="T10">
                      <a:pos x="T0" y="T1"/>
                    </a:cxn>
                    <a:cxn ang="T11">
                      <a:pos x="T2" y="T3"/>
                    </a:cxn>
                    <a:cxn ang="T12">
                      <a:pos x="T4" y="T5"/>
                    </a:cxn>
                    <a:cxn ang="T13">
                      <a:pos x="T6" y="T7"/>
                    </a:cxn>
                    <a:cxn ang="T14">
                      <a:pos x="T8" y="T9"/>
                    </a:cxn>
                  </a:cxnLst>
                  <a:rect l="T15" t="T16" r="T17" b="T18"/>
                  <a:pathLst>
                    <a:path w="49" h="67">
                      <a:moveTo>
                        <a:pt x="24" y="0"/>
                      </a:moveTo>
                      <a:lnTo>
                        <a:pt x="48" y="66"/>
                      </a:lnTo>
                      <a:lnTo>
                        <a:pt x="24" y="66"/>
                      </a:lnTo>
                      <a:lnTo>
                        <a:pt x="0" y="66"/>
                      </a:lnTo>
                      <a:lnTo>
                        <a:pt x="24" y="0"/>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87" name="Line 377"/>
                <p:cNvSpPr>
                  <a:spLocks noChangeShapeType="1"/>
                </p:cNvSpPr>
                <p:nvPr/>
              </p:nvSpPr>
              <p:spPr bwMode="auto">
                <a:xfrm flipV="1">
                  <a:off x="2544" y="1363"/>
                  <a:ext cx="0" cy="57"/>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grpSp>
          <p:nvGrpSpPr>
            <p:cNvPr id="54671" name="Group 378"/>
            <p:cNvGrpSpPr>
              <a:grpSpLocks/>
            </p:cNvGrpSpPr>
            <p:nvPr/>
          </p:nvGrpSpPr>
          <p:grpSpPr bwMode="auto">
            <a:xfrm>
              <a:off x="2024" y="857"/>
              <a:ext cx="238" cy="237"/>
              <a:chOff x="2024" y="857"/>
              <a:chExt cx="238" cy="237"/>
            </a:xfrm>
          </p:grpSpPr>
          <p:sp>
            <p:nvSpPr>
              <p:cNvPr id="54478" name="Freeform 379"/>
              <p:cNvSpPr>
                <a:spLocks/>
              </p:cNvSpPr>
              <p:nvPr/>
            </p:nvSpPr>
            <p:spPr bwMode="auto">
              <a:xfrm>
                <a:off x="2187" y="1026"/>
                <a:ext cx="75" cy="68"/>
              </a:xfrm>
              <a:custGeom>
                <a:avLst/>
                <a:gdLst>
                  <a:gd name="T0" fmla="*/ 74 w 75"/>
                  <a:gd name="T1" fmla="*/ 67 h 68"/>
                  <a:gd name="T2" fmla="*/ 0 w 75"/>
                  <a:gd name="T3" fmla="*/ 29 h 68"/>
                  <a:gd name="T4" fmla="*/ 25 w 75"/>
                  <a:gd name="T5" fmla="*/ 10 h 68"/>
                  <a:gd name="T6" fmla="*/ 41 w 75"/>
                  <a:gd name="T7" fmla="*/ 0 h 68"/>
                  <a:gd name="T8" fmla="*/ 74 w 75"/>
                  <a:gd name="T9" fmla="*/ 67 h 68"/>
                  <a:gd name="T10" fmla="*/ 0 60000 65536"/>
                  <a:gd name="T11" fmla="*/ 0 60000 65536"/>
                  <a:gd name="T12" fmla="*/ 0 60000 65536"/>
                  <a:gd name="T13" fmla="*/ 0 60000 65536"/>
                  <a:gd name="T14" fmla="*/ 0 60000 65536"/>
                  <a:gd name="T15" fmla="*/ 0 w 75"/>
                  <a:gd name="T16" fmla="*/ 0 h 68"/>
                  <a:gd name="T17" fmla="*/ 75 w 75"/>
                  <a:gd name="T18" fmla="*/ 68 h 68"/>
                </a:gdLst>
                <a:ahLst/>
                <a:cxnLst>
                  <a:cxn ang="T10">
                    <a:pos x="T0" y="T1"/>
                  </a:cxn>
                  <a:cxn ang="T11">
                    <a:pos x="T2" y="T3"/>
                  </a:cxn>
                  <a:cxn ang="T12">
                    <a:pos x="T4" y="T5"/>
                  </a:cxn>
                  <a:cxn ang="T13">
                    <a:pos x="T6" y="T7"/>
                  </a:cxn>
                  <a:cxn ang="T14">
                    <a:pos x="T8" y="T9"/>
                  </a:cxn>
                </a:cxnLst>
                <a:rect l="T15" t="T16" r="T17" b="T18"/>
                <a:pathLst>
                  <a:path w="75" h="68">
                    <a:moveTo>
                      <a:pt x="74" y="67"/>
                    </a:moveTo>
                    <a:lnTo>
                      <a:pt x="0" y="29"/>
                    </a:lnTo>
                    <a:lnTo>
                      <a:pt x="25" y="10"/>
                    </a:lnTo>
                    <a:lnTo>
                      <a:pt x="41" y="0"/>
                    </a:lnTo>
                    <a:lnTo>
                      <a:pt x="74" y="67"/>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79" name="Line 380"/>
              <p:cNvSpPr>
                <a:spLocks noChangeShapeType="1"/>
              </p:cNvSpPr>
              <p:nvPr/>
            </p:nvSpPr>
            <p:spPr bwMode="auto">
              <a:xfrm>
                <a:off x="2024" y="857"/>
                <a:ext cx="200" cy="189"/>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grpSp>
          <p:nvGrpSpPr>
            <p:cNvPr id="54672" name="Group 381"/>
            <p:cNvGrpSpPr>
              <a:grpSpLocks/>
            </p:cNvGrpSpPr>
            <p:nvPr/>
          </p:nvGrpSpPr>
          <p:grpSpPr bwMode="auto">
            <a:xfrm>
              <a:off x="2703" y="836"/>
              <a:ext cx="664" cy="421"/>
              <a:chOff x="2703" y="836"/>
              <a:chExt cx="664" cy="421"/>
            </a:xfrm>
          </p:grpSpPr>
          <p:sp>
            <p:nvSpPr>
              <p:cNvPr id="54476" name="Freeform 382"/>
              <p:cNvSpPr>
                <a:spLocks/>
              </p:cNvSpPr>
              <p:nvPr/>
            </p:nvSpPr>
            <p:spPr bwMode="auto">
              <a:xfrm>
                <a:off x="3282" y="836"/>
                <a:ext cx="85" cy="47"/>
              </a:xfrm>
              <a:custGeom>
                <a:avLst/>
                <a:gdLst>
                  <a:gd name="T0" fmla="*/ 84 w 85"/>
                  <a:gd name="T1" fmla="*/ 0 h 47"/>
                  <a:gd name="T2" fmla="*/ 25 w 85"/>
                  <a:gd name="T3" fmla="*/ 46 h 47"/>
                  <a:gd name="T4" fmla="*/ 17 w 85"/>
                  <a:gd name="T5" fmla="*/ 37 h 47"/>
                  <a:gd name="T6" fmla="*/ 0 w 85"/>
                  <a:gd name="T7" fmla="*/ 28 h 47"/>
                  <a:gd name="T8" fmla="*/ 84 w 85"/>
                  <a:gd name="T9" fmla="*/ 0 h 47"/>
                  <a:gd name="T10" fmla="*/ 0 60000 65536"/>
                  <a:gd name="T11" fmla="*/ 0 60000 65536"/>
                  <a:gd name="T12" fmla="*/ 0 60000 65536"/>
                  <a:gd name="T13" fmla="*/ 0 60000 65536"/>
                  <a:gd name="T14" fmla="*/ 0 60000 65536"/>
                  <a:gd name="T15" fmla="*/ 0 w 85"/>
                  <a:gd name="T16" fmla="*/ 0 h 47"/>
                  <a:gd name="T17" fmla="*/ 85 w 85"/>
                  <a:gd name="T18" fmla="*/ 47 h 47"/>
                </a:gdLst>
                <a:ahLst/>
                <a:cxnLst>
                  <a:cxn ang="T10">
                    <a:pos x="T0" y="T1"/>
                  </a:cxn>
                  <a:cxn ang="T11">
                    <a:pos x="T2" y="T3"/>
                  </a:cxn>
                  <a:cxn ang="T12">
                    <a:pos x="T4" y="T5"/>
                  </a:cxn>
                  <a:cxn ang="T13">
                    <a:pos x="T6" y="T7"/>
                  </a:cxn>
                  <a:cxn ang="T14">
                    <a:pos x="T8" y="T9"/>
                  </a:cxn>
                </a:cxnLst>
                <a:rect l="T15" t="T16" r="T17" b="T18"/>
                <a:pathLst>
                  <a:path w="85" h="47">
                    <a:moveTo>
                      <a:pt x="84" y="0"/>
                    </a:moveTo>
                    <a:lnTo>
                      <a:pt x="25" y="46"/>
                    </a:lnTo>
                    <a:lnTo>
                      <a:pt x="17" y="37"/>
                    </a:lnTo>
                    <a:lnTo>
                      <a:pt x="0" y="28"/>
                    </a:lnTo>
                    <a:lnTo>
                      <a:pt x="84" y="0"/>
                    </a:lnTo>
                  </a:path>
                </a:pathLst>
              </a:custGeom>
              <a:solidFill>
                <a:srgbClr val="000000"/>
              </a:solid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77" name="Line 383"/>
              <p:cNvSpPr>
                <a:spLocks noChangeShapeType="1"/>
              </p:cNvSpPr>
              <p:nvPr/>
            </p:nvSpPr>
            <p:spPr bwMode="auto">
              <a:xfrm flipV="1">
                <a:off x="2703" y="879"/>
                <a:ext cx="608" cy="378"/>
              </a:xfrm>
              <a:prstGeom prst="line">
                <a:avLst/>
              </a:prstGeom>
              <a:noFill/>
              <a:ln w="127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grpSp>
        <p:sp>
          <p:nvSpPr>
            <p:cNvPr id="54466" name="Line 384"/>
            <p:cNvSpPr>
              <a:spLocks noChangeShapeType="1"/>
            </p:cNvSpPr>
            <p:nvPr/>
          </p:nvSpPr>
          <p:spPr bwMode="auto">
            <a:xfrm>
              <a:off x="2141" y="618"/>
              <a:ext cx="990" cy="359"/>
            </a:xfrm>
            <a:prstGeom prst="line">
              <a:avLst/>
            </a:prstGeom>
            <a:noFill/>
            <a:ln w="508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67" name="Line 385"/>
            <p:cNvSpPr>
              <a:spLocks noChangeShapeType="1"/>
            </p:cNvSpPr>
            <p:nvPr/>
          </p:nvSpPr>
          <p:spPr bwMode="auto">
            <a:xfrm flipV="1">
              <a:off x="2223" y="640"/>
              <a:ext cx="1079" cy="305"/>
            </a:xfrm>
            <a:prstGeom prst="line">
              <a:avLst/>
            </a:prstGeom>
            <a:noFill/>
            <a:ln w="50800">
              <a:solidFill>
                <a:srgbClr val="000000"/>
              </a:solidFill>
              <a:round/>
              <a:headEnd type="none" w="sm" len="sm"/>
              <a:tailEnd type="none" w="sm" len="sm"/>
            </a:ln>
          </p:spPr>
          <p:txBody>
            <a:bodyPr wrap="none" anchor="ctr"/>
            <a:lstStyle/>
            <a:p>
              <a:pPr algn="l" rtl="0" fontAlgn="base">
                <a:spcBef>
                  <a:spcPct val="0"/>
                </a:spcBef>
                <a:spcAft>
                  <a:spcPct val="0"/>
                </a:spcAft>
              </a:pPr>
              <a:endParaRPr lang="es-AR" sz="2800" kern="1200">
                <a:solidFill>
                  <a:srgbClr val="000000"/>
                </a:solidFill>
                <a:latin typeface="Arial"/>
                <a:ea typeface="+mn-ea"/>
                <a:cs typeface="Arial" charset="0"/>
              </a:endParaRPr>
            </a:p>
          </p:txBody>
        </p:sp>
        <p:sp>
          <p:nvSpPr>
            <p:cNvPr id="54468" name="Freeform 386" descr="Large confetti"/>
            <p:cNvSpPr>
              <a:spLocks/>
            </p:cNvSpPr>
            <p:nvPr/>
          </p:nvSpPr>
          <p:spPr bwMode="auto">
            <a:xfrm>
              <a:off x="2259" y="3299"/>
              <a:ext cx="2157" cy="352"/>
            </a:xfrm>
            <a:custGeom>
              <a:avLst/>
              <a:gdLst>
                <a:gd name="T0" fmla="*/ 18 w 2157"/>
                <a:gd name="T1" fmla="*/ 207 h 352"/>
                <a:gd name="T2" fmla="*/ 45 w 2157"/>
                <a:gd name="T3" fmla="*/ 268 h 352"/>
                <a:gd name="T4" fmla="*/ 135 w 2157"/>
                <a:gd name="T5" fmla="*/ 278 h 352"/>
                <a:gd name="T6" fmla="*/ 226 w 2157"/>
                <a:gd name="T7" fmla="*/ 258 h 352"/>
                <a:gd name="T8" fmla="*/ 307 w 2157"/>
                <a:gd name="T9" fmla="*/ 237 h 352"/>
                <a:gd name="T10" fmla="*/ 370 w 2157"/>
                <a:gd name="T11" fmla="*/ 268 h 352"/>
                <a:gd name="T12" fmla="*/ 451 w 2157"/>
                <a:gd name="T13" fmla="*/ 278 h 352"/>
                <a:gd name="T14" fmla="*/ 542 w 2157"/>
                <a:gd name="T15" fmla="*/ 278 h 352"/>
                <a:gd name="T16" fmla="*/ 686 w 2157"/>
                <a:gd name="T17" fmla="*/ 278 h 352"/>
                <a:gd name="T18" fmla="*/ 767 w 2157"/>
                <a:gd name="T19" fmla="*/ 289 h 352"/>
                <a:gd name="T20" fmla="*/ 830 w 2157"/>
                <a:gd name="T21" fmla="*/ 299 h 352"/>
                <a:gd name="T22" fmla="*/ 938 w 2157"/>
                <a:gd name="T23" fmla="*/ 268 h 352"/>
                <a:gd name="T24" fmla="*/ 1028 w 2157"/>
                <a:gd name="T25" fmla="*/ 247 h 352"/>
                <a:gd name="T26" fmla="*/ 1101 w 2157"/>
                <a:gd name="T27" fmla="*/ 258 h 352"/>
                <a:gd name="T28" fmla="*/ 1182 w 2157"/>
                <a:gd name="T29" fmla="*/ 310 h 352"/>
                <a:gd name="T30" fmla="*/ 1237 w 2157"/>
                <a:gd name="T31" fmla="*/ 351 h 352"/>
                <a:gd name="T32" fmla="*/ 1326 w 2157"/>
                <a:gd name="T33" fmla="*/ 341 h 352"/>
                <a:gd name="T34" fmla="*/ 1417 w 2157"/>
                <a:gd name="T35" fmla="*/ 341 h 352"/>
                <a:gd name="T36" fmla="*/ 1453 w 2157"/>
                <a:gd name="T37" fmla="*/ 310 h 352"/>
                <a:gd name="T38" fmla="*/ 1488 w 2157"/>
                <a:gd name="T39" fmla="*/ 258 h 352"/>
                <a:gd name="T40" fmla="*/ 1525 w 2157"/>
                <a:gd name="T41" fmla="*/ 237 h 352"/>
                <a:gd name="T42" fmla="*/ 1597 w 2157"/>
                <a:gd name="T43" fmla="*/ 216 h 352"/>
                <a:gd name="T44" fmla="*/ 1660 w 2157"/>
                <a:gd name="T45" fmla="*/ 207 h 352"/>
                <a:gd name="T46" fmla="*/ 1723 w 2157"/>
                <a:gd name="T47" fmla="*/ 207 h 352"/>
                <a:gd name="T48" fmla="*/ 1795 w 2157"/>
                <a:gd name="T49" fmla="*/ 207 h 352"/>
                <a:gd name="T50" fmla="*/ 1823 w 2157"/>
                <a:gd name="T51" fmla="*/ 237 h 352"/>
                <a:gd name="T52" fmla="*/ 1868 w 2157"/>
                <a:gd name="T53" fmla="*/ 289 h 352"/>
                <a:gd name="T54" fmla="*/ 1958 w 2157"/>
                <a:gd name="T55" fmla="*/ 310 h 352"/>
                <a:gd name="T56" fmla="*/ 2048 w 2157"/>
                <a:gd name="T57" fmla="*/ 310 h 352"/>
                <a:gd name="T58" fmla="*/ 2130 w 2157"/>
                <a:gd name="T59" fmla="*/ 268 h 352"/>
                <a:gd name="T60" fmla="*/ 2138 w 2157"/>
                <a:gd name="T61" fmla="*/ 207 h 352"/>
                <a:gd name="T62" fmla="*/ 2112 w 2157"/>
                <a:gd name="T63" fmla="*/ 155 h 352"/>
                <a:gd name="T64" fmla="*/ 2147 w 2157"/>
                <a:gd name="T65" fmla="*/ 93 h 352"/>
                <a:gd name="T66" fmla="*/ 2138 w 2157"/>
                <a:gd name="T67" fmla="*/ 51 h 352"/>
                <a:gd name="T68" fmla="*/ 2057 w 2157"/>
                <a:gd name="T69" fmla="*/ 10 h 352"/>
                <a:gd name="T70" fmla="*/ 2003 w 2157"/>
                <a:gd name="T71" fmla="*/ 0 h 352"/>
                <a:gd name="T72" fmla="*/ 1930 w 2157"/>
                <a:gd name="T73" fmla="*/ 20 h 352"/>
                <a:gd name="T74" fmla="*/ 1832 w 2157"/>
                <a:gd name="T75" fmla="*/ 61 h 352"/>
                <a:gd name="T76" fmla="*/ 1723 w 2157"/>
                <a:gd name="T77" fmla="*/ 72 h 352"/>
                <a:gd name="T78" fmla="*/ 1642 w 2157"/>
                <a:gd name="T79" fmla="*/ 93 h 352"/>
                <a:gd name="T80" fmla="*/ 1561 w 2157"/>
                <a:gd name="T81" fmla="*/ 124 h 352"/>
                <a:gd name="T82" fmla="*/ 1488 w 2157"/>
                <a:gd name="T83" fmla="*/ 124 h 352"/>
                <a:gd name="T84" fmla="*/ 1426 w 2157"/>
                <a:gd name="T85" fmla="*/ 72 h 352"/>
                <a:gd name="T86" fmla="*/ 1326 w 2157"/>
                <a:gd name="T87" fmla="*/ 51 h 352"/>
                <a:gd name="T88" fmla="*/ 1164 w 2157"/>
                <a:gd name="T89" fmla="*/ 30 h 352"/>
                <a:gd name="T90" fmla="*/ 1083 w 2157"/>
                <a:gd name="T91" fmla="*/ 20 h 352"/>
                <a:gd name="T92" fmla="*/ 1002 w 2157"/>
                <a:gd name="T93" fmla="*/ 30 h 352"/>
                <a:gd name="T94" fmla="*/ 929 w 2157"/>
                <a:gd name="T95" fmla="*/ 61 h 352"/>
                <a:gd name="T96" fmla="*/ 884 w 2157"/>
                <a:gd name="T97" fmla="*/ 113 h 352"/>
                <a:gd name="T98" fmla="*/ 821 w 2157"/>
                <a:gd name="T99" fmla="*/ 134 h 352"/>
                <a:gd name="T100" fmla="*/ 731 w 2157"/>
                <a:gd name="T101" fmla="*/ 113 h 352"/>
                <a:gd name="T102" fmla="*/ 695 w 2157"/>
                <a:gd name="T103" fmla="*/ 93 h 352"/>
                <a:gd name="T104" fmla="*/ 604 w 2157"/>
                <a:gd name="T105" fmla="*/ 82 h 352"/>
                <a:gd name="T106" fmla="*/ 533 w 2157"/>
                <a:gd name="T107" fmla="*/ 82 h 352"/>
                <a:gd name="T108" fmla="*/ 442 w 2157"/>
                <a:gd name="T109" fmla="*/ 72 h 352"/>
                <a:gd name="T110" fmla="*/ 370 w 2157"/>
                <a:gd name="T111" fmla="*/ 51 h 352"/>
                <a:gd name="T112" fmla="*/ 280 w 2157"/>
                <a:gd name="T113" fmla="*/ 41 h 352"/>
                <a:gd name="T114" fmla="*/ 135 w 2157"/>
                <a:gd name="T115" fmla="*/ 61 h 352"/>
                <a:gd name="T116" fmla="*/ 63 w 2157"/>
                <a:gd name="T117" fmla="*/ 93 h 352"/>
                <a:gd name="T118" fmla="*/ 18 w 2157"/>
                <a:gd name="T119" fmla="*/ 134 h 35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57"/>
                <a:gd name="T181" fmla="*/ 0 h 352"/>
                <a:gd name="T182" fmla="*/ 2157 w 2157"/>
                <a:gd name="T183" fmla="*/ 352 h 35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57" h="352">
                  <a:moveTo>
                    <a:pt x="0" y="134"/>
                  </a:moveTo>
                  <a:lnTo>
                    <a:pt x="0" y="144"/>
                  </a:lnTo>
                  <a:lnTo>
                    <a:pt x="9" y="176"/>
                  </a:lnTo>
                  <a:lnTo>
                    <a:pt x="18" y="207"/>
                  </a:lnTo>
                  <a:lnTo>
                    <a:pt x="18" y="227"/>
                  </a:lnTo>
                  <a:lnTo>
                    <a:pt x="27" y="247"/>
                  </a:lnTo>
                  <a:lnTo>
                    <a:pt x="36" y="258"/>
                  </a:lnTo>
                  <a:lnTo>
                    <a:pt x="45" y="268"/>
                  </a:lnTo>
                  <a:lnTo>
                    <a:pt x="54" y="278"/>
                  </a:lnTo>
                  <a:lnTo>
                    <a:pt x="72" y="278"/>
                  </a:lnTo>
                  <a:lnTo>
                    <a:pt x="100" y="278"/>
                  </a:lnTo>
                  <a:lnTo>
                    <a:pt x="135" y="278"/>
                  </a:lnTo>
                  <a:lnTo>
                    <a:pt x="153" y="268"/>
                  </a:lnTo>
                  <a:lnTo>
                    <a:pt x="171" y="268"/>
                  </a:lnTo>
                  <a:lnTo>
                    <a:pt x="207" y="258"/>
                  </a:lnTo>
                  <a:lnTo>
                    <a:pt x="226" y="258"/>
                  </a:lnTo>
                  <a:lnTo>
                    <a:pt x="253" y="247"/>
                  </a:lnTo>
                  <a:lnTo>
                    <a:pt x="271" y="237"/>
                  </a:lnTo>
                  <a:lnTo>
                    <a:pt x="280" y="237"/>
                  </a:lnTo>
                  <a:lnTo>
                    <a:pt x="307" y="237"/>
                  </a:lnTo>
                  <a:lnTo>
                    <a:pt x="334" y="247"/>
                  </a:lnTo>
                  <a:lnTo>
                    <a:pt x="343" y="258"/>
                  </a:lnTo>
                  <a:lnTo>
                    <a:pt x="351" y="258"/>
                  </a:lnTo>
                  <a:lnTo>
                    <a:pt x="370" y="268"/>
                  </a:lnTo>
                  <a:lnTo>
                    <a:pt x="388" y="268"/>
                  </a:lnTo>
                  <a:lnTo>
                    <a:pt x="397" y="268"/>
                  </a:lnTo>
                  <a:lnTo>
                    <a:pt x="424" y="268"/>
                  </a:lnTo>
                  <a:lnTo>
                    <a:pt x="451" y="278"/>
                  </a:lnTo>
                  <a:lnTo>
                    <a:pt x="478" y="278"/>
                  </a:lnTo>
                  <a:lnTo>
                    <a:pt x="505" y="278"/>
                  </a:lnTo>
                  <a:lnTo>
                    <a:pt x="515" y="278"/>
                  </a:lnTo>
                  <a:lnTo>
                    <a:pt x="542" y="278"/>
                  </a:lnTo>
                  <a:lnTo>
                    <a:pt x="595" y="278"/>
                  </a:lnTo>
                  <a:lnTo>
                    <a:pt x="631" y="278"/>
                  </a:lnTo>
                  <a:lnTo>
                    <a:pt x="668" y="278"/>
                  </a:lnTo>
                  <a:lnTo>
                    <a:pt x="686" y="278"/>
                  </a:lnTo>
                  <a:lnTo>
                    <a:pt x="695" y="278"/>
                  </a:lnTo>
                  <a:lnTo>
                    <a:pt x="722" y="278"/>
                  </a:lnTo>
                  <a:lnTo>
                    <a:pt x="749" y="278"/>
                  </a:lnTo>
                  <a:lnTo>
                    <a:pt x="767" y="289"/>
                  </a:lnTo>
                  <a:lnTo>
                    <a:pt x="776" y="289"/>
                  </a:lnTo>
                  <a:lnTo>
                    <a:pt x="803" y="299"/>
                  </a:lnTo>
                  <a:lnTo>
                    <a:pt x="812" y="299"/>
                  </a:lnTo>
                  <a:lnTo>
                    <a:pt x="830" y="299"/>
                  </a:lnTo>
                  <a:lnTo>
                    <a:pt x="848" y="289"/>
                  </a:lnTo>
                  <a:lnTo>
                    <a:pt x="875" y="289"/>
                  </a:lnTo>
                  <a:lnTo>
                    <a:pt x="902" y="278"/>
                  </a:lnTo>
                  <a:lnTo>
                    <a:pt x="938" y="268"/>
                  </a:lnTo>
                  <a:lnTo>
                    <a:pt x="957" y="268"/>
                  </a:lnTo>
                  <a:lnTo>
                    <a:pt x="966" y="268"/>
                  </a:lnTo>
                  <a:lnTo>
                    <a:pt x="1002" y="258"/>
                  </a:lnTo>
                  <a:lnTo>
                    <a:pt x="1028" y="247"/>
                  </a:lnTo>
                  <a:lnTo>
                    <a:pt x="1046" y="247"/>
                  </a:lnTo>
                  <a:lnTo>
                    <a:pt x="1064" y="247"/>
                  </a:lnTo>
                  <a:lnTo>
                    <a:pt x="1083" y="247"/>
                  </a:lnTo>
                  <a:lnTo>
                    <a:pt x="1101" y="258"/>
                  </a:lnTo>
                  <a:lnTo>
                    <a:pt x="1128" y="268"/>
                  </a:lnTo>
                  <a:lnTo>
                    <a:pt x="1137" y="278"/>
                  </a:lnTo>
                  <a:lnTo>
                    <a:pt x="1164" y="299"/>
                  </a:lnTo>
                  <a:lnTo>
                    <a:pt x="1182" y="310"/>
                  </a:lnTo>
                  <a:lnTo>
                    <a:pt x="1200" y="330"/>
                  </a:lnTo>
                  <a:lnTo>
                    <a:pt x="1209" y="330"/>
                  </a:lnTo>
                  <a:lnTo>
                    <a:pt x="1218" y="341"/>
                  </a:lnTo>
                  <a:lnTo>
                    <a:pt x="1237" y="351"/>
                  </a:lnTo>
                  <a:lnTo>
                    <a:pt x="1263" y="351"/>
                  </a:lnTo>
                  <a:lnTo>
                    <a:pt x="1281" y="351"/>
                  </a:lnTo>
                  <a:lnTo>
                    <a:pt x="1308" y="351"/>
                  </a:lnTo>
                  <a:lnTo>
                    <a:pt x="1326" y="341"/>
                  </a:lnTo>
                  <a:lnTo>
                    <a:pt x="1353" y="341"/>
                  </a:lnTo>
                  <a:lnTo>
                    <a:pt x="1372" y="341"/>
                  </a:lnTo>
                  <a:lnTo>
                    <a:pt x="1399" y="341"/>
                  </a:lnTo>
                  <a:lnTo>
                    <a:pt x="1417" y="341"/>
                  </a:lnTo>
                  <a:lnTo>
                    <a:pt x="1426" y="341"/>
                  </a:lnTo>
                  <a:lnTo>
                    <a:pt x="1444" y="330"/>
                  </a:lnTo>
                  <a:lnTo>
                    <a:pt x="1453" y="320"/>
                  </a:lnTo>
                  <a:lnTo>
                    <a:pt x="1453" y="310"/>
                  </a:lnTo>
                  <a:lnTo>
                    <a:pt x="1470" y="299"/>
                  </a:lnTo>
                  <a:lnTo>
                    <a:pt x="1488" y="278"/>
                  </a:lnTo>
                  <a:lnTo>
                    <a:pt x="1488" y="268"/>
                  </a:lnTo>
                  <a:lnTo>
                    <a:pt x="1488" y="258"/>
                  </a:lnTo>
                  <a:lnTo>
                    <a:pt x="1497" y="258"/>
                  </a:lnTo>
                  <a:lnTo>
                    <a:pt x="1516" y="247"/>
                  </a:lnTo>
                  <a:lnTo>
                    <a:pt x="1516" y="237"/>
                  </a:lnTo>
                  <a:lnTo>
                    <a:pt x="1525" y="237"/>
                  </a:lnTo>
                  <a:lnTo>
                    <a:pt x="1543" y="237"/>
                  </a:lnTo>
                  <a:lnTo>
                    <a:pt x="1570" y="227"/>
                  </a:lnTo>
                  <a:lnTo>
                    <a:pt x="1579" y="227"/>
                  </a:lnTo>
                  <a:lnTo>
                    <a:pt x="1597" y="216"/>
                  </a:lnTo>
                  <a:lnTo>
                    <a:pt x="1606" y="216"/>
                  </a:lnTo>
                  <a:lnTo>
                    <a:pt x="1624" y="216"/>
                  </a:lnTo>
                  <a:lnTo>
                    <a:pt x="1633" y="216"/>
                  </a:lnTo>
                  <a:lnTo>
                    <a:pt x="1660" y="207"/>
                  </a:lnTo>
                  <a:lnTo>
                    <a:pt x="1670" y="207"/>
                  </a:lnTo>
                  <a:lnTo>
                    <a:pt x="1705" y="207"/>
                  </a:lnTo>
                  <a:lnTo>
                    <a:pt x="1714" y="207"/>
                  </a:lnTo>
                  <a:lnTo>
                    <a:pt x="1723" y="207"/>
                  </a:lnTo>
                  <a:lnTo>
                    <a:pt x="1750" y="196"/>
                  </a:lnTo>
                  <a:lnTo>
                    <a:pt x="1768" y="196"/>
                  </a:lnTo>
                  <a:lnTo>
                    <a:pt x="1777" y="196"/>
                  </a:lnTo>
                  <a:lnTo>
                    <a:pt x="1795" y="207"/>
                  </a:lnTo>
                  <a:lnTo>
                    <a:pt x="1805" y="207"/>
                  </a:lnTo>
                  <a:lnTo>
                    <a:pt x="1814" y="216"/>
                  </a:lnTo>
                  <a:lnTo>
                    <a:pt x="1823" y="227"/>
                  </a:lnTo>
                  <a:lnTo>
                    <a:pt x="1823" y="237"/>
                  </a:lnTo>
                  <a:lnTo>
                    <a:pt x="1832" y="258"/>
                  </a:lnTo>
                  <a:lnTo>
                    <a:pt x="1841" y="268"/>
                  </a:lnTo>
                  <a:lnTo>
                    <a:pt x="1868" y="278"/>
                  </a:lnTo>
                  <a:lnTo>
                    <a:pt x="1868" y="289"/>
                  </a:lnTo>
                  <a:lnTo>
                    <a:pt x="1877" y="289"/>
                  </a:lnTo>
                  <a:lnTo>
                    <a:pt x="1904" y="299"/>
                  </a:lnTo>
                  <a:lnTo>
                    <a:pt x="1930" y="310"/>
                  </a:lnTo>
                  <a:lnTo>
                    <a:pt x="1958" y="310"/>
                  </a:lnTo>
                  <a:lnTo>
                    <a:pt x="1976" y="310"/>
                  </a:lnTo>
                  <a:lnTo>
                    <a:pt x="1994" y="310"/>
                  </a:lnTo>
                  <a:lnTo>
                    <a:pt x="2021" y="310"/>
                  </a:lnTo>
                  <a:lnTo>
                    <a:pt x="2048" y="310"/>
                  </a:lnTo>
                  <a:lnTo>
                    <a:pt x="2084" y="299"/>
                  </a:lnTo>
                  <a:lnTo>
                    <a:pt x="2093" y="289"/>
                  </a:lnTo>
                  <a:lnTo>
                    <a:pt x="2103" y="289"/>
                  </a:lnTo>
                  <a:lnTo>
                    <a:pt x="2130" y="268"/>
                  </a:lnTo>
                  <a:lnTo>
                    <a:pt x="2138" y="268"/>
                  </a:lnTo>
                  <a:lnTo>
                    <a:pt x="2138" y="247"/>
                  </a:lnTo>
                  <a:lnTo>
                    <a:pt x="2138" y="237"/>
                  </a:lnTo>
                  <a:lnTo>
                    <a:pt x="2138" y="207"/>
                  </a:lnTo>
                  <a:lnTo>
                    <a:pt x="2130" y="196"/>
                  </a:lnTo>
                  <a:lnTo>
                    <a:pt x="2121" y="186"/>
                  </a:lnTo>
                  <a:lnTo>
                    <a:pt x="2112" y="165"/>
                  </a:lnTo>
                  <a:lnTo>
                    <a:pt x="2112" y="155"/>
                  </a:lnTo>
                  <a:lnTo>
                    <a:pt x="2121" y="144"/>
                  </a:lnTo>
                  <a:lnTo>
                    <a:pt x="2138" y="113"/>
                  </a:lnTo>
                  <a:lnTo>
                    <a:pt x="2138" y="103"/>
                  </a:lnTo>
                  <a:lnTo>
                    <a:pt x="2147" y="93"/>
                  </a:lnTo>
                  <a:lnTo>
                    <a:pt x="2156" y="82"/>
                  </a:lnTo>
                  <a:lnTo>
                    <a:pt x="2156" y="72"/>
                  </a:lnTo>
                  <a:lnTo>
                    <a:pt x="2147" y="61"/>
                  </a:lnTo>
                  <a:lnTo>
                    <a:pt x="2138" y="51"/>
                  </a:lnTo>
                  <a:lnTo>
                    <a:pt x="2121" y="41"/>
                  </a:lnTo>
                  <a:lnTo>
                    <a:pt x="2093" y="20"/>
                  </a:lnTo>
                  <a:lnTo>
                    <a:pt x="2075" y="20"/>
                  </a:lnTo>
                  <a:lnTo>
                    <a:pt x="2057" y="10"/>
                  </a:lnTo>
                  <a:lnTo>
                    <a:pt x="2048" y="10"/>
                  </a:lnTo>
                  <a:lnTo>
                    <a:pt x="2030" y="0"/>
                  </a:lnTo>
                  <a:lnTo>
                    <a:pt x="2012" y="0"/>
                  </a:lnTo>
                  <a:lnTo>
                    <a:pt x="2003" y="0"/>
                  </a:lnTo>
                  <a:lnTo>
                    <a:pt x="1985" y="10"/>
                  </a:lnTo>
                  <a:lnTo>
                    <a:pt x="1967" y="10"/>
                  </a:lnTo>
                  <a:lnTo>
                    <a:pt x="1949" y="20"/>
                  </a:lnTo>
                  <a:lnTo>
                    <a:pt x="1930" y="20"/>
                  </a:lnTo>
                  <a:lnTo>
                    <a:pt x="1904" y="30"/>
                  </a:lnTo>
                  <a:lnTo>
                    <a:pt x="1895" y="41"/>
                  </a:lnTo>
                  <a:lnTo>
                    <a:pt x="1859" y="51"/>
                  </a:lnTo>
                  <a:lnTo>
                    <a:pt x="1832" y="61"/>
                  </a:lnTo>
                  <a:lnTo>
                    <a:pt x="1777" y="72"/>
                  </a:lnTo>
                  <a:lnTo>
                    <a:pt x="1759" y="72"/>
                  </a:lnTo>
                  <a:lnTo>
                    <a:pt x="1750" y="72"/>
                  </a:lnTo>
                  <a:lnTo>
                    <a:pt x="1723" y="72"/>
                  </a:lnTo>
                  <a:lnTo>
                    <a:pt x="1705" y="72"/>
                  </a:lnTo>
                  <a:lnTo>
                    <a:pt x="1687" y="82"/>
                  </a:lnTo>
                  <a:lnTo>
                    <a:pt x="1660" y="82"/>
                  </a:lnTo>
                  <a:lnTo>
                    <a:pt x="1642" y="93"/>
                  </a:lnTo>
                  <a:lnTo>
                    <a:pt x="1633" y="93"/>
                  </a:lnTo>
                  <a:lnTo>
                    <a:pt x="1615" y="103"/>
                  </a:lnTo>
                  <a:lnTo>
                    <a:pt x="1597" y="113"/>
                  </a:lnTo>
                  <a:lnTo>
                    <a:pt x="1561" y="124"/>
                  </a:lnTo>
                  <a:lnTo>
                    <a:pt x="1543" y="134"/>
                  </a:lnTo>
                  <a:lnTo>
                    <a:pt x="1534" y="134"/>
                  </a:lnTo>
                  <a:lnTo>
                    <a:pt x="1516" y="134"/>
                  </a:lnTo>
                  <a:lnTo>
                    <a:pt x="1488" y="124"/>
                  </a:lnTo>
                  <a:lnTo>
                    <a:pt x="1488" y="113"/>
                  </a:lnTo>
                  <a:lnTo>
                    <a:pt x="1470" y="93"/>
                  </a:lnTo>
                  <a:lnTo>
                    <a:pt x="1444" y="82"/>
                  </a:lnTo>
                  <a:lnTo>
                    <a:pt x="1426" y="72"/>
                  </a:lnTo>
                  <a:lnTo>
                    <a:pt x="1408" y="61"/>
                  </a:lnTo>
                  <a:lnTo>
                    <a:pt x="1399" y="61"/>
                  </a:lnTo>
                  <a:lnTo>
                    <a:pt x="1362" y="51"/>
                  </a:lnTo>
                  <a:lnTo>
                    <a:pt x="1326" y="51"/>
                  </a:lnTo>
                  <a:lnTo>
                    <a:pt x="1290" y="41"/>
                  </a:lnTo>
                  <a:lnTo>
                    <a:pt x="1272" y="41"/>
                  </a:lnTo>
                  <a:lnTo>
                    <a:pt x="1237" y="41"/>
                  </a:lnTo>
                  <a:lnTo>
                    <a:pt x="1164" y="30"/>
                  </a:lnTo>
                  <a:lnTo>
                    <a:pt x="1128" y="20"/>
                  </a:lnTo>
                  <a:lnTo>
                    <a:pt x="1119" y="20"/>
                  </a:lnTo>
                  <a:lnTo>
                    <a:pt x="1101" y="20"/>
                  </a:lnTo>
                  <a:lnTo>
                    <a:pt x="1083" y="20"/>
                  </a:lnTo>
                  <a:lnTo>
                    <a:pt x="1055" y="20"/>
                  </a:lnTo>
                  <a:lnTo>
                    <a:pt x="1037" y="20"/>
                  </a:lnTo>
                  <a:lnTo>
                    <a:pt x="1019" y="20"/>
                  </a:lnTo>
                  <a:lnTo>
                    <a:pt x="1002" y="30"/>
                  </a:lnTo>
                  <a:lnTo>
                    <a:pt x="984" y="30"/>
                  </a:lnTo>
                  <a:lnTo>
                    <a:pt x="975" y="41"/>
                  </a:lnTo>
                  <a:lnTo>
                    <a:pt x="957" y="51"/>
                  </a:lnTo>
                  <a:lnTo>
                    <a:pt x="929" y="61"/>
                  </a:lnTo>
                  <a:lnTo>
                    <a:pt x="911" y="72"/>
                  </a:lnTo>
                  <a:lnTo>
                    <a:pt x="893" y="93"/>
                  </a:lnTo>
                  <a:lnTo>
                    <a:pt x="893" y="103"/>
                  </a:lnTo>
                  <a:lnTo>
                    <a:pt x="884" y="113"/>
                  </a:lnTo>
                  <a:lnTo>
                    <a:pt x="866" y="124"/>
                  </a:lnTo>
                  <a:lnTo>
                    <a:pt x="857" y="134"/>
                  </a:lnTo>
                  <a:lnTo>
                    <a:pt x="839" y="134"/>
                  </a:lnTo>
                  <a:lnTo>
                    <a:pt x="821" y="134"/>
                  </a:lnTo>
                  <a:lnTo>
                    <a:pt x="812" y="134"/>
                  </a:lnTo>
                  <a:lnTo>
                    <a:pt x="776" y="134"/>
                  </a:lnTo>
                  <a:lnTo>
                    <a:pt x="749" y="124"/>
                  </a:lnTo>
                  <a:lnTo>
                    <a:pt x="731" y="113"/>
                  </a:lnTo>
                  <a:lnTo>
                    <a:pt x="722" y="113"/>
                  </a:lnTo>
                  <a:lnTo>
                    <a:pt x="722" y="103"/>
                  </a:lnTo>
                  <a:lnTo>
                    <a:pt x="704" y="103"/>
                  </a:lnTo>
                  <a:lnTo>
                    <a:pt x="695" y="93"/>
                  </a:lnTo>
                  <a:lnTo>
                    <a:pt x="677" y="93"/>
                  </a:lnTo>
                  <a:lnTo>
                    <a:pt x="659" y="93"/>
                  </a:lnTo>
                  <a:lnTo>
                    <a:pt x="631" y="82"/>
                  </a:lnTo>
                  <a:lnTo>
                    <a:pt x="604" y="82"/>
                  </a:lnTo>
                  <a:lnTo>
                    <a:pt x="577" y="82"/>
                  </a:lnTo>
                  <a:lnTo>
                    <a:pt x="568" y="82"/>
                  </a:lnTo>
                  <a:lnTo>
                    <a:pt x="551" y="82"/>
                  </a:lnTo>
                  <a:lnTo>
                    <a:pt x="533" y="82"/>
                  </a:lnTo>
                  <a:lnTo>
                    <a:pt x="505" y="82"/>
                  </a:lnTo>
                  <a:lnTo>
                    <a:pt x="478" y="82"/>
                  </a:lnTo>
                  <a:lnTo>
                    <a:pt x="469" y="82"/>
                  </a:lnTo>
                  <a:lnTo>
                    <a:pt x="442" y="72"/>
                  </a:lnTo>
                  <a:lnTo>
                    <a:pt x="424" y="72"/>
                  </a:lnTo>
                  <a:lnTo>
                    <a:pt x="415" y="61"/>
                  </a:lnTo>
                  <a:lnTo>
                    <a:pt x="397" y="61"/>
                  </a:lnTo>
                  <a:lnTo>
                    <a:pt x="370" y="51"/>
                  </a:lnTo>
                  <a:lnTo>
                    <a:pt x="343" y="41"/>
                  </a:lnTo>
                  <a:lnTo>
                    <a:pt x="307" y="41"/>
                  </a:lnTo>
                  <a:lnTo>
                    <a:pt x="298" y="41"/>
                  </a:lnTo>
                  <a:lnTo>
                    <a:pt x="280" y="41"/>
                  </a:lnTo>
                  <a:lnTo>
                    <a:pt x="253" y="41"/>
                  </a:lnTo>
                  <a:lnTo>
                    <a:pt x="198" y="41"/>
                  </a:lnTo>
                  <a:lnTo>
                    <a:pt x="162" y="51"/>
                  </a:lnTo>
                  <a:lnTo>
                    <a:pt x="135" y="61"/>
                  </a:lnTo>
                  <a:lnTo>
                    <a:pt x="126" y="61"/>
                  </a:lnTo>
                  <a:lnTo>
                    <a:pt x="109" y="72"/>
                  </a:lnTo>
                  <a:lnTo>
                    <a:pt x="91" y="82"/>
                  </a:lnTo>
                  <a:lnTo>
                    <a:pt x="63" y="93"/>
                  </a:lnTo>
                  <a:lnTo>
                    <a:pt x="45" y="103"/>
                  </a:lnTo>
                  <a:lnTo>
                    <a:pt x="36" y="113"/>
                  </a:lnTo>
                  <a:lnTo>
                    <a:pt x="18" y="124"/>
                  </a:lnTo>
                  <a:lnTo>
                    <a:pt x="18" y="134"/>
                  </a:lnTo>
                  <a:lnTo>
                    <a:pt x="9" y="144"/>
                  </a:lnTo>
                  <a:lnTo>
                    <a:pt x="0" y="134"/>
                  </a:lnTo>
                </a:path>
              </a:pathLst>
            </a:custGeom>
            <a:pattFill prst="lgConfetti">
              <a:fgClr>
                <a:srgbClr val="000000"/>
              </a:fgClr>
              <a:bgClr>
                <a:srgbClr val="FFFFFF"/>
              </a:bgClr>
            </a:pattFill>
            <a:ln w="9525" cap="rnd">
              <a:noFill/>
              <a:round/>
              <a:headEnd/>
              <a:tailEnd/>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69" name="Freeform 387"/>
            <p:cNvSpPr>
              <a:spLocks/>
            </p:cNvSpPr>
            <p:nvPr/>
          </p:nvSpPr>
          <p:spPr bwMode="auto">
            <a:xfrm>
              <a:off x="2259" y="3295"/>
              <a:ext cx="2173" cy="381"/>
            </a:xfrm>
            <a:custGeom>
              <a:avLst/>
              <a:gdLst>
                <a:gd name="T0" fmla="*/ 0 w 2173"/>
                <a:gd name="T1" fmla="*/ 148 h 381"/>
                <a:gd name="T2" fmla="*/ 18 w 2173"/>
                <a:gd name="T3" fmla="*/ 274 h 381"/>
                <a:gd name="T4" fmla="*/ 73 w 2173"/>
                <a:gd name="T5" fmla="*/ 306 h 381"/>
                <a:gd name="T6" fmla="*/ 226 w 2173"/>
                <a:gd name="T7" fmla="*/ 274 h 381"/>
                <a:gd name="T8" fmla="*/ 290 w 2173"/>
                <a:gd name="T9" fmla="*/ 242 h 381"/>
                <a:gd name="T10" fmla="*/ 398 w 2173"/>
                <a:gd name="T11" fmla="*/ 295 h 381"/>
                <a:gd name="T12" fmla="*/ 633 w 2173"/>
                <a:gd name="T13" fmla="*/ 295 h 381"/>
                <a:gd name="T14" fmla="*/ 733 w 2173"/>
                <a:gd name="T15" fmla="*/ 285 h 381"/>
                <a:gd name="T16" fmla="*/ 823 w 2173"/>
                <a:gd name="T17" fmla="*/ 327 h 381"/>
                <a:gd name="T18" fmla="*/ 1077 w 2173"/>
                <a:gd name="T19" fmla="*/ 242 h 381"/>
                <a:gd name="T20" fmla="*/ 1177 w 2173"/>
                <a:gd name="T21" fmla="*/ 327 h 381"/>
                <a:gd name="T22" fmla="*/ 1240 w 2173"/>
                <a:gd name="T23" fmla="*/ 380 h 381"/>
                <a:gd name="T24" fmla="*/ 1376 w 2173"/>
                <a:gd name="T25" fmla="*/ 348 h 381"/>
                <a:gd name="T26" fmla="*/ 1430 w 2173"/>
                <a:gd name="T27" fmla="*/ 369 h 381"/>
                <a:gd name="T28" fmla="*/ 1493 w 2173"/>
                <a:gd name="T29" fmla="*/ 295 h 381"/>
                <a:gd name="T30" fmla="*/ 1502 w 2173"/>
                <a:gd name="T31" fmla="*/ 263 h 381"/>
                <a:gd name="T32" fmla="*/ 1557 w 2173"/>
                <a:gd name="T33" fmla="*/ 253 h 381"/>
                <a:gd name="T34" fmla="*/ 1611 w 2173"/>
                <a:gd name="T35" fmla="*/ 232 h 381"/>
                <a:gd name="T36" fmla="*/ 1819 w 2173"/>
                <a:gd name="T37" fmla="*/ 201 h 381"/>
                <a:gd name="T38" fmla="*/ 1838 w 2173"/>
                <a:gd name="T39" fmla="*/ 285 h 381"/>
                <a:gd name="T40" fmla="*/ 1910 w 2173"/>
                <a:gd name="T41" fmla="*/ 327 h 381"/>
                <a:gd name="T42" fmla="*/ 2055 w 2173"/>
                <a:gd name="T43" fmla="*/ 327 h 381"/>
                <a:gd name="T44" fmla="*/ 2145 w 2173"/>
                <a:gd name="T45" fmla="*/ 285 h 381"/>
                <a:gd name="T46" fmla="*/ 2145 w 2173"/>
                <a:gd name="T47" fmla="*/ 232 h 381"/>
                <a:gd name="T48" fmla="*/ 2118 w 2173"/>
                <a:gd name="T49" fmla="*/ 190 h 381"/>
                <a:gd name="T50" fmla="*/ 2127 w 2173"/>
                <a:gd name="T51" fmla="*/ 148 h 381"/>
                <a:gd name="T52" fmla="*/ 2172 w 2173"/>
                <a:gd name="T53" fmla="*/ 95 h 381"/>
                <a:gd name="T54" fmla="*/ 2145 w 2173"/>
                <a:gd name="T55" fmla="*/ 52 h 381"/>
                <a:gd name="T56" fmla="*/ 2028 w 2173"/>
                <a:gd name="T57" fmla="*/ 0 h 381"/>
                <a:gd name="T58" fmla="*/ 1946 w 2173"/>
                <a:gd name="T59" fmla="*/ 31 h 381"/>
                <a:gd name="T60" fmla="*/ 1865 w 2173"/>
                <a:gd name="T61" fmla="*/ 73 h 381"/>
                <a:gd name="T62" fmla="*/ 1666 w 2173"/>
                <a:gd name="T63" fmla="*/ 95 h 381"/>
                <a:gd name="T64" fmla="*/ 1584 w 2173"/>
                <a:gd name="T65" fmla="*/ 137 h 381"/>
                <a:gd name="T66" fmla="*/ 1520 w 2173"/>
                <a:gd name="T67" fmla="*/ 158 h 381"/>
                <a:gd name="T68" fmla="*/ 1467 w 2173"/>
                <a:gd name="T69" fmla="*/ 95 h 381"/>
                <a:gd name="T70" fmla="*/ 1349 w 2173"/>
                <a:gd name="T71" fmla="*/ 52 h 381"/>
                <a:gd name="T72" fmla="*/ 1204 w 2173"/>
                <a:gd name="T73" fmla="*/ 52 h 381"/>
                <a:gd name="T74" fmla="*/ 1050 w 2173"/>
                <a:gd name="T75" fmla="*/ 20 h 381"/>
                <a:gd name="T76" fmla="*/ 905 w 2173"/>
                <a:gd name="T77" fmla="*/ 84 h 381"/>
                <a:gd name="T78" fmla="*/ 869 w 2173"/>
                <a:gd name="T79" fmla="*/ 148 h 381"/>
                <a:gd name="T80" fmla="*/ 770 w 2173"/>
                <a:gd name="T81" fmla="*/ 148 h 381"/>
                <a:gd name="T82" fmla="*/ 688 w 2173"/>
                <a:gd name="T83" fmla="*/ 95 h 381"/>
                <a:gd name="T84" fmla="*/ 453 w 2173"/>
                <a:gd name="T85" fmla="*/ 95 h 381"/>
                <a:gd name="T86" fmla="*/ 371 w 2173"/>
                <a:gd name="T87" fmla="*/ 52 h 381"/>
                <a:gd name="T88" fmla="*/ 226 w 2173"/>
                <a:gd name="T89" fmla="*/ 42 h 381"/>
                <a:gd name="T90" fmla="*/ 45 w 2173"/>
                <a:gd name="T91" fmla="*/ 105 h 381"/>
                <a:gd name="T92" fmla="*/ 9 w 2173"/>
                <a:gd name="T93" fmla="*/ 158 h 3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73"/>
                <a:gd name="T142" fmla="*/ 0 h 381"/>
                <a:gd name="T143" fmla="*/ 2173 w 2173"/>
                <a:gd name="T144" fmla="*/ 381 h 3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73" h="381">
                  <a:moveTo>
                    <a:pt x="0" y="148"/>
                  </a:moveTo>
                  <a:lnTo>
                    <a:pt x="18" y="274"/>
                  </a:lnTo>
                  <a:lnTo>
                    <a:pt x="73" y="306"/>
                  </a:lnTo>
                  <a:lnTo>
                    <a:pt x="226" y="274"/>
                  </a:lnTo>
                  <a:lnTo>
                    <a:pt x="290" y="242"/>
                  </a:lnTo>
                  <a:lnTo>
                    <a:pt x="398" y="295"/>
                  </a:lnTo>
                  <a:lnTo>
                    <a:pt x="633" y="295"/>
                  </a:lnTo>
                  <a:lnTo>
                    <a:pt x="733" y="285"/>
                  </a:lnTo>
                  <a:lnTo>
                    <a:pt x="823" y="327"/>
                  </a:lnTo>
                  <a:lnTo>
                    <a:pt x="1077" y="242"/>
                  </a:lnTo>
                  <a:lnTo>
                    <a:pt x="1177" y="327"/>
                  </a:lnTo>
                  <a:lnTo>
                    <a:pt x="1240" y="380"/>
                  </a:lnTo>
                  <a:lnTo>
                    <a:pt x="1376" y="348"/>
                  </a:lnTo>
                  <a:lnTo>
                    <a:pt x="1430" y="369"/>
                  </a:lnTo>
                  <a:lnTo>
                    <a:pt x="1493" y="295"/>
                  </a:lnTo>
                  <a:lnTo>
                    <a:pt x="1502" y="263"/>
                  </a:lnTo>
                  <a:lnTo>
                    <a:pt x="1557" y="253"/>
                  </a:lnTo>
                  <a:lnTo>
                    <a:pt x="1611" y="232"/>
                  </a:lnTo>
                  <a:lnTo>
                    <a:pt x="1819" y="201"/>
                  </a:lnTo>
                  <a:lnTo>
                    <a:pt x="1838" y="285"/>
                  </a:lnTo>
                  <a:lnTo>
                    <a:pt x="1910" y="327"/>
                  </a:lnTo>
                  <a:lnTo>
                    <a:pt x="2055" y="327"/>
                  </a:lnTo>
                  <a:lnTo>
                    <a:pt x="2145" y="285"/>
                  </a:lnTo>
                  <a:lnTo>
                    <a:pt x="2145" y="232"/>
                  </a:lnTo>
                  <a:lnTo>
                    <a:pt x="2118" y="190"/>
                  </a:lnTo>
                  <a:lnTo>
                    <a:pt x="2127" y="148"/>
                  </a:lnTo>
                  <a:lnTo>
                    <a:pt x="2172" y="95"/>
                  </a:lnTo>
                  <a:lnTo>
                    <a:pt x="2145" y="52"/>
                  </a:lnTo>
                  <a:lnTo>
                    <a:pt x="2028" y="0"/>
                  </a:lnTo>
                  <a:lnTo>
                    <a:pt x="1946" y="31"/>
                  </a:lnTo>
                  <a:lnTo>
                    <a:pt x="1865" y="73"/>
                  </a:lnTo>
                  <a:lnTo>
                    <a:pt x="1666" y="95"/>
                  </a:lnTo>
                  <a:lnTo>
                    <a:pt x="1584" y="137"/>
                  </a:lnTo>
                  <a:lnTo>
                    <a:pt x="1520" y="158"/>
                  </a:lnTo>
                  <a:lnTo>
                    <a:pt x="1467" y="95"/>
                  </a:lnTo>
                  <a:lnTo>
                    <a:pt x="1349" y="52"/>
                  </a:lnTo>
                  <a:lnTo>
                    <a:pt x="1204" y="52"/>
                  </a:lnTo>
                  <a:lnTo>
                    <a:pt x="1050" y="20"/>
                  </a:lnTo>
                  <a:lnTo>
                    <a:pt x="905" y="84"/>
                  </a:lnTo>
                  <a:lnTo>
                    <a:pt x="869" y="148"/>
                  </a:lnTo>
                  <a:lnTo>
                    <a:pt x="770" y="148"/>
                  </a:lnTo>
                  <a:lnTo>
                    <a:pt x="688" y="95"/>
                  </a:lnTo>
                  <a:lnTo>
                    <a:pt x="453" y="95"/>
                  </a:lnTo>
                  <a:lnTo>
                    <a:pt x="371" y="52"/>
                  </a:lnTo>
                  <a:lnTo>
                    <a:pt x="226" y="42"/>
                  </a:lnTo>
                  <a:lnTo>
                    <a:pt x="45" y="105"/>
                  </a:lnTo>
                  <a:lnTo>
                    <a:pt x="9" y="158"/>
                  </a:lnTo>
                </a:path>
              </a:pathLst>
            </a:custGeom>
            <a:noFill/>
            <a:ln w="12700" cap="rnd">
              <a:solidFill>
                <a:srgbClr val="000000"/>
              </a:solidFill>
              <a:round/>
              <a:headEnd type="none" w="sm" len="sm"/>
              <a:tailEnd type="none" w="sm" len="sm"/>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70" name="Freeform 388"/>
            <p:cNvSpPr>
              <a:spLocks/>
            </p:cNvSpPr>
            <p:nvPr/>
          </p:nvSpPr>
          <p:spPr bwMode="auto">
            <a:xfrm>
              <a:off x="2259" y="3306"/>
              <a:ext cx="2164" cy="359"/>
            </a:xfrm>
            <a:custGeom>
              <a:avLst/>
              <a:gdLst>
                <a:gd name="T0" fmla="*/ 18 w 2164"/>
                <a:gd name="T1" fmla="*/ 211 h 359"/>
                <a:gd name="T2" fmla="*/ 45 w 2164"/>
                <a:gd name="T3" fmla="*/ 273 h 359"/>
                <a:gd name="T4" fmla="*/ 135 w 2164"/>
                <a:gd name="T5" fmla="*/ 284 h 359"/>
                <a:gd name="T6" fmla="*/ 226 w 2164"/>
                <a:gd name="T7" fmla="*/ 263 h 359"/>
                <a:gd name="T8" fmla="*/ 308 w 2164"/>
                <a:gd name="T9" fmla="*/ 242 h 359"/>
                <a:gd name="T10" fmla="*/ 371 w 2164"/>
                <a:gd name="T11" fmla="*/ 273 h 359"/>
                <a:gd name="T12" fmla="*/ 453 w 2164"/>
                <a:gd name="T13" fmla="*/ 284 h 359"/>
                <a:gd name="T14" fmla="*/ 543 w 2164"/>
                <a:gd name="T15" fmla="*/ 284 h 359"/>
                <a:gd name="T16" fmla="*/ 688 w 2164"/>
                <a:gd name="T17" fmla="*/ 284 h 359"/>
                <a:gd name="T18" fmla="*/ 770 w 2164"/>
                <a:gd name="T19" fmla="*/ 295 h 359"/>
                <a:gd name="T20" fmla="*/ 832 w 2164"/>
                <a:gd name="T21" fmla="*/ 305 h 359"/>
                <a:gd name="T22" fmla="*/ 942 w 2164"/>
                <a:gd name="T23" fmla="*/ 273 h 359"/>
                <a:gd name="T24" fmla="*/ 1032 w 2164"/>
                <a:gd name="T25" fmla="*/ 252 h 359"/>
                <a:gd name="T26" fmla="*/ 1104 w 2164"/>
                <a:gd name="T27" fmla="*/ 263 h 359"/>
                <a:gd name="T28" fmla="*/ 1186 w 2164"/>
                <a:gd name="T29" fmla="*/ 316 h 359"/>
                <a:gd name="T30" fmla="*/ 1241 w 2164"/>
                <a:gd name="T31" fmla="*/ 358 h 359"/>
                <a:gd name="T32" fmla="*/ 1331 w 2164"/>
                <a:gd name="T33" fmla="*/ 347 h 359"/>
                <a:gd name="T34" fmla="*/ 1421 w 2164"/>
                <a:gd name="T35" fmla="*/ 347 h 359"/>
                <a:gd name="T36" fmla="*/ 1458 w 2164"/>
                <a:gd name="T37" fmla="*/ 316 h 359"/>
                <a:gd name="T38" fmla="*/ 1493 w 2164"/>
                <a:gd name="T39" fmla="*/ 263 h 359"/>
                <a:gd name="T40" fmla="*/ 1530 w 2164"/>
                <a:gd name="T41" fmla="*/ 242 h 359"/>
                <a:gd name="T42" fmla="*/ 1602 w 2164"/>
                <a:gd name="T43" fmla="*/ 220 h 359"/>
                <a:gd name="T44" fmla="*/ 1666 w 2164"/>
                <a:gd name="T45" fmla="*/ 211 h 359"/>
                <a:gd name="T46" fmla="*/ 1729 w 2164"/>
                <a:gd name="T47" fmla="*/ 211 h 359"/>
                <a:gd name="T48" fmla="*/ 1801 w 2164"/>
                <a:gd name="T49" fmla="*/ 211 h 359"/>
                <a:gd name="T50" fmla="*/ 1829 w 2164"/>
                <a:gd name="T51" fmla="*/ 242 h 359"/>
                <a:gd name="T52" fmla="*/ 1874 w 2164"/>
                <a:gd name="T53" fmla="*/ 295 h 359"/>
                <a:gd name="T54" fmla="*/ 1964 w 2164"/>
                <a:gd name="T55" fmla="*/ 316 h 359"/>
                <a:gd name="T56" fmla="*/ 2055 w 2164"/>
                <a:gd name="T57" fmla="*/ 316 h 359"/>
                <a:gd name="T58" fmla="*/ 2137 w 2164"/>
                <a:gd name="T59" fmla="*/ 273 h 359"/>
                <a:gd name="T60" fmla="*/ 2145 w 2164"/>
                <a:gd name="T61" fmla="*/ 211 h 359"/>
                <a:gd name="T62" fmla="*/ 2118 w 2164"/>
                <a:gd name="T63" fmla="*/ 158 h 359"/>
                <a:gd name="T64" fmla="*/ 2154 w 2164"/>
                <a:gd name="T65" fmla="*/ 94 h 359"/>
                <a:gd name="T66" fmla="*/ 2145 w 2164"/>
                <a:gd name="T67" fmla="*/ 52 h 359"/>
                <a:gd name="T68" fmla="*/ 2064 w 2164"/>
                <a:gd name="T69" fmla="*/ 10 h 359"/>
                <a:gd name="T70" fmla="*/ 2009 w 2164"/>
                <a:gd name="T71" fmla="*/ 0 h 359"/>
                <a:gd name="T72" fmla="*/ 1937 w 2164"/>
                <a:gd name="T73" fmla="*/ 20 h 359"/>
                <a:gd name="T74" fmla="*/ 1838 w 2164"/>
                <a:gd name="T75" fmla="*/ 63 h 359"/>
                <a:gd name="T76" fmla="*/ 1729 w 2164"/>
                <a:gd name="T77" fmla="*/ 73 h 359"/>
                <a:gd name="T78" fmla="*/ 1648 w 2164"/>
                <a:gd name="T79" fmla="*/ 94 h 359"/>
                <a:gd name="T80" fmla="*/ 1566 w 2164"/>
                <a:gd name="T81" fmla="*/ 126 h 359"/>
                <a:gd name="T82" fmla="*/ 1493 w 2164"/>
                <a:gd name="T83" fmla="*/ 126 h 359"/>
                <a:gd name="T84" fmla="*/ 1430 w 2164"/>
                <a:gd name="T85" fmla="*/ 73 h 359"/>
                <a:gd name="T86" fmla="*/ 1331 w 2164"/>
                <a:gd name="T87" fmla="*/ 52 h 359"/>
                <a:gd name="T88" fmla="*/ 1168 w 2164"/>
                <a:gd name="T89" fmla="*/ 31 h 359"/>
                <a:gd name="T90" fmla="*/ 1086 w 2164"/>
                <a:gd name="T91" fmla="*/ 20 h 359"/>
                <a:gd name="T92" fmla="*/ 1005 w 2164"/>
                <a:gd name="T93" fmla="*/ 31 h 359"/>
                <a:gd name="T94" fmla="*/ 932 w 2164"/>
                <a:gd name="T95" fmla="*/ 63 h 359"/>
                <a:gd name="T96" fmla="*/ 887 w 2164"/>
                <a:gd name="T97" fmla="*/ 116 h 359"/>
                <a:gd name="T98" fmla="*/ 823 w 2164"/>
                <a:gd name="T99" fmla="*/ 137 h 359"/>
                <a:gd name="T100" fmla="*/ 733 w 2164"/>
                <a:gd name="T101" fmla="*/ 116 h 359"/>
                <a:gd name="T102" fmla="*/ 697 w 2164"/>
                <a:gd name="T103" fmla="*/ 94 h 359"/>
                <a:gd name="T104" fmla="*/ 606 w 2164"/>
                <a:gd name="T105" fmla="*/ 84 h 359"/>
                <a:gd name="T106" fmla="*/ 534 w 2164"/>
                <a:gd name="T107" fmla="*/ 84 h 359"/>
                <a:gd name="T108" fmla="*/ 444 w 2164"/>
                <a:gd name="T109" fmla="*/ 73 h 359"/>
                <a:gd name="T110" fmla="*/ 371 w 2164"/>
                <a:gd name="T111" fmla="*/ 52 h 359"/>
                <a:gd name="T112" fmla="*/ 281 w 2164"/>
                <a:gd name="T113" fmla="*/ 41 h 359"/>
                <a:gd name="T114" fmla="*/ 135 w 2164"/>
                <a:gd name="T115" fmla="*/ 63 h 359"/>
                <a:gd name="T116" fmla="*/ 64 w 2164"/>
                <a:gd name="T117" fmla="*/ 94 h 359"/>
                <a:gd name="T118" fmla="*/ 18 w 2164"/>
                <a:gd name="T119" fmla="*/ 137 h 35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64"/>
                <a:gd name="T181" fmla="*/ 0 h 359"/>
                <a:gd name="T182" fmla="*/ 2164 w 2164"/>
                <a:gd name="T183" fmla="*/ 359 h 35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64" h="359">
                  <a:moveTo>
                    <a:pt x="0" y="137"/>
                  </a:moveTo>
                  <a:lnTo>
                    <a:pt x="0" y="147"/>
                  </a:lnTo>
                  <a:lnTo>
                    <a:pt x="9" y="179"/>
                  </a:lnTo>
                  <a:lnTo>
                    <a:pt x="18" y="211"/>
                  </a:lnTo>
                  <a:lnTo>
                    <a:pt x="18" y="231"/>
                  </a:lnTo>
                  <a:lnTo>
                    <a:pt x="27" y="252"/>
                  </a:lnTo>
                  <a:lnTo>
                    <a:pt x="36" y="263"/>
                  </a:lnTo>
                  <a:lnTo>
                    <a:pt x="45" y="273"/>
                  </a:lnTo>
                  <a:lnTo>
                    <a:pt x="55" y="284"/>
                  </a:lnTo>
                  <a:lnTo>
                    <a:pt x="73" y="284"/>
                  </a:lnTo>
                  <a:lnTo>
                    <a:pt x="100" y="284"/>
                  </a:lnTo>
                  <a:lnTo>
                    <a:pt x="135" y="284"/>
                  </a:lnTo>
                  <a:lnTo>
                    <a:pt x="154" y="273"/>
                  </a:lnTo>
                  <a:lnTo>
                    <a:pt x="172" y="273"/>
                  </a:lnTo>
                  <a:lnTo>
                    <a:pt x="208" y="263"/>
                  </a:lnTo>
                  <a:lnTo>
                    <a:pt x="226" y="263"/>
                  </a:lnTo>
                  <a:lnTo>
                    <a:pt x="254" y="252"/>
                  </a:lnTo>
                  <a:lnTo>
                    <a:pt x="272" y="242"/>
                  </a:lnTo>
                  <a:lnTo>
                    <a:pt x="281" y="242"/>
                  </a:lnTo>
                  <a:lnTo>
                    <a:pt x="308" y="242"/>
                  </a:lnTo>
                  <a:lnTo>
                    <a:pt x="335" y="252"/>
                  </a:lnTo>
                  <a:lnTo>
                    <a:pt x="344" y="263"/>
                  </a:lnTo>
                  <a:lnTo>
                    <a:pt x="353" y="263"/>
                  </a:lnTo>
                  <a:lnTo>
                    <a:pt x="371" y="273"/>
                  </a:lnTo>
                  <a:lnTo>
                    <a:pt x="389" y="273"/>
                  </a:lnTo>
                  <a:lnTo>
                    <a:pt x="398" y="273"/>
                  </a:lnTo>
                  <a:lnTo>
                    <a:pt x="425" y="273"/>
                  </a:lnTo>
                  <a:lnTo>
                    <a:pt x="453" y="284"/>
                  </a:lnTo>
                  <a:lnTo>
                    <a:pt x="480" y="284"/>
                  </a:lnTo>
                  <a:lnTo>
                    <a:pt x="507" y="284"/>
                  </a:lnTo>
                  <a:lnTo>
                    <a:pt x="516" y="284"/>
                  </a:lnTo>
                  <a:lnTo>
                    <a:pt x="543" y="284"/>
                  </a:lnTo>
                  <a:lnTo>
                    <a:pt x="597" y="284"/>
                  </a:lnTo>
                  <a:lnTo>
                    <a:pt x="633" y="284"/>
                  </a:lnTo>
                  <a:lnTo>
                    <a:pt x="670" y="284"/>
                  </a:lnTo>
                  <a:lnTo>
                    <a:pt x="688" y="284"/>
                  </a:lnTo>
                  <a:lnTo>
                    <a:pt x="697" y="284"/>
                  </a:lnTo>
                  <a:lnTo>
                    <a:pt x="724" y="284"/>
                  </a:lnTo>
                  <a:lnTo>
                    <a:pt x="752" y="284"/>
                  </a:lnTo>
                  <a:lnTo>
                    <a:pt x="770" y="295"/>
                  </a:lnTo>
                  <a:lnTo>
                    <a:pt x="779" y="295"/>
                  </a:lnTo>
                  <a:lnTo>
                    <a:pt x="805" y="305"/>
                  </a:lnTo>
                  <a:lnTo>
                    <a:pt x="814" y="305"/>
                  </a:lnTo>
                  <a:lnTo>
                    <a:pt x="832" y="305"/>
                  </a:lnTo>
                  <a:lnTo>
                    <a:pt x="851" y="295"/>
                  </a:lnTo>
                  <a:lnTo>
                    <a:pt x="878" y="295"/>
                  </a:lnTo>
                  <a:lnTo>
                    <a:pt x="905" y="284"/>
                  </a:lnTo>
                  <a:lnTo>
                    <a:pt x="942" y="273"/>
                  </a:lnTo>
                  <a:lnTo>
                    <a:pt x="960" y="273"/>
                  </a:lnTo>
                  <a:lnTo>
                    <a:pt x="969" y="273"/>
                  </a:lnTo>
                  <a:lnTo>
                    <a:pt x="1005" y="263"/>
                  </a:lnTo>
                  <a:lnTo>
                    <a:pt x="1032" y="252"/>
                  </a:lnTo>
                  <a:lnTo>
                    <a:pt x="1050" y="252"/>
                  </a:lnTo>
                  <a:lnTo>
                    <a:pt x="1068" y="252"/>
                  </a:lnTo>
                  <a:lnTo>
                    <a:pt x="1086" y="252"/>
                  </a:lnTo>
                  <a:lnTo>
                    <a:pt x="1104" y="263"/>
                  </a:lnTo>
                  <a:lnTo>
                    <a:pt x="1131" y="273"/>
                  </a:lnTo>
                  <a:lnTo>
                    <a:pt x="1141" y="284"/>
                  </a:lnTo>
                  <a:lnTo>
                    <a:pt x="1168" y="305"/>
                  </a:lnTo>
                  <a:lnTo>
                    <a:pt x="1186" y="316"/>
                  </a:lnTo>
                  <a:lnTo>
                    <a:pt x="1204" y="337"/>
                  </a:lnTo>
                  <a:lnTo>
                    <a:pt x="1213" y="337"/>
                  </a:lnTo>
                  <a:lnTo>
                    <a:pt x="1222" y="347"/>
                  </a:lnTo>
                  <a:lnTo>
                    <a:pt x="1241" y="358"/>
                  </a:lnTo>
                  <a:lnTo>
                    <a:pt x="1267" y="358"/>
                  </a:lnTo>
                  <a:lnTo>
                    <a:pt x="1285" y="358"/>
                  </a:lnTo>
                  <a:lnTo>
                    <a:pt x="1312" y="358"/>
                  </a:lnTo>
                  <a:lnTo>
                    <a:pt x="1331" y="347"/>
                  </a:lnTo>
                  <a:lnTo>
                    <a:pt x="1358" y="347"/>
                  </a:lnTo>
                  <a:lnTo>
                    <a:pt x="1376" y="347"/>
                  </a:lnTo>
                  <a:lnTo>
                    <a:pt x="1403" y="347"/>
                  </a:lnTo>
                  <a:lnTo>
                    <a:pt x="1421" y="347"/>
                  </a:lnTo>
                  <a:lnTo>
                    <a:pt x="1430" y="347"/>
                  </a:lnTo>
                  <a:lnTo>
                    <a:pt x="1449" y="337"/>
                  </a:lnTo>
                  <a:lnTo>
                    <a:pt x="1458" y="326"/>
                  </a:lnTo>
                  <a:lnTo>
                    <a:pt x="1458" y="316"/>
                  </a:lnTo>
                  <a:lnTo>
                    <a:pt x="1475" y="305"/>
                  </a:lnTo>
                  <a:lnTo>
                    <a:pt x="1493" y="284"/>
                  </a:lnTo>
                  <a:lnTo>
                    <a:pt x="1493" y="273"/>
                  </a:lnTo>
                  <a:lnTo>
                    <a:pt x="1493" y="263"/>
                  </a:lnTo>
                  <a:lnTo>
                    <a:pt x="1502" y="263"/>
                  </a:lnTo>
                  <a:lnTo>
                    <a:pt x="1520" y="252"/>
                  </a:lnTo>
                  <a:lnTo>
                    <a:pt x="1520" y="242"/>
                  </a:lnTo>
                  <a:lnTo>
                    <a:pt x="1530" y="242"/>
                  </a:lnTo>
                  <a:lnTo>
                    <a:pt x="1548" y="242"/>
                  </a:lnTo>
                  <a:lnTo>
                    <a:pt x="1575" y="231"/>
                  </a:lnTo>
                  <a:lnTo>
                    <a:pt x="1584" y="231"/>
                  </a:lnTo>
                  <a:lnTo>
                    <a:pt x="1602" y="220"/>
                  </a:lnTo>
                  <a:lnTo>
                    <a:pt x="1611" y="220"/>
                  </a:lnTo>
                  <a:lnTo>
                    <a:pt x="1630" y="220"/>
                  </a:lnTo>
                  <a:lnTo>
                    <a:pt x="1639" y="220"/>
                  </a:lnTo>
                  <a:lnTo>
                    <a:pt x="1666" y="211"/>
                  </a:lnTo>
                  <a:lnTo>
                    <a:pt x="1675" y="211"/>
                  </a:lnTo>
                  <a:lnTo>
                    <a:pt x="1710" y="211"/>
                  </a:lnTo>
                  <a:lnTo>
                    <a:pt x="1719" y="211"/>
                  </a:lnTo>
                  <a:lnTo>
                    <a:pt x="1729" y="211"/>
                  </a:lnTo>
                  <a:lnTo>
                    <a:pt x="1756" y="200"/>
                  </a:lnTo>
                  <a:lnTo>
                    <a:pt x="1774" y="200"/>
                  </a:lnTo>
                  <a:lnTo>
                    <a:pt x="1783" y="200"/>
                  </a:lnTo>
                  <a:lnTo>
                    <a:pt x="1801" y="211"/>
                  </a:lnTo>
                  <a:lnTo>
                    <a:pt x="1810" y="211"/>
                  </a:lnTo>
                  <a:lnTo>
                    <a:pt x="1819" y="220"/>
                  </a:lnTo>
                  <a:lnTo>
                    <a:pt x="1829" y="231"/>
                  </a:lnTo>
                  <a:lnTo>
                    <a:pt x="1829" y="242"/>
                  </a:lnTo>
                  <a:lnTo>
                    <a:pt x="1838" y="263"/>
                  </a:lnTo>
                  <a:lnTo>
                    <a:pt x="1847" y="273"/>
                  </a:lnTo>
                  <a:lnTo>
                    <a:pt x="1874" y="284"/>
                  </a:lnTo>
                  <a:lnTo>
                    <a:pt x="1874" y="295"/>
                  </a:lnTo>
                  <a:lnTo>
                    <a:pt x="1883" y="295"/>
                  </a:lnTo>
                  <a:lnTo>
                    <a:pt x="1910" y="305"/>
                  </a:lnTo>
                  <a:lnTo>
                    <a:pt x="1937" y="316"/>
                  </a:lnTo>
                  <a:lnTo>
                    <a:pt x="1964" y="316"/>
                  </a:lnTo>
                  <a:lnTo>
                    <a:pt x="1982" y="316"/>
                  </a:lnTo>
                  <a:lnTo>
                    <a:pt x="2000" y="316"/>
                  </a:lnTo>
                  <a:lnTo>
                    <a:pt x="2028" y="316"/>
                  </a:lnTo>
                  <a:lnTo>
                    <a:pt x="2055" y="316"/>
                  </a:lnTo>
                  <a:lnTo>
                    <a:pt x="2091" y="305"/>
                  </a:lnTo>
                  <a:lnTo>
                    <a:pt x="2100" y="295"/>
                  </a:lnTo>
                  <a:lnTo>
                    <a:pt x="2109" y="295"/>
                  </a:lnTo>
                  <a:lnTo>
                    <a:pt x="2137" y="273"/>
                  </a:lnTo>
                  <a:lnTo>
                    <a:pt x="2145" y="273"/>
                  </a:lnTo>
                  <a:lnTo>
                    <a:pt x="2145" y="252"/>
                  </a:lnTo>
                  <a:lnTo>
                    <a:pt x="2145" y="242"/>
                  </a:lnTo>
                  <a:lnTo>
                    <a:pt x="2145" y="211"/>
                  </a:lnTo>
                  <a:lnTo>
                    <a:pt x="2137" y="200"/>
                  </a:lnTo>
                  <a:lnTo>
                    <a:pt x="2128" y="190"/>
                  </a:lnTo>
                  <a:lnTo>
                    <a:pt x="2118" y="168"/>
                  </a:lnTo>
                  <a:lnTo>
                    <a:pt x="2118" y="158"/>
                  </a:lnTo>
                  <a:lnTo>
                    <a:pt x="2128" y="147"/>
                  </a:lnTo>
                  <a:lnTo>
                    <a:pt x="2145" y="116"/>
                  </a:lnTo>
                  <a:lnTo>
                    <a:pt x="2145" y="105"/>
                  </a:lnTo>
                  <a:lnTo>
                    <a:pt x="2154" y="94"/>
                  </a:lnTo>
                  <a:lnTo>
                    <a:pt x="2163" y="84"/>
                  </a:lnTo>
                  <a:lnTo>
                    <a:pt x="2163" y="73"/>
                  </a:lnTo>
                  <a:lnTo>
                    <a:pt x="2154" y="63"/>
                  </a:lnTo>
                  <a:lnTo>
                    <a:pt x="2145" y="52"/>
                  </a:lnTo>
                  <a:lnTo>
                    <a:pt x="2128" y="41"/>
                  </a:lnTo>
                  <a:lnTo>
                    <a:pt x="2100" y="20"/>
                  </a:lnTo>
                  <a:lnTo>
                    <a:pt x="2082" y="20"/>
                  </a:lnTo>
                  <a:lnTo>
                    <a:pt x="2064" y="10"/>
                  </a:lnTo>
                  <a:lnTo>
                    <a:pt x="2055" y="10"/>
                  </a:lnTo>
                  <a:lnTo>
                    <a:pt x="2037" y="0"/>
                  </a:lnTo>
                  <a:lnTo>
                    <a:pt x="2018" y="0"/>
                  </a:lnTo>
                  <a:lnTo>
                    <a:pt x="2009" y="0"/>
                  </a:lnTo>
                  <a:lnTo>
                    <a:pt x="1991" y="10"/>
                  </a:lnTo>
                  <a:lnTo>
                    <a:pt x="1973" y="10"/>
                  </a:lnTo>
                  <a:lnTo>
                    <a:pt x="1955" y="20"/>
                  </a:lnTo>
                  <a:lnTo>
                    <a:pt x="1937" y="20"/>
                  </a:lnTo>
                  <a:lnTo>
                    <a:pt x="1910" y="31"/>
                  </a:lnTo>
                  <a:lnTo>
                    <a:pt x="1901" y="41"/>
                  </a:lnTo>
                  <a:lnTo>
                    <a:pt x="1865" y="52"/>
                  </a:lnTo>
                  <a:lnTo>
                    <a:pt x="1838" y="63"/>
                  </a:lnTo>
                  <a:lnTo>
                    <a:pt x="1783" y="73"/>
                  </a:lnTo>
                  <a:lnTo>
                    <a:pt x="1765" y="73"/>
                  </a:lnTo>
                  <a:lnTo>
                    <a:pt x="1756" y="73"/>
                  </a:lnTo>
                  <a:lnTo>
                    <a:pt x="1729" y="73"/>
                  </a:lnTo>
                  <a:lnTo>
                    <a:pt x="1710" y="73"/>
                  </a:lnTo>
                  <a:lnTo>
                    <a:pt x="1692" y="84"/>
                  </a:lnTo>
                  <a:lnTo>
                    <a:pt x="1666" y="84"/>
                  </a:lnTo>
                  <a:lnTo>
                    <a:pt x="1648" y="94"/>
                  </a:lnTo>
                  <a:lnTo>
                    <a:pt x="1639" y="94"/>
                  </a:lnTo>
                  <a:lnTo>
                    <a:pt x="1620" y="105"/>
                  </a:lnTo>
                  <a:lnTo>
                    <a:pt x="1602" y="116"/>
                  </a:lnTo>
                  <a:lnTo>
                    <a:pt x="1566" y="126"/>
                  </a:lnTo>
                  <a:lnTo>
                    <a:pt x="1548" y="137"/>
                  </a:lnTo>
                  <a:lnTo>
                    <a:pt x="1539" y="137"/>
                  </a:lnTo>
                  <a:lnTo>
                    <a:pt x="1520" y="137"/>
                  </a:lnTo>
                  <a:lnTo>
                    <a:pt x="1493" y="126"/>
                  </a:lnTo>
                  <a:lnTo>
                    <a:pt x="1493" y="116"/>
                  </a:lnTo>
                  <a:lnTo>
                    <a:pt x="1475" y="94"/>
                  </a:lnTo>
                  <a:lnTo>
                    <a:pt x="1449" y="84"/>
                  </a:lnTo>
                  <a:lnTo>
                    <a:pt x="1430" y="73"/>
                  </a:lnTo>
                  <a:lnTo>
                    <a:pt x="1412" y="63"/>
                  </a:lnTo>
                  <a:lnTo>
                    <a:pt x="1403" y="63"/>
                  </a:lnTo>
                  <a:lnTo>
                    <a:pt x="1367" y="52"/>
                  </a:lnTo>
                  <a:lnTo>
                    <a:pt x="1331" y="52"/>
                  </a:lnTo>
                  <a:lnTo>
                    <a:pt x="1294" y="41"/>
                  </a:lnTo>
                  <a:lnTo>
                    <a:pt x="1276" y="41"/>
                  </a:lnTo>
                  <a:lnTo>
                    <a:pt x="1241" y="41"/>
                  </a:lnTo>
                  <a:lnTo>
                    <a:pt x="1168" y="31"/>
                  </a:lnTo>
                  <a:lnTo>
                    <a:pt x="1131" y="20"/>
                  </a:lnTo>
                  <a:lnTo>
                    <a:pt x="1122" y="20"/>
                  </a:lnTo>
                  <a:lnTo>
                    <a:pt x="1104" y="20"/>
                  </a:lnTo>
                  <a:lnTo>
                    <a:pt x="1086" y="20"/>
                  </a:lnTo>
                  <a:lnTo>
                    <a:pt x="1059" y="20"/>
                  </a:lnTo>
                  <a:lnTo>
                    <a:pt x="1041" y="20"/>
                  </a:lnTo>
                  <a:lnTo>
                    <a:pt x="1022" y="20"/>
                  </a:lnTo>
                  <a:lnTo>
                    <a:pt x="1005" y="31"/>
                  </a:lnTo>
                  <a:lnTo>
                    <a:pt x="987" y="31"/>
                  </a:lnTo>
                  <a:lnTo>
                    <a:pt x="978" y="41"/>
                  </a:lnTo>
                  <a:lnTo>
                    <a:pt x="960" y="52"/>
                  </a:lnTo>
                  <a:lnTo>
                    <a:pt x="932" y="63"/>
                  </a:lnTo>
                  <a:lnTo>
                    <a:pt x="914" y="73"/>
                  </a:lnTo>
                  <a:lnTo>
                    <a:pt x="896" y="94"/>
                  </a:lnTo>
                  <a:lnTo>
                    <a:pt x="896" y="105"/>
                  </a:lnTo>
                  <a:lnTo>
                    <a:pt x="887" y="116"/>
                  </a:lnTo>
                  <a:lnTo>
                    <a:pt x="869" y="126"/>
                  </a:lnTo>
                  <a:lnTo>
                    <a:pt x="860" y="137"/>
                  </a:lnTo>
                  <a:lnTo>
                    <a:pt x="842" y="137"/>
                  </a:lnTo>
                  <a:lnTo>
                    <a:pt x="823" y="137"/>
                  </a:lnTo>
                  <a:lnTo>
                    <a:pt x="814" y="137"/>
                  </a:lnTo>
                  <a:lnTo>
                    <a:pt x="779" y="137"/>
                  </a:lnTo>
                  <a:lnTo>
                    <a:pt x="752" y="126"/>
                  </a:lnTo>
                  <a:lnTo>
                    <a:pt x="733" y="116"/>
                  </a:lnTo>
                  <a:lnTo>
                    <a:pt x="724" y="116"/>
                  </a:lnTo>
                  <a:lnTo>
                    <a:pt x="724" y="105"/>
                  </a:lnTo>
                  <a:lnTo>
                    <a:pt x="706" y="105"/>
                  </a:lnTo>
                  <a:lnTo>
                    <a:pt x="697" y="94"/>
                  </a:lnTo>
                  <a:lnTo>
                    <a:pt x="679" y="94"/>
                  </a:lnTo>
                  <a:lnTo>
                    <a:pt x="661" y="94"/>
                  </a:lnTo>
                  <a:lnTo>
                    <a:pt x="633" y="84"/>
                  </a:lnTo>
                  <a:lnTo>
                    <a:pt x="606" y="84"/>
                  </a:lnTo>
                  <a:lnTo>
                    <a:pt x="579" y="84"/>
                  </a:lnTo>
                  <a:lnTo>
                    <a:pt x="570" y="84"/>
                  </a:lnTo>
                  <a:lnTo>
                    <a:pt x="553" y="84"/>
                  </a:lnTo>
                  <a:lnTo>
                    <a:pt x="534" y="84"/>
                  </a:lnTo>
                  <a:lnTo>
                    <a:pt x="507" y="84"/>
                  </a:lnTo>
                  <a:lnTo>
                    <a:pt x="480" y="84"/>
                  </a:lnTo>
                  <a:lnTo>
                    <a:pt x="471" y="84"/>
                  </a:lnTo>
                  <a:lnTo>
                    <a:pt x="444" y="73"/>
                  </a:lnTo>
                  <a:lnTo>
                    <a:pt x="425" y="73"/>
                  </a:lnTo>
                  <a:lnTo>
                    <a:pt x="416" y="63"/>
                  </a:lnTo>
                  <a:lnTo>
                    <a:pt x="398" y="63"/>
                  </a:lnTo>
                  <a:lnTo>
                    <a:pt x="371" y="52"/>
                  </a:lnTo>
                  <a:lnTo>
                    <a:pt x="344" y="41"/>
                  </a:lnTo>
                  <a:lnTo>
                    <a:pt x="308" y="41"/>
                  </a:lnTo>
                  <a:lnTo>
                    <a:pt x="299" y="41"/>
                  </a:lnTo>
                  <a:lnTo>
                    <a:pt x="281" y="41"/>
                  </a:lnTo>
                  <a:lnTo>
                    <a:pt x="254" y="41"/>
                  </a:lnTo>
                  <a:lnTo>
                    <a:pt x="199" y="41"/>
                  </a:lnTo>
                  <a:lnTo>
                    <a:pt x="163" y="52"/>
                  </a:lnTo>
                  <a:lnTo>
                    <a:pt x="135" y="63"/>
                  </a:lnTo>
                  <a:lnTo>
                    <a:pt x="126" y="63"/>
                  </a:lnTo>
                  <a:lnTo>
                    <a:pt x="109" y="73"/>
                  </a:lnTo>
                  <a:lnTo>
                    <a:pt x="91" y="84"/>
                  </a:lnTo>
                  <a:lnTo>
                    <a:pt x="64" y="94"/>
                  </a:lnTo>
                  <a:lnTo>
                    <a:pt x="45" y="105"/>
                  </a:lnTo>
                  <a:lnTo>
                    <a:pt x="36" y="116"/>
                  </a:lnTo>
                  <a:lnTo>
                    <a:pt x="18" y="126"/>
                  </a:lnTo>
                  <a:lnTo>
                    <a:pt x="18" y="137"/>
                  </a:lnTo>
                  <a:lnTo>
                    <a:pt x="9" y="147"/>
                  </a:lnTo>
                </a:path>
              </a:pathLst>
            </a:custGeom>
            <a:noFill/>
            <a:ln w="12700" cap="rnd">
              <a:solidFill>
                <a:srgbClr val="000000"/>
              </a:solidFill>
              <a:round/>
              <a:headEnd type="none" w="sm" len="sm"/>
              <a:tailEnd type="none" w="sm" len="sm"/>
            </a:ln>
          </p:spPr>
          <p:txBody>
            <a:bodyPr/>
            <a:lstStyle/>
            <a:p>
              <a:pPr algn="ctr" rtl="0" fontAlgn="base">
                <a:lnSpc>
                  <a:spcPct val="90000"/>
                </a:lnSpc>
                <a:spcBef>
                  <a:spcPct val="50000"/>
                </a:spcBef>
                <a:spcAft>
                  <a:spcPct val="0"/>
                </a:spcAft>
                <a:buClr>
                  <a:srgbClr val="BBE0E3"/>
                </a:buClr>
              </a:pPr>
              <a:endParaRPr lang="es-MX" sz="2800" kern="1200">
                <a:solidFill>
                  <a:srgbClr val="000000"/>
                </a:solidFill>
                <a:latin typeface="Arial"/>
                <a:ea typeface="+mn-ea"/>
                <a:cs typeface="Arial" charset="0"/>
              </a:endParaRPr>
            </a:p>
          </p:txBody>
        </p:sp>
        <p:sp>
          <p:nvSpPr>
            <p:cNvPr id="54471" name="Rectangle 389"/>
            <p:cNvSpPr>
              <a:spLocks noChangeArrowheads="1"/>
            </p:cNvSpPr>
            <p:nvPr/>
          </p:nvSpPr>
          <p:spPr bwMode="auto">
            <a:xfrm>
              <a:off x="796" y="3417"/>
              <a:ext cx="758" cy="294"/>
            </a:xfrm>
            <a:prstGeom prst="rect">
              <a:avLst/>
            </a:prstGeom>
            <a:noFill/>
            <a:ln w="9525">
              <a:noFill/>
              <a:miter lim="800000"/>
              <a:headEnd/>
              <a:tailEnd/>
            </a:ln>
          </p:spPr>
          <p:txBody>
            <a:bodyPr wrap="none" lIns="80962" tIns="41275" rIns="80962" bIns="41275">
              <a:spAutoFit/>
            </a:bodyPr>
            <a:lstStyle/>
            <a:p>
              <a:pPr algn="ctr" defTabSz="804863" rtl="0" fontAlgn="base">
                <a:lnSpc>
                  <a:spcPct val="90000"/>
                </a:lnSpc>
                <a:spcBef>
                  <a:spcPct val="50000"/>
                </a:spcBef>
                <a:spcAft>
                  <a:spcPct val="0"/>
                </a:spcAft>
                <a:buClr>
                  <a:srgbClr val="BBE0E3"/>
                </a:buClr>
              </a:pPr>
              <a:r>
                <a:rPr lang="en-US" sz="2100" kern="1200">
                  <a:solidFill>
                    <a:srgbClr val="000000"/>
                  </a:solidFill>
                  <a:latin typeface="Arial"/>
                  <a:ea typeface="+mn-ea"/>
                  <a:cs typeface="Arial" charset="0"/>
                </a:rPr>
                <a:t>Nivel 1</a:t>
              </a:r>
            </a:p>
          </p:txBody>
        </p:sp>
        <p:sp>
          <p:nvSpPr>
            <p:cNvPr id="54472" name="Rectangle 390"/>
            <p:cNvSpPr>
              <a:spLocks noChangeArrowheads="1"/>
            </p:cNvSpPr>
            <p:nvPr/>
          </p:nvSpPr>
          <p:spPr bwMode="auto">
            <a:xfrm>
              <a:off x="796" y="2822"/>
              <a:ext cx="758" cy="294"/>
            </a:xfrm>
            <a:prstGeom prst="rect">
              <a:avLst/>
            </a:prstGeom>
            <a:noFill/>
            <a:ln w="9525">
              <a:noFill/>
              <a:miter lim="800000"/>
              <a:headEnd/>
              <a:tailEnd/>
            </a:ln>
          </p:spPr>
          <p:txBody>
            <a:bodyPr wrap="none" lIns="80962" tIns="41275" rIns="80962" bIns="41275">
              <a:spAutoFit/>
            </a:bodyPr>
            <a:lstStyle/>
            <a:p>
              <a:pPr algn="ctr" defTabSz="804863" rtl="0" fontAlgn="base">
                <a:lnSpc>
                  <a:spcPct val="90000"/>
                </a:lnSpc>
                <a:spcBef>
                  <a:spcPct val="50000"/>
                </a:spcBef>
                <a:spcAft>
                  <a:spcPct val="0"/>
                </a:spcAft>
                <a:buClr>
                  <a:srgbClr val="BBE0E3"/>
                </a:buClr>
              </a:pPr>
              <a:r>
                <a:rPr lang="en-US" sz="2100" kern="1200" dirty="0" err="1">
                  <a:solidFill>
                    <a:srgbClr val="000000"/>
                  </a:solidFill>
                  <a:latin typeface="Arial"/>
                  <a:ea typeface="+mn-ea"/>
                  <a:cs typeface="Arial" charset="0"/>
                </a:rPr>
                <a:t>Nivel</a:t>
              </a:r>
              <a:r>
                <a:rPr lang="en-US" sz="2100" kern="1200" dirty="0">
                  <a:solidFill>
                    <a:srgbClr val="000000"/>
                  </a:solidFill>
                  <a:latin typeface="Arial"/>
                  <a:ea typeface="+mn-ea"/>
                  <a:cs typeface="Arial" charset="0"/>
                </a:rPr>
                <a:t> 2</a:t>
              </a:r>
            </a:p>
          </p:txBody>
        </p:sp>
        <p:sp>
          <p:nvSpPr>
            <p:cNvPr id="54473" name="Rectangle 391"/>
            <p:cNvSpPr>
              <a:spLocks noChangeArrowheads="1"/>
            </p:cNvSpPr>
            <p:nvPr/>
          </p:nvSpPr>
          <p:spPr bwMode="auto">
            <a:xfrm>
              <a:off x="796" y="2291"/>
              <a:ext cx="758" cy="294"/>
            </a:xfrm>
            <a:prstGeom prst="rect">
              <a:avLst/>
            </a:prstGeom>
            <a:noFill/>
            <a:ln w="9525">
              <a:noFill/>
              <a:miter lim="800000"/>
              <a:headEnd/>
              <a:tailEnd/>
            </a:ln>
          </p:spPr>
          <p:txBody>
            <a:bodyPr wrap="none" lIns="80962" tIns="41275" rIns="80962" bIns="41275">
              <a:spAutoFit/>
            </a:bodyPr>
            <a:lstStyle/>
            <a:p>
              <a:pPr algn="ctr" defTabSz="804863" rtl="0" fontAlgn="base">
                <a:lnSpc>
                  <a:spcPct val="90000"/>
                </a:lnSpc>
                <a:spcBef>
                  <a:spcPct val="50000"/>
                </a:spcBef>
                <a:spcAft>
                  <a:spcPct val="0"/>
                </a:spcAft>
                <a:buClr>
                  <a:srgbClr val="BBE0E3"/>
                </a:buClr>
              </a:pPr>
              <a:r>
                <a:rPr lang="en-US" sz="2100" kern="1200">
                  <a:solidFill>
                    <a:srgbClr val="000000"/>
                  </a:solidFill>
                  <a:latin typeface="Arial"/>
                  <a:ea typeface="+mn-ea"/>
                  <a:cs typeface="Arial" charset="0"/>
                </a:rPr>
                <a:t>Nivel 3</a:t>
              </a:r>
            </a:p>
          </p:txBody>
        </p:sp>
        <p:sp>
          <p:nvSpPr>
            <p:cNvPr id="54474" name="Rectangle 392"/>
            <p:cNvSpPr>
              <a:spLocks noChangeArrowheads="1"/>
            </p:cNvSpPr>
            <p:nvPr/>
          </p:nvSpPr>
          <p:spPr bwMode="auto">
            <a:xfrm>
              <a:off x="796" y="1616"/>
              <a:ext cx="758" cy="294"/>
            </a:xfrm>
            <a:prstGeom prst="rect">
              <a:avLst/>
            </a:prstGeom>
            <a:noFill/>
            <a:ln w="9525">
              <a:noFill/>
              <a:miter lim="800000"/>
              <a:headEnd/>
              <a:tailEnd/>
            </a:ln>
          </p:spPr>
          <p:txBody>
            <a:bodyPr wrap="none" lIns="80962" tIns="41275" rIns="80962" bIns="41275">
              <a:spAutoFit/>
            </a:bodyPr>
            <a:lstStyle/>
            <a:p>
              <a:pPr algn="ctr" defTabSz="804863" rtl="0" fontAlgn="base">
                <a:lnSpc>
                  <a:spcPct val="90000"/>
                </a:lnSpc>
                <a:spcBef>
                  <a:spcPct val="50000"/>
                </a:spcBef>
                <a:spcAft>
                  <a:spcPct val="0"/>
                </a:spcAft>
                <a:buClr>
                  <a:srgbClr val="BBE0E3"/>
                </a:buClr>
              </a:pPr>
              <a:r>
                <a:rPr lang="en-US" sz="2100" kern="1200">
                  <a:solidFill>
                    <a:srgbClr val="000000"/>
                  </a:solidFill>
                  <a:latin typeface="Arial"/>
                  <a:ea typeface="+mn-ea"/>
                  <a:cs typeface="Arial" charset="0"/>
                </a:rPr>
                <a:t>Nivel 4</a:t>
              </a:r>
            </a:p>
          </p:txBody>
        </p:sp>
        <p:sp>
          <p:nvSpPr>
            <p:cNvPr id="54475" name="Rectangle 393"/>
            <p:cNvSpPr>
              <a:spLocks noChangeArrowheads="1"/>
            </p:cNvSpPr>
            <p:nvPr/>
          </p:nvSpPr>
          <p:spPr bwMode="auto">
            <a:xfrm>
              <a:off x="796" y="670"/>
              <a:ext cx="758" cy="294"/>
            </a:xfrm>
            <a:prstGeom prst="rect">
              <a:avLst/>
            </a:prstGeom>
            <a:noFill/>
            <a:ln w="9525">
              <a:noFill/>
              <a:miter lim="800000"/>
              <a:headEnd/>
              <a:tailEnd/>
            </a:ln>
          </p:spPr>
          <p:txBody>
            <a:bodyPr wrap="none" lIns="80962" tIns="41275" rIns="80962" bIns="41275">
              <a:spAutoFit/>
            </a:bodyPr>
            <a:lstStyle/>
            <a:p>
              <a:pPr algn="ctr" defTabSz="804863" rtl="0" fontAlgn="base">
                <a:lnSpc>
                  <a:spcPct val="90000"/>
                </a:lnSpc>
                <a:spcBef>
                  <a:spcPct val="50000"/>
                </a:spcBef>
                <a:spcAft>
                  <a:spcPct val="0"/>
                </a:spcAft>
                <a:buClr>
                  <a:srgbClr val="BBE0E3"/>
                </a:buClr>
              </a:pPr>
              <a:r>
                <a:rPr lang="en-US" sz="2100" kern="1200" dirty="0" err="1">
                  <a:solidFill>
                    <a:srgbClr val="000000"/>
                  </a:solidFill>
                  <a:latin typeface="Arial"/>
                  <a:ea typeface="+mn-ea"/>
                  <a:cs typeface="Arial" charset="0"/>
                </a:rPr>
                <a:t>Nivel</a:t>
              </a:r>
              <a:r>
                <a:rPr lang="en-US" sz="2100" kern="1200" dirty="0">
                  <a:solidFill>
                    <a:srgbClr val="000000"/>
                  </a:solidFill>
                  <a:latin typeface="Arial"/>
                  <a:ea typeface="+mn-ea"/>
                  <a:cs typeface="Arial" charset="0"/>
                </a:rPr>
                <a:t> 5</a:t>
              </a:r>
            </a:p>
          </p:txBody>
        </p:sp>
      </p:grpSp>
      <p:sp>
        <p:nvSpPr>
          <p:cNvPr id="394" name="Slide Number Placeholder 5"/>
          <p:cNvSpPr txBox="1">
            <a:spLocks/>
          </p:cNvSpPr>
          <p:nvPr/>
        </p:nvSpPr>
        <p:spPr bwMode="auto">
          <a:xfrm>
            <a:off x="7010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r" rtl="0" fontAlgn="base">
              <a:spcBef>
                <a:spcPct val="0"/>
              </a:spcBef>
              <a:spcAft>
                <a:spcPct val="0"/>
              </a:spcAft>
              <a:defRPr/>
            </a:pPr>
            <a:fld id="{D4284124-2783-455E-B169-ABC5FFC98A41}" type="slidenum">
              <a:rPr lang="en-US" sz="1400" kern="1200">
                <a:solidFill>
                  <a:srgbClr val="000000"/>
                </a:solidFill>
                <a:latin typeface="Arial"/>
                <a:ea typeface="+mn-ea"/>
                <a:cs typeface="Arial" charset="0"/>
              </a:rPr>
              <a:pPr algn="r" rtl="0" fontAlgn="base">
                <a:spcBef>
                  <a:spcPct val="0"/>
                </a:spcBef>
                <a:spcAft>
                  <a:spcPct val="0"/>
                </a:spcAft>
                <a:defRPr/>
              </a:pPr>
              <a:t>47</a:t>
            </a:fld>
            <a:endParaRPr lang="en-US" sz="1400" kern="1200" dirty="0">
              <a:solidFill>
                <a:srgbClr val="000000"/>
              </a:solidFill>
              <a:latin typeface="Arial"/>
              <a:ea typeface="+mn-ea"/>
              <a:cs typeface="Arial" charset="0"/>
            </a:endParaRPr>
          </a:p>
        </p:txBody>
      </p:sp>
      <p:sp>
        <p:nvSpPr>
          <p:cNvPr id="395" name="TextBox 394"/>
          <p:cNvSpPr txBox="1"/>
          <p:nvPr/>
        </p:nvSpPr>
        <p:spPr>
          <a:xfrm>
            <a:off x="4000496" y="6550247"/>
            <a:ext cx="2143140" cy="261610"/>
          </a:xfrm>
          <a:prstGeom prst="rect">
            <a:avLst/>
          </a:prstGeom>
          <a:noFill/>
        </p:spPr>
        <p:txBody>
          <a:bodyPr wrap="square" rtlCol="0">
            <a:spAutoFit/>
          </a:bodyPr>
          <a:lstStyle/>
          <a:p>
            <a:pPr algn="ctr" rtl="0" fontAlgn="base">
              <a:spcBef>
                <a:spcPct val="0"/>
              </a:spcBef>
              <a:spcAft>
                <a:spcPct val="0"/>
              </a:spcAft>
            </a:pPr>
            <a:r>
              <a:rPr lang="es-AR" sz="1100" kern="1200" dirty="0">
                <a:solidFill>
                  <a:srgbClr val="000000"/>
                </a:solidFill>
                <a:latin typeface="Arial"/>
                <a:ea typeface="+mn-ea"/>
                <a:cs typeface="Arial" charset="0"/>
              </a:rPr>
              <a:t>Lic. Gabriela Faillace</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p:txBody>
          <a:bodyPr/>
          <a:lstStyle/>
          <a:p>
            <a:r>
              <a:rPr lang="es-ES" smtClean="0"/>
              <a:t>Componentes de la Áreas de Proceso</a:t>
            </a:r>
            <a:endParaRPr lang="es-MX" smtClean="0"/>
          </a:p>
        </p:txBody>
      </p:sp>
      <p:sp>
        <p:nvSpPr>
          <p:cNvPr id="18435" name="AutoShape 5"/>
          <p:cNvSpPr>
            <a:spLocks noChangeArrowheads="1"/>
          </p:cNvSpPr>
          <p:nvPr/>
        </p:nvSpPr>
        <p:spPr bwMode="auto">
          <a:xfrm>
            <a:off x="1785918" y="1643050"/>
            <a:ext cx="1628775" cy="339725"/>
          </a:xfrm>
          <a:prstGeom prst="roundRect">
            <a:avLst>
              <a:gd name="adj" fmla="val 16667"/>
            </a:avLst>
          </a:prstGeom>
          <a:ln>
            <a:headEnd/>
            <a:tailEnd/>
          </a:ln>
        </p:spPr>
        <p:style>
          <a:lnRef idx="2">
            <a:schemeClr val="dk1">
              <a:shade val="50000"/>
            </a:schemeClr>
          </a:lnRef>
          <a:fillRef idx="1">
            <a:schemeClr val="dk1"/>
          </a:fillRef>
          <a:effectRef idx="0">
            <a:schemeClr val="dk1"/>
          </a:effectRef>
          <a:fontRef idx="minor">
            <a:schemeClr val="lt1"/>
          </a:fontRef>
        </p:style>
        <p:txBody>
          <a:bodyPr anchor="ctr">
            <a:spAutoFit/>
          </a:bodyPr>
          <a:lstStyle/>
          <a:p>
            <a:pPr algn="ctr" rtl="0" fontAlgn="base">
              <a:spcBef>
                <a:spcPct val="0"/>
              </a:spcBef>
              <a:spcAft>
                <a:spcPct val="0"/>
              </a:spcAft>
            </a:pPr>
            <a:r>
              <a:rPr lang="es-MX" sz="1400" kern="1200" dirty="0">
                <a:solidFill>
                  <a:srgbClr val="FFFFFF"/>
                </a:solidFill>
                <a:latin typeface="Trebuchet MS" pitchFamily="34" charset="0"/>
                <a:ea typeface="+mn-ea"/>
                <a:cs typeface="Arial"/>
              </a:rPr>
              <a:t>Área de Proceso</a:t>
            </a:r>
            <a:endParaRPr lang="en-US" sz="1400" kern="1200" dirty="0">
              <a:solidFill>
                <a:srgbClr val="FFFFFF"/>
              </a:solidFill>
              <a:latin typeface="Trebuchet MS" pitchFamily="34" charset="0"/>
              <a:ea typeface="+mn-ea"/>
              <a:cs typeface="Arial"/>
            </a:endParaRPr>
          </a:p>
        </p:txBody>
      </p:sp>
      <p:sp>
        <p:nvSpPr>
          <p:cNvPr id="18436" name="Oval 10"/>
          <p:cNvSpPr>
            <a:spLocks noChangeArrowheads="1"/>
          </p:cNvSpPr>
          <p:nvPr/>
        </p:nvSpPr>
        <p:spPr bwMode="auto">
          <a:xfrm>
            <a:off x="4643465" y="3000397"/>
            <a:ext cx="1407025" cy="735747"/>
          </a:xfrm>
          <a:prstGeom prst="ellipse">
            <a:avLst/>
          </a:prstGeom>
          <a:solidFill>
            <a:srgbClr val="043162"/>
          </a:solidFill>
          <a:ln w="9525">
            <a:solidFill>
              <a:schemeClr val="bg2"/>
            </a:solidFill>
            <a:round/>
            <a:headEnd/>
            <a:tailEnd/>
          </a:ln>
        </p:spPr>
        <p:txBody>
          <a:bodyPr wrap="none" anchor="ctr">
            <a:spAutoFit/>
          </a:bodyPr>
          <a:lstStyle/>
          <a:p>
            <a:pPr algn="ctr" rtl="0" fontAlgn="base">
              <a:spcBef>
                <a:spcPct val="0"/>
              </a:spcBef>
              <a:spcAft>
                <a:spcPct val="0"/>
              </a:spcAft>
            </a:pPr>
            <a:r>
              <a:rPr lang="es-MX" sz="1400" kern="1200">
                <a:solidFill>
                  <a:srgbClr val="FFFFFF"/>
                </a:solidFill>
                <a:latin typeface="Trebuchet MS" pitchFamily="34" charset="0"/>
                <a:ea typeface="+mn-ea"/>
                <a:cs typeface="Arial" charset="0"/>
              </a:rPr>
              <a:t>Objetivos</a:t>
            </a:r>
          </a:p>
          <a:p>
            <a:pPr algn="ctr" rtl="0" fontAlgn="base">
              <a:spcBef>
                <a:spcPct val="0"/>
              </a:spcBef>
              <a:spcAft>
                <a:spcPct val="0"/>
              </a:spcAft>
            </a:pPr>
            <a:r>
              <a:rPr lang="es-MX" sz="1400" kern="1200">
                <a:solidFill>
                  <a:srgbClr val="FFFFFF"/>
                </a:solidFill>
                <a:latin typeface="Trebuchet MS" pitchFamily="34" charset="0"/>
                <a:ea typeface="+mn-ea"/>
                <a:cs typeface="Arial" charset="0"/>
              </a:rPr>
              <a:t> genéricos</a:t>
            </a:r>
            <a:endParaRPr lang="en-US" sz="1400" kern="1200">
              <a:solidFill>
                <a:srgbClr val="FFFFFF"/>
              </a:solidFill>
              <a:latin typeface="Trebuchet MS" pitchFamily="34" charset="0"/>
              <a:ea typeface="+mn-ea"/>
              <a:cs typeface="Arial" charset="0"/>
            </a:endParaRPr>
          </a:p>
        </p:txBody>
      </p:sp>
      <p:sp>
        <p:nvSpPr>
          <p:cNvPr id="18437" name="Oval 24"/>
          <p:cNvSpPr>
            <a:spLocks noChangeArrowheads="1"/>
          </p:cNvSpPr>
          <p:nvPr/>
        </p:nvSpPr>
        <p:spPr bwMode="auto">
          <a:xfrm>
            <a:off x="4214840" y="4286247"/>
            <a:ext cx="2314575" cy="735012"/>
          </a:xfrm>
          <a:prstGeom prst="ellipse">
            <a:avLst/>
          </a:prstGeom>
          <a:solidFill>
            <a:schemeClr val="folHlink"/>
          </a:solidFill>
          <a:ln w="9525">
            <a:solidFill>
              <a:schemeClr val="bg2"/>
            </a:solidFill>
            <a:round/>
            <a:headEnd/>
            <a:tailEnd/>
          </a:ln>
        </p:spPr>
        <p:txBody>
          <a:bodyPr anchor="ctr">
            <a:spAutoFit/>
          </a:bodyPr>
          <a:lstStyle/>
          <a:p>
            <a:pPr algn="ctr" rtl="0" fontAlgn="base">
              <a:spcBef>
                <a:spcPct val="0"/>
              </a:spcBef>
              <a:spcAft>
                <a:spcPct val="0"/>
              </a:spcAft>
            </a:pPr>
            <a:r>
              <a:rPr lang="es-MX" sz="1400" kern="1200" dirty="0">
                <a:solidFill>
                  <a:srgbClr val="FFFFFF"/>
                </a:solidFill>
                <a:latin typeface="Trebuchet MS" pitchFamily="34" charset="0"/>
                <a:ea typeface="+mn-ea"/>
                <a:cs typeface="Arial" charset="0"/>
              </a:rPr>
              <a:t>Prácticas genéricas</a:t>
            </a:r>
            <a:endParaRPr lang="en-US" sz="1400" kern="1200" dirty="0">
              <a:solidFill>
                <a:srgbClr val="FFFFFF"/>
              </a:solidFill>
              <a:latin typeface="Trebuchet MS" pitchFamily="34" charset="0"/>
              <a:ea typeface="+mn-ea"/>
              <a:cs typeface="Arial" charset="0"/>
            </a:endParaRPr>
          </a:p>
        </p:txBody>
      </p:sp>
      <p:sp>
        <p:nvSpPr>
          <p:cNvPr id="18438" name="Oval 29"/>
          <p:cNvSpPr>
            <a:spLocks noChangeArrowheads="1"/>
          </p:cNvSpPr>
          <p:nvPr/>
        </p:nvSpPr>
        <p:spPr bwMode="auto">
          <a:xfrm>
            <a:off x="500090" y="4194172"/>
            <a:ext cx="2468562" cy="735012"/>
          </a:xfrm>
          <a:prstGeom prst="ellipse">
            <a:avLst/>
          </a:prstGeom>
          <a:solidFill>
            <a:schemeClr val="folHlink"/>
          </a:solidFill>
          <a:ln w="9525">
            <a:solidFill>
              <a:schemeClr val="bg2"/>
            </a:solidFill>
            <a:round/>
            <a:headEnd/>
            <a:tailEnd/>
          </a:ln>
        </p:spPr>
        <p:txBody>
          <a:bodyPr anchor="ctr">
            <a:spAutoFit/>
          </a:bodyPr>
          <a:lstStyle/>
          <a:p>
            <a:pPr algn="ctr" rtl="0" fontAlgn="base">
              <a:spcBef>
                <a:spcPct val="0"/>
              </a:spcBef>
              <a:spcAft>
                <a:spcPct val="0"/>
              </a:spcAft>
            </a:pPr>
            <a:r>
              <a:rPr lang="es-MX" sz="1400" kern="1200" dirty="0">
                <a:solidFill>
                  <a:srgbClr val="FFFFFF"/>
                </a:solidFill>
                <a:latin typeface="Trebuchet MS" pitchFamily="34" charset="0"/>
                <a:ea typeface="+mn-ea"/>
                <a:cs typeface="Arial" charset="0"/>
              </a:rPr>
              <a:t>Prácticas específicas</a:t>
            </a:r>
            <a:endParaRPr lang="en-US" sz="1400" kern="1200" dirty="0">
              <a:solidFill>
                <a:srgbClr val="FFFFFF"/>
              </a:solidFill>
              <a:latin typeface="Trebuchet MS" pitchFamily="34" charset="0"/>
              <a:ea typeface="+mn-ea"/>
              <a:cs typeface="Arial" charset="0"/>
            </a:endParaRPr>
          </a:p>
        </p:txBody>
      </p:sp>
      <p:sp>
        <p:nvSpPr>
          <p:cNvPr id="18439" name="AutoShape 14"/>
          <p:cNvSpPr>
            <a:spLocks noChangeArrowheads="1"/>
          </p:cNvSpPr>
          <p:nvPr/>
        </p:nvSpPr>
        <p:spPr bwMode="auto">
          <a:xfrm>
            <a:off x="4857777" y="2214559"/>
            <a:ext cx="1477963" cy="534988"/>
          </a:xfrm>
          <a:prstGeom prst="roundRect">
            <a:avLst>
              <a:gd name="adj" fmla="val 16667"/>
            </a:avLst>
          </a:prstGeom>
          <a:solidFill>
            <a:srgbClr val="75D4FF"/>
          </a:solidFill>
          <a:ln w="9525">
            <a:solidFill>
              <a:schemeClr val="bg2"/>
            </a:solidFill>
            <a:round/>
            <a:headEnd/>
            <a:tailEnd/>
          </a:ln>
        </p:spPr>
        <p:txBody>
          <a:bodyPr anchor="ctr"/>
          <a:lstStyle/>
          <a:p>
            <a:pPr algn="ctr" rtl="0" fontAlgn="base">
              <a:spcBef>
                <a:spcPct val="0"/>
              </a:spcBef>
              <a:spcAft>
                <a:spcPct val="0"/>
              </a:spcAft>
            </a:pPr>
            <a:r>
              <a:rPr lang="es-MX" sz="1400" kern="1200" dirty="0">
                <a:solidFill>
                  <a:srgbClr val="808080"/>
                </a:solidFill>
                <a:latin typeface="Trebuchet MS" pitchFamily="34" charset="0"/>
                <a:ea typeface="+mn-ea"/>
                <a:cs typeface="Arial" charset="0"/>
              </a:rPr>
              <a:t>Propósito</a:t>
            </a:r>
            <a:endParaRPr lang="en-US" sz="1400" kern="1200" dirty="0">
              <a:solidFill>
                <a:srgbClr val="808080"/>
              </a:solidFill>
              <a:latin typeface="Trebuchet MS" pitchFamily="34" charset="0"/>
              <a:ea typeface="+mn-ea"/>
              <a:cs typeface="Arial" charset="0"/>
            </a:endParaRPr>
          </a:p>
        </p:txBody>
      </p:sp>
      <p:sp>
        <p:nvSpPr>
          <p:cNvPr id="18440" name="AutoShape 14"/>
          <p:cNvSpPr>
            <a:spLocks noChangeArrowheads="1"/>
          </p:cNvSpPr>
          <p:nvPr/>
        </p:nvSpPr>
        <p:spPr bwMode="auto">
          <a:xfrm>
            <a:off x="6523065" y="2214559"/>
            <a:ext cx="1477962" cy="534988"/>
          </a:xfrm>
          <a:prstGeom prst="roundRect">
            <a:avLst>
              <a:gd name="adj" fmla="val 16667"/>
            </a:avLst>
          </a:prstGeom>
          <a:solidFill>
            <a:srgbClr val="75D4FF"/>
          </a:solidFill>
          <a:ln w="9525">
            <a:solidFill>
              <a:schemeClr val="bg2"/>
            </a:solidFill>
            <a:round/>
            <a:headEnd/>
            <a:tailEnd/>
          </a:ln>
        </p:spPr>
        <p:txBody>
          <a:bodyPr anchor="ctr"/>
          <a:lstStyle/>
          <a:p>
            <a:pPr algn="ctr" rtl="0" fontAlgn="base">
              <a:spcBef>
                <a:spcPct val="0"/>
              </a:spcBef>
              <a:spcAft>
                <a:spcPct val="0"/>
              </a:spcAft>
            </a:pPr>
            <a:r>
              <a:rPr lang="en-US" sz="1400" kern="1200">
                <a:solidFill>
                  <a:srgbClr val="808080"/>
                </a:solidFill>
                <a:latin typeface="Trebuchet MS" pitchFamily="34" charset="0"/>
                <a:ea typeface="+mn-ea"/>
                <a:cs typeface="Arial" charset="0"/>
              </a:rPr>
              <a:t>AP Relacionadas</a:t>
            </a:r>
          </a:p>
        </p:txBody>
      </p:sp>
      <p:cxnSp>
        <p:nvCxnSpPr>
          <p:cNvPr id="18441" name="AutoShape 22"/>
          <p:cNvCxnSpPr>
            <a:cxnSpLocks noChangeShapeType="1"/>
            <a:stCxn id="18435" idx="3"/>
            <a:endCxn id="18440" idx="0"/>
          </p:cNvCxnSpPr>
          <p:nvPr/>
        </p:nvCxnSpPr>
        <p:spPr bwMode="auto">
          <a:xfrm>
            <a:off x="3414693" y="1812913"/>
            <a:ext cx="3847353" cy="401646"/>
          </a:xfrm>
          <a:prstGeom prst="bentConnector2">
            <a:avLst/>
          </a:prstGeom>
          <a:noFill/>
          <a:ln w="19050">
            <a:solidFill>
              <a:schemeClr val="bg2"/>
            </a:solidFill>
            <a:miter lim="800000"/>
            <a:headEnd/>
            <a:tailEnd type="triangle" w="med" len="med"/>
          </a:ln>
        </p:spPr>
      </p:cxnSp>
      <p:sp>
        <p:nvSpPr>
          <p:cNvPr id="18442" name="Oval 10"/>
          <p:cNvSpPr>
            <a:spLocks noChangeArrowheads="1"/>
          </p:cNvSpPr>
          <p:nvPr/>
        </p:nvSpPr>
        <p:spPr bwMode="auto">
          <a:xfrm>
            <a:off x="928715" y="2928934"/>
            <a:ext cx="1497190" cy="735747"/>
          </a:xfrm>
          <a:prstGeom prst="ellipse">
            <a:avLst/>
          </a:prstGeom>
          <a:solidFill>
            <a:srgbClr val="043162"/>
          </a:solidFill>
          <a:ln w="9525">
            <a:solidFill>
              <a:schemeClr val="bg2"/>
            </a:solidFill>
            <a:round/>
            <a:headEnd/>
            <a:tailEnd/>
          </a:ln>
        </p:spPr>
        <p:txBody>
          <a:bodyPr wrap="none" anchor="ctr">
            <a:spAutoFit/>
          </a:bodyPr>
          <a:lstStyle/>
          <a:p>
            <a:pPr algn="ctr" rtl="0" fontAlgn="base">
              <a:spcBef>
                <a:spcPct val="0"/>
              </a:spcBef>
              <a:spcAft>
                <a:spcPct val="0"/>
              </a:spcAft>
            </a:pPr>
            <a:r>
              <a:rPr lang="es-MX" sz="1400" kern="1200">
                <a:solidFill>
                  <a:srgbClr val="FFFFFF"/>
                </a:solidFill>
                <a:latin typeface="Trebuchet MS" pitchFamily="34" charset="0"/>
                <a:ea typeface="+mn-ea"/>
                <a:cs typeface="Arial" charset="0"/>
              </a:rPr>
              <a:t>Objetivos</a:t>
            </a:r>
          </a:p>
          <a:p>
            <a:pPr algn="ctr" rtl="0" fontAlgn="base">
              <a:spcBef>
                <a:spcPct val="0"/>
              </a:spcBef>
              <a:spcAft>
                <a:spcPct val="0"/>
              </a:spcAft>
            </a:pPr>
            <a:r>
              <a:rPr lang="es-MX" sz="1400" kern="1200">
                <a:solidFill>
                  <a:srgbClr val="FFFFFF"/>
                </a:solidFill>
                <a:latin typeface="Trebuchet MS" pitchFamily="34" charset="0"/>
                <a:ea typeface="+mn-ea"/>
                <a:cs typeface="Arial" charset="0"/>
              </a:rPr>
              <a:t>específicos</a:t>
            </a:r>
            <a:endParaRPr lang="en-US" sz="1400" kern="1200">
              <a:solidFill>
                <a:srgbClr val="FFFFFF"/>
              </a:solidFill>
              <a:latin typeface="Trebuchet MS" pitchFamily="34" charset="0"/>
              <a:ea typeface="+mn-ea"/>
              <a:cs typeface="Arial" charset="0"/>
            </a:endParaRPr>
          </a:p>
        </p:txBody>
      </p:sp>
      <p:cxnSp>
        <p:nvCxnSpPr>
          <p:cNvPr id="18443" name="55 Conector recto de flecha"/>
          <p:cNvCxnSpPr>
            <a:cxnSpLocks noChangeShapeType="1"/>
            <a:stCxn id="18442" idx="4"/>
            <a:endCxn id="18438" idx="0"/>
          </p:cNvCxnSpPr>
          <p:nvPr/>
        </p:nvCxnSpPr>
        <p:spPr bwMode="auto">
          <a:xfrm rot="16200000" flipH="1">
            <a:off x="1441095" y="3900895"/>
            <a:ext cx="529491" cy="57061"/>
          </a:xfrm>
          <a:prstGeom prst="straightConnector1">
            <a:avLst/>
          </a:prstGeom>
          <a:noFill/>
          <a:ln w="9525" algn="ctr">
            <a:solidFill>
              <a:schemeClr val="bg2"/>
            </a:solidFill>
            <a:round/>
            <a:headEnd/>
            <a:tailEnd type="arrow" w="med" len="med"/>
          </a:ln>
        </p:spPr>
      </p:cxnSp>
      <p:sp>
        <p:nvSpPr>
          <p:cNvPr id="18444" name="Oval 10"/>
          <p:cNvSpPr>
            <a:spLocks noChangeArrowheads="1"/>
          </p:cNvSpPr>
          <p:nvPr/>
        </p:nvSpPr>
        <p:spPr bwMode="auto">
          <a:xfrm>
            <a:off x="285720" y="5286388"/>
            <a:ext cx="1785937" cy="1030288"/>
          </a:xfrm>
          <a:prstGeom prst="ellipse">
            <a:avLst/>
          </a:prstGeom>
          <a:solidFill>
            <a:srgbClr val="75D4FF"/>
          </a:solidFill>
          <a:ln w="9525">
            <a:solidFill>
              <a:schemeClr val="bg2"/>
            </a:solidFill>
            <a:round/>
            <a:headEnd/>
            <a:tailEnd/>
          </a:ln>
        </p:spPr>
        <p:txBody>
          <a:bodyPr anchor="ctr"/>
          <a:lstStyle/>
          <a:p>
            <a:pPr algn="ctr" rtl="0" fontAlgn="base">
              <a:spcBef>
                <a:spcPct val="0"/>
              </a:spcBef>
              <a:spcAft>
                <a:spcPct val="0"/>
              </a:spcAft>
            </a:pPr>
            <a:r>
              <a:rPr lang="es-MX" sz="1400" kern="1200" dirty="0">
                <a:solidFill>
                  <a:srgbClr val="808080"/>
                </a:solidFill>
                <a:latin typeface="Trebuchet MS" pitchFamily="34" charset="0"/>
                <a:ea typeface="+mn-ea"/>
                <a:cs typeface="Arial" charset="0"/>
              </a:rPr>
              <a:t>Productos típicos</a:t>
            </a:r>
          </a:p>
          <a:p>
            <a:pPr algn="ctr" rtl="0" fontAlgn="base">
              <a:spcBef>
                <a:spcPct val="0"/>
              </a:spcBef>
              <a:spcAft>
                <a:spcPct val="0"/>
              </a:spcAft>
            </a:pPr>
            <a:r>
              <a:rPr lang="es-ES" sz="1400" kern="1200" dirty="0">
                <a:solidFill>
                  <a:srgbClr val="808080"/>
                </a:solidFill>
                <a:latin typeface="Trebuchet MS" pitchFamily="34" charset="0"/>
                <a:ea typeface="+mn-ea"/>
                <a:cs typeface="Arial" charset="0"/>
              </a:rPr>
              <a:t>de Trabajo</a:t>
            </a:r>
            <a:endParaRPr lang="en-US" sz="1400" kern="1200" dirty="0">
              <a:solidFill>
                <a:srgbClr val="808080"/>
              </a:solidFill>
              <a:latin typeface="Trebuchet MS" pitchFamily="34" charset="0"/>
              <a:ea typeface="+mn-ea"/>
              <a:cs typeface="Arial" charset="0"/>
            </a:endParaRPr>
          </a:p>
        </p:txBody>
      </p:sp>
      <p:sp>
        <p:nvSpPr>
          <p:cNvPr id="18445" name="Oval 10"/>
          <p:cNvSpPr>
            <a:spLocks noChangeArrowheads="1"/>
          </p:cNvSpPr>
          <p:nvPr/>
        </p:nvSpPr>
        <p:spPr bwMode="auto">
          <a:xfrm>
            <a:off x="2286027" y="5286372"/>
            <a:ext cx="1785938" cy="1030287"/>
          </a:xfrm>
          <a:prstGeom prst="ellipse">
            <a:avLst/>
          </a:prstGeom>
          <a:solidFill>
            <a:srgbClr val="75D4FF"/>
          </a:solidFill>
          <a:ln w="9525">
            <a:solidFill>
              <a:schemeClr val="bg2"/>
            </a:solidFill>
            <a:round/>
            <a:headEnd/>
            <a:tailEnd/>
          </a:ln>
        </p:spPr>
        <p:txBody>
          <a:bodyPr anchor="ctr"/>
          <a:lstStyle/>
          <a:p>
            <a:pPr algn="ctr" rtl="0" fontAlgn="base">
              <a:spcBef>
                <a:spcPct val="0"/>
              </a:spcBef>
              <a:spcAft>
                <a:spcPct val="0"/>
              </a:spcAft>
            </a:pPr>
            <a:r>
              <a:rPr lang="es-ES" sz="1400" kern="1200">
                <a:solidFill>
                  <a:srgbClr val="808080"/>
                </a:solidFill>
                <a:latin typeface="Trebuchet MS" pitchFamily="34" charset="0"/>
                <a:ea typeface="+mn-ea"/>
                <a:cs typeface="Arial" charset="0"/>
              </a:rPr>
              <a:t>Subprácticas</a:t>
            </a:r>
            <a:endParaRPr lang="en-US" sz="1400" kern="1200">
              <a:solidFill>
                <a:srgbClr val="808080"/>
              </a:solidFill>
              <a:latin typeface="Trebuchet MS" pitchFamily="34" charset="0"/>
              <a:ea typeface="+mn-ea"/>
              <a:cs typeface="Arial" charset="0"/>
            </a:endParaRPr>
          </a:p>
        </p:txBody>
      </p:sp>
      <p:sp>
        <p:nvSpPr>
          <p:cNvPr id="18446" name="Oval 10"/>
          <p:cNvSpPr>
            <a:spLocks noChangeArrowheads="1"/>
          </p:cNvSpPr>
          <p:nvPr/>
        </p:nvSpPr>
        <p:spPr bwMode="auto">
          <a:xfrm>
            <a:off x="4357715" y="5643559"/>
            <a:ext cx="1928812" cy="1000125"/>
          </a:xfrm>
          <a:prstGeom prst="ellipse">
            <a:avLst/>
          </a:prstGeom>
          <a:solidFill>
            <a:srgbClr val="75D4FF"/>
          </a:solidFill>
          <a:ln w="9525">
            <a:solidFill>
              <a:schemeClr val="bg2"/>
            </a:solidFill>
            <a:round/>
            <a:headEnd/>
            <a:tailEnd/>
          </a:ln>
        </p:spPr>
        <p:txBody>
          <a:bodyPr anchor="ctr"/>
          <a:lstStyle/>
          <a:p>
            <a:pPr algn="ctr" rtl="0" fontAlgn="base">
              <a:spcBef>
                <a:spcPct val="0"/>
              </a:spcBef>
              <a:spcAft>
                <a:spcPct val="0"/>
              </a:spcAft>
            </a:pPr>
            <a:r>
              <a:rPr lang="es-ES" sz="1400" kern="1200" dirty="0">
                <a:solidFill>
                  <a:srgbClr val="808080"/>
                </a:solidFill>
                <a:latin typeface="Trebuchet MS" pitchFamily="34" charset="0"/>
                <a:ea typeface="+mn-ea"/>
                <a:cs typeface="Arial" charset="0"/>
              </a:rPr>
              <a:t>Elaboraciones</a:t>
            </a:r>
            <a:endParaRPr lang="en-US" sz="1400" kern="1200" dirty="0">
              <a:solidFill>
                <a:srgbClr val="808080"/>
              </a:solidFill>
              <a:latin typeface="Trebuchet MS" pitchFamily="34" charset="0"/>
              <a:ea typeface="+mn-ea"/>
              <a:cs typeface="Arial" charset="0"/>
            </a:endParaRPr>
          </a:p>
        </p:txBody>
      </p:sp>
      <p:sp>
        <p:nvSpPr>
          <p:cNvPr id="18447" name="Oval 10"/>
          <p:cNvSpPr>
            <a:spLocks noChangeArrowheads="1"/>
          </p:cNvSpPr>
          <p:nvPr/>
        </p:nvSpPr>
        <p:spPr bwMode="auto">
          <a:xfrm>
            <a:off x="6715140" y="5500702"/>
            <a:ext cx="1785937" cy="1030287"/>
          </a:xfrm>
          <a:prstGeom prst="ellipse">
            <a:avLst/>
          </a:prstGeom>
          <a:solidFill>
            <a:srgbClr val="75D4FF"/>
          </a:solidFill>
          <a:ln w="9525">
            <a:solidFill>
              <a:schemeClr val="bg2"/>
            </a:solidFill>
            <a:round/>
            <a:headEnd/>
            <a:tailEnd/>
          </a:ln>
        </p:spPr>
        <p:txBody>
          <a:bodyPr anchor="ctr"/>
          <a:lstStyle/>
          <a:p>
            <a:pPr algn="ctr" rtl="0" fontAlgn="base">
              <a:spcBef>
                <a:spcPct val="0"/>
              </a:spcBef>
              <a:spcAft>
                <a:spcPct val="0"/>
              </a:spcAft>
            </a:pPr>
            <a:r>
              <a:rPr lang="es-ES" sz="1400" kern="1200">
                <a:solidFill>
                  <a:srgbClr val="808080"/>
                </a:solidFill>
                <a:latin typeface="Trebuchet MS" pitchFamily="34" charset="0"/>
                <a:ea typeface="+mn-ea"/>
                <a:cs typeface="Arial" charset="0"/>
              </a:rPr>
              <a:t>Subprácticas</a:t>
            </a:r>
            <a:endParaRPr lang="en-US" sz="1400" kern="1200">
              <a:solidFill>
                <a:srgbClr val="808080"/>
              </a:solidFill>
              <a:latin typeface="Trebuchet MS" pitchFamily="34" charset="0"/>
              <a:ea typeface="+mn-ea"/>
              <a:cs typeface="Arial" charset="0"/>
            </a:endParaRPr>
          </a:p>
        </p:txBody>
      </p:sp>
      <p:cxnSp>
        <p:nvCxnSpPr>
          <p:cNvPr id="18448" name="63 Conector recto de flecha"/>
          <p:cNvCxnSpPr>
            <a:cxnSpLocks noChangeShapeType="1"/>
            <a:stCxn id="18435" idx="2"/>
            <a:endCxn id="18442" idx="0"/>
          </p:cNvCxnSpPr>
          <p:nvPr/>
        </p:nvCxnSpPr>
        <p:spPr bwMode="auto">
          <a:xfrm rot="5400000">
            <a:off x="1665729" y="1994356"/>
            <a:ext cx="946159" cy="922996"/>
          </a:xfrm>
          <a:prstGeom prst="straightConnector1">
            <a:avLst/>
          </a:prstGeom>
          <a:noFill/>
          <a:ln w="9525" algn="ctr">
            <a:solidFill>
              <a:schemeClr val="bg2"/>
            </a:solidFill>
            <a:round/>
            <a:headEnd/>
            <a:tailEnd type="arrow" w="med" len="med"/>
          </a:ln>
        </p:spPr>
      </p:cxnSp>
      <p:cxnSp>
        <p:nvCxnSpPr>
          <p:cNvPr id="18449" name="64 Conector recto de flecha"/>
          <p:cNvCxnSpPr>
            <a:cxnSpLocks noChangeShapeType="1"/>
            <a:stCxn id="18435" idx="2"/>
            <a:endCxn id="18436" idx="2"/>
          </p:cNvCxnSpPr>
          <p:nvPr/>
        </p:nvCxnSpPr>
        <p:spPr bwMode="auto">
          <a:xfrm rot="16200000" flipH="1">
            <a:off x="2929137" y="1653943"/>
            <a:ext cx="1385496" cy="2043159"/>
          </a:xfrm>
          <a:prstGeom prst="straightConnector1">
            <a:avLst/>
          </a:prstGeom>
          <a:noFill/>
          <a:ln w="9525" algn="ctr">
            <a:solidFill>
              <a:schemeClr val="bg2"/>
            </a:solidFill>
            <a:round/>
            <a:headEnd/>
            <a:tailEnd type="arrow" w="med" len="med"/>
          </a:ln>
        </p:spPr>
      </p:cxnSp>
      <p:cxnSp>
        <p:nvCxnSpPr>
          <p:cNvPr id="18450" name="67 Conector recto de flecha"/>
          <p:cNvCxnSpPr>
            <a:cxnSpLocks noChangeShapeType="1"/>
            <a:stCxn id="18436" idx="4"/>
            <a:endCxn id="18437" idx="0"/>
          </p:cNvCxnSpPr>
          <p:nvPr/>
        </p:nvCxnSpPr>
        <p:spPr bwMode="auto">
          <a:xfrm rot="16200000" flipH="1">
            <a:off x="5084502" y="3998620"/>
            <a:ext cx="550103" cy="25150"/>
          </a:xfrm>
          <a:prstGeom prst="straightConnector1">
            <a:avLst/>
          </a:prstGeom>
          <a:noFill/>
          <a:ln w="9525" algn="ctr">
            <a:solidFill>
              <a:schemeClr val="bg2"/>
            </a:solidFill>
            <a:round/>
            <a:headEnd/>
            <a:tailEnd type="arrow" w="med" len="med"/>
          </a:ln>
        </p:spPr>
      </p:cxnSp>
      <p:cxnSp>
        <p:nvCxnSpPr>
          <p:cNvPr id="18451" name="71 Conector recto de flecha"/>
          <p:cNvCxnSpPr>
            <a:cxnSpLocks noChangeShapeType="1"/>
            <a:stCxn id="18438" idx="4"/>
          </p:cNvCxnSpPr>
          <p:nvPr/>
        </p:nvCxnSpPr>
        <p:spPr bwMode="auto">
          <a:xfrm rot="5400000">
            <a:off x="1366864" y="4991097"/>
            <a:ext cx="428625" cy="304800"/>
          </a:xfrm>
          <a:prstGeom prst="straightConnector1">
            <a:avLst/>
          </a:prstGeom>
          <a:noFill/>
          <a:ln w="9525" algn="ctr">
            <a:solidFill>
              <a:schemeClr val="bg2"/>
            </a:solidFill>
            <a:round/>
            <a:headEnd/>
            <a:tailEnd type="arrow" w="med" len="med"/>
          </a:ln>
        </p:spPr>
      </p:cxnSp>
      <p:cxnSp>
        <p:nvCxnSpPr>
          <p:cNvPr id="18452" name="79 Conector recto de flecha"/>
          <p:cNvCxnSpPr>
            <a:cxnSpLocks noChangeShapeType="1"/>
            <a:stCxn id="18438" idx="4"/>
            <a:endCxn id="18445" idx="0"/>
          </p:cNvCxnSpPr>
          <p:nvPr/>
        </p:nvCxnSpPr>
        <p:spPr bwMode="auto">
          <a:xfrm rot="16200000" flipH="1">
            <a:off x="2278089" y="4385465"/>
            <a:ext cx="357188" cy="1444625"/>
          </a:xfrm>
          <a:prstGeom prst="straightConnector1">
            <a:avLst/>
          </a:prstGeom>
          <a:noFill/>
          <a:ln w="9525" algn="ctr">
            <a:solidFill>
              <a:schemeClr val="bg2"/>
            </a:solidFill>
            <a:round/>
            <a:headEnd/>
            <a:tailEnd type="arrow" w="med" len="med"/>
          </a:ln>
        </p:spPr>
      </p:cxnSp>
      <p:cxnSp>
        <p:nvCxnSpPr>
          <p:cNvPr id="18453" name="83 Conector recto de flecha"/>
          <p:cNvCxnSpPr>
            <a:cxnSpLocks noChangeShapeType="1"/>
            <a:stCxn id="18437" idx="4"/>
            <a:endCxn id="18446" idx="0"/>
          </p:cNvCxnSpPr>
          <p:nvPr/>
        </p:nvCxnSpPr>
        <p:spPr bwMode="auto">
          <a:xfrm rot="5400000">
            <a:off x="5035975" y="5307406"/>
            <a:ext cx="622300" cy="50007"/>
          </a:xfrm>
          <a:prstGeom prst="straightConnector1">
            <a:avLst/>
          </a:prstGeom>
          <a:noFill/>
          <a:ln w="9525" algn="ctr">
            <a:solidFill>
              <a:schemeClr val="bg2"/>
            </a:solidFill>
            <a:round/>
            <a:headEnd/>
            <a:tailEnd type="arrow" w="med" len="med"/>
          </a:ln>
        </p:spPr>
      </p:cxnSp>
      <p:cxnSp>
        <p:nvCxnSpPr>
          <p:cNvPr id="18454" name="86 Conector recto de flecha"/>
          <p:cNvCxnSpPr>
            <a:cxnSpLocks noChangeShapeType="1"/>
            <a:stCxn id="18437" idx="4"/>
            <a:endCxn id="18447" idx="0"/>
          </p:cNvCxnSpPr>
          <p:nvPr/>
        </p:nvCxnSpPr>
        <p:spPr bwMode="auto">
          <a:xfrm rot="16200000" flipH="1">
            <a:off x="6250397" y="4142989"/>
            <a:ext cx="479443" cy="2235981"/>
          </a:xfrm>
          <a:prstGeom prst="straightConnector1">
            <a:avLst/>
          </a:prstGeom>
          <a:noFill/>
          <a:ln w="9525" algn="ctr">
            <a:solidFill>
              <a:schemeClr val="bg2"/>
            </a:solidFill>
            <a:round/>
            <a:headEnd/>
            <a:tailEnd type="arrow" w="med" len="med"/>
          </a:ln>
        </p:spPr>
      </p:cxnSp>
      <p:cxnSp>
        <p:nvCxnSpPr>
          <p:cNvPr id="18455" name="AutoShape 22"/>
          <p:cNvCxnSpPr>
            <a:cxnSpLocks noChangeShapeType="1"/>
            <a:stCxn id="18435" idx="3"/>
            <a:endCxn id="18439" idx="0"/>
          </p:cNvCxnSpPr>
          <p:nvPr/>
        </p:nvCxnSpPr>
        <p:spPr bwMode="auto">
          <a:xfrm>
            <a:off x="3414693" y="1812913"/>
            <a:ext cx="2182066" cy="401646"/>
          </a:xfrm>
          <a:prstGeom prst="bentConnector2">
            <a:avLst/>
          </a:prstGeom>
          <a:noFill/>
          <a:ln w="19050">
            <a:solidFill>
              <a:schemeClr val="bg2"/>
            </a:solidFill>
            <a:miter lim="800000"/>
            <a:headEnd/>
            <a:tailEnd type="triangle" w="med" len="med"/>
          </a:ln>
        </p:spPr>
      </p:cxnSp>
      <p:sp>
        <p:nvSpPr>
          <p:cNvPr id="18456" name="106 CuadroTexto"/>
          <p:cNvSpPr txBox="1">
            <a:spLocks noChangeArrowheads="1"/>
          </p:cNvSpPr>
          <p:nvPr/>
        </p:nvSpPr>
        <p:spPr bwMode="auto">
          <a:xfrm>
            <a:off x="6572277" y="3071835"/>
            <a:ext cx="1857375" cy="976312"/>
          </a:xfrm>
          <a:prstGeom prst="rect">
            <a:avLst/>
          </a:prstGeom>
          <a:noFill/>
          <a:ln w="9525">
            <a:noFill/>
            <a:miter lim="800000"/>
            <a:headEnd/>
            <a:tailEnd/>
          </a:ln>
        </p:spPr>
        <p:txBody>
          <a:bodyPr>
            <a:spAutoFit/>
          </a:bodyPr>
          <a:lstStyle/>
          <a:p>
            <a:pPr algn="l" rtl="0" fontAlgn="base">
              <a:spcBef>
                <a:spcPct val="0"/>
              </a:spcBef>
              <a:spcAft>
                <a:spcPct val="0"/>
              </a:spcAft>
            </a:pPr>
            <a:r>
              <a:rPr lang="es-ES" sz="1400" kern="1200">
                <a:solidFill>
                  <a:srgbClr val="003366"/>
                </a:solidFill>
                <a:latin typeface="Trebuchet MS" pitchFamily="34" charset="0"/>
                <a:ea typeface="+mn-ea"/>
                <a:cs typeface="Arial" charset="0"/>
              </a:rPr>
              <a:t>Aplican a distintas áreas de proceso.</a:t>
            </a:r>
          </a:p>
          <a:p>
            <a:pPr algn="l" rtl="0" fontAlgn="base">
              <a:spcBef>
                <a:spcPct val="0"/>
              </a:spcBef>
              <a:spcAft>
                <a:spcPct val="0"/>
              </a:spcAft>
            </a:pPr>
            <a:r>
              <a:rPr lang="es-ES" sz="1400" kern="1200">
                <a:solidFill>
                  <a:srgbClr val="003366"/>
                </a:solidFill>
                <a:latin typeface="Trebuchet MS" pitchFamily="34" charset="0"/>
                <a:ea typeface="+mn-ea"/>
                <a:cs typeface="Arial" charset="0"/>
              </a:rPr>
              <a:t>Características de institucionalización</a:t>
            </a:r>
            <a:endParaRPr lang="es-MX" sz="1400" kern="1200">
              <a:solidFill>
                <a:srgbClr val="003366"/>
              </a:solidFill>
              <a:latin typeface="Trebuchet MS" pitchFamily="34" charset="0"/>
              <a:ea typeface="+mn-ea"/>
              <a:cs typeface="Arial" charset="0"/>
            </a:endParaRPr>
          </a:p>
        </p:txBody>
      </p:sp>
      <p:cxnSp>
        <p:nvCxnSpPr>
          <p:cNvPr id="18457" name="108 Conector recto de flecha"/>
          <p:cNvCxnSpPr>
            <a:cxnSpLocks noChangeShapeType="1"/>
            <a:endCxn id="18436" idx="6"/>
          </p:cNvCxnSpPr>
          <p:nvPr/>
        </p:nvCxnSpPr>
        <p:spPr bwMode="auto">
          <a:xfrm rot="10800000">
            <a:off x="6050491" y="3368272"/>
            <a:ext cx="593225" cy="346501"/>
          </a:xfrm>
          <a:prstGeom prst="straightConnector1">
            <a:avLst/>
          </a:prstGeom>
          <a:noFill/>
          <a:ln w="9525" algn="ctr">
            <a:noFill/>
            <a:round/>
            <a:headEnd/>
            <a:tailEnd type="arrow" w="med" len="med"/>
          </a:ln>
        </p:spPr>
      </p:cxnSp>
      <p:cxnSp>
        <p:nvCxnSpPr>
          <p:cNvPr id="18458" name="112 Conector recto de flecha"/>
          <p:cNvCxnSpPr>
            <a:cxnSpLocks noChangeShapeType="1"/>
            <a:stCxn id="18456" idx="1"/>
            <a:endCxn id="18436" idx="6"/>
          </p:cNvCxnSpPr>
          <p:nvPr/>
        </p:nvCxnSpPr>
        <p:spPr bwMode="auto">
          <a:xfrm rot="10800000">
            <a:off x="6050491" y="3368271"/>
            <a:ext cx="521787" cy="191720"/>
          </a:xfrm>
          <a:prstGeom prst="straightConnector1">
            <a:avLst/>
          </a:prstGeom>
          <a:noFill/>
          <a:ln w="9525" algn="ctr">
            <a:solidFill>
              <a:schemeClr val="bg2"/>
            </a:solidFill>
            <a:round/>
            <a:headEnd/>
            <a:tailEnd type="arrow" w="med" len="med"/>
          </a:ln>
        </p:spPr>
      </p:cxnSp>
      <p:sp>
        <p:nvSpPr>
          <p:cNvPr id="27" name="Slide Number Placeholder 5"/>
          <p:cNvSpPr txBox="1">
            <a:spLocks/>
          </p:cNvSpPr>
          <p:nvPr/>
        </p:nvSpPr>
        <p:spPr bwMode="auto">
          <a:xfrm>
            <a:off x="7010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r" rtl="0" fontAlgn="base">
              <a:spcBef>
                <a:spcPct val="0"/>
              </a:spcBef>
              <a:spcAft>
                <a:spcPct val="0"/>
              </a:spcAft>
              <a:defRPr/>
            </a:pPr>
            <a:fld id="{D4284124-2783-455E-B169-ABC5FFC98A41}" type="slidenum">
              <a:rPr lang="en-US" sz="1400" kern="1200">
                <a:solidFill>
                  <a:srgbClr val="000000"/>
                </a:solidFill>
                <a:latin typeface="Arial"/>
                <a:ea typeface="+mn-ea"/>
                <a:cs typeface="Arial" charset="0"/>
              </a:rPr>
              <a:pPr algn="r" rtl="0" fontAlgn="base">
                <a:spcBef>
                  <a:spcPct val="0"/>
                </a:spcBef>
                <a:spcAft>
                  <a:spcPct val="0"/>
                </a:spcAft>
                <a:defRPr/>
              </a:pPr>
              <a:t>48</a:t>
            </a:fld>
            <a:endParaRPr lang="en-US" sz="1400" kern="1200" dirty="0">
              <a:solidFill>
                <a:srgbClr val="000000"/>
              </a:solidFill>
              <a:latin typeface="Arial"/>
              <a:ea typeface="+mn-ea"/>
              <a:cs typeface="Arial" charset="0"/>
            </a:endParaRPr>
          </a:p>
        </p:txBody>
      </p:sp>
      <p:sp>
        <p:nvSpPr>
          <p:cNvPr id="28" name="TextBox 27"/>
          <p:cNvSpPr txBox="1"/>
          <p:nvPr/>
        </p:nvSpPr>
        <p:spPr>
          <a:xfrm>
            <a:off x="4000496" y="6550247"/>
            <a:ext cx="2143140" cy="261610"/>
          </a:xfrm>
          <a:prstGeom prst="rect">
            <a:avLst/>
          </a:prstGeom>
          <a:noFill/>
        </p:spPr>
        <p:txBody>
          <a:bodyPr wrap="square" rtlCol="0">
            <a:spAutoFit/>
          </a:bodyPr>
          <a:lstStyle/>
          <a:p>
            <a:pPr algn="ctr" rtl="0" fontAlgn="base">
              <a:spcBef>
                <a:spcPct val="0"/>
              </a:spcBef>
              <a:spcAft>
                <a:spcPct val="0"/>
              </a:spcAft>
            </a:pPr>
            <a:r>
              <a:rPr lang="es-AR" sz="1100" kern="1200" dirty="0">
                <a:solidFill>
                  <a:srgbClr val="000000"/>
                </a:solidFill>
                <a:latin typeface="Arial"/>
                <a:ea typeface="+mn-ea"/>
                <a:cs typeface="Arial" charset="0"/>
              </a:rPr>
              <a:t>Lic. Gabriela Faillace</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Título"/>
          <p:cNvSpPr>
            <a:spLocks noGrp="1"/>
          </p:cNvSpPr>
          <p:nvPr>
            <p:ph type="title"/>
          </p:nvPr>
        </p:nvSpPr>
        <p:spPr/>
        <p:txBody>
          <a:bodyPr/>
          <a:lstStyle/>
          <a:p>
            <a:r>
              <a:rPr lang="es-ES" smtClean="0"/>
              <a:t>¿Qué es un SCAMPI?</a:t>
            </a:r>
            <a:endParaRPr lang="es-MX" smtClean="0"/>
          </a:p>
        </p:txBody>
      </p:sp>
      <p:sp>
        <p:nvSpPr>
          <p:cNvPr id="3" name="2 Marcador de contenido"/>
          <p:cNvSpPr>
            <a:spLocks noGrp="1"/>
          </p:cNvSpPr>
          <p:nvPr>
            <p:ph idx="1"/>
          </p:nvPr>
        </p:nvSpPr>
        <p:spPr/>
        <p:txBody>
          <a:bodyPr/>
          <a:lstStyle/>
          <a:p>
            <a:r>
              <a:rPr lang="es-AR" smtClean="0"/>
              <a:t>Standard CMMI Appraisal Method for Process Improvement</a:t>
            </a:r>
          </a:p>
          <a:p>
            <a:endParaRPr lang="es-AR" smtClean="0"/>
          </a:p>
          <a:p>
            <a:pPr lvl="1"/>
            <a:r>
              <a:rPr lang="es-AR" smtClean="0"/>
              <a:t>Es una avaluación oficial del SEI (Software Engineering Institute) realizada por un equipo liderado por un Lead Appraiser, en una Unidad Organizacional previamente definida con un Sponsor.</a:t>
            </a:r>
            <a:endParaRPr lang="es-AR" dirty="0"/>
          </a:p>
        </p:txBody>
      </p:sp>
      <p:sp>
        <p:nvSpPr>
          <p:cNvPr id="4" name="Slide Number Placeholder 5"/>
          <p:cNvSpPr txBox="1">
            <a:spLocks/>
          </p:cNvSpPr>
          <p:nvPr/>
        </p:nvSpPr>
        <p:spPr bwMode="auto">
          <a:xfrm>
            <a:off x="7010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r" rtl="0" fontAlgn="base">
              <a:spcBef>
                <a:spcPct val="0"/>
              </a:spcBef>
              <a:spcAft>
                <a:spcPct val="0"/>
              </a:spcAft>
              <a:defRPr/>
            </a:pPr>
            <a:fld id="{D4284124-2783-455E-B169-ABC5FFC98A41}" type="slidenum">
              <a:rPr lang="en-US" sz="1400" kern="1200">
                <a:solidFill>
                  <a:srgbClr val="000000"/>
                </a:solidFill>
                <a:latin typeface="Arial"/>
                <a:ea typeface="+mn-ea"/>
                <a:cs typeface="Arial" charset="0"/>
              </a:rPr>
              <a:pPr algn="r" rtl="0" fontAlgn="base">
                <a:spcBef>
                  <a:spcPct val="0"/>
                </a:spcBef>
                <a:spcAft>
                  <a:spcPct val="0"/>
                </a:spcAft>
                <a:defRPr/>
              </a:pPr>
              <a:t>49</a:t>
            </a:fld>
            <a:endParaRPr lang="en-US" sz="1400" kern="1200" dirty="0">
              <a:solidFill>
                <a:srgbClr val="000000"/>
              </a:solidFill>
              <a:latin typeface="Arial"/>
              <a:ea typeface="+mn-ea"/>
              <a:cs typeface="Arial" charset="0"/>
            </a:endParaRPr>
          </a:p>
        </p:txBody>
      </p:sp>
      <p:sp>
        <p:nvSpPr>
          <p:cNvPr id="5" name="TextBox 4"/>
          <p:cNvSpPr txBox="1"/>
          <p:nvPr/>
        </p:nvSpPr>
        <p:spPr>
          <a:xfrm>
            <a:off x="4000496" y="6550247"/>
            <a:ext cx="2143140" cy="261610"/>
          </a:xfrm>
          <a:prstGeom prst="rect">
            <a:avLst/>
          </a:prstGeom>
          <a:noFill/>
        </p:spPr>
        <p:txBody>
          <a:bodyPr wrap="square" rtlCol="0">
            <a:spAutoFit/>
          </a:bodyPr>
          <a:lstStyle/>
          <a:p>
            <a:pPr algn="ctr" rtl="0" fontAlgn="base">
              <a:spcBef>
                <a:spcPct val="0"/>
              </a:spcBef>
              <a:spcAft>
                <a:spcPct val="0"/>
              </a:spcAft>
            </a:pPr>
            <a:r>
              <a:rPr lang="es-AR" sz="1100" kern="1200" dirty="0">
                <a:solidFill>
                  <a:srgbClr val="000000"/>
                </a:solidFill>
                <a:latin typeface="Arial"/>
                <a:ea typeface="+mn-ea"/>
                <a:cs typeface="Arial" charset="0"/>
              </a:rPr>
              <a:t>Lic. Gabriela Faillace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54" name="Rectangle 62"/>
          <p:cNvSpPr>
            <a:spLocks noGrp="1" noChangeArrowheads="1"/>
          </p:cNvSpPr>
          <p:nvPr>
            <p:ph type="title"/>
          </p:nvPr>
        </p:nvSpPr>
        <p:spPr>
          <a:xfrm>
            <a:off x="623888" y="176213"/>
            <a:ext cx="7772400" cy="1143000"/>
          </a:xfrm>
          <a:noFill/>
          <a:ln/>
        </p:spPr>
        <p:txBody>
          <a:bodyPr/>
          <a:lstStyle/>
          <a:p>
            <a:r>
              <a:rPr lang="es-ES" sz="4000" b="1" i="1"/>
              <a:t>Modelo de calidad para calidad </a:t>
            </a:r>
            <a:r>
              <a:rPr lang="es-MX" sz="4000" b="1" i="1"/>
              <a:t>de uso</a:t>
            </a:r>
            <a:endParaRPr lang="es-ES" sz="4000" b="1" i="1"/>
          </a:p>
        </p:txBody>
      </p:sp>
      <p:sp>
        <p:nvSpPr>
          <p:cNvPr id="59455" name="Rectangle 63"/>
          <p:cNvSpPr>
            <a:spLocks noChangeArrowheads="1"/>
          </p:cNvSpPr>
          <p:nvPr/>
        </p:nvSpPr>
        <p:spPr bwMode="auto">
          <a:xfrm>
            <a:off x="3373438" y="2133600"/>
            <a:ext cx="2201862" cy="977900"/>
          </a:xfrm>
          <a:prstGeom prst="rect">
            <a:avLst/>
          </a:prstGeom>
          <a:solidFill>
            <a:schemeClr val="bg2"/>
          </a:solidFill>
          <a:ln w="8001">
            <a:solidFill>
              <a:srgbClr val="000000"/>
            </a:solidFill>
            <a:miter lim="800000"/>
            <a:headEnd/>
            <a:tailEnd/>
          </a:ln>
          <a:effectLst>
            <a:outerShdw dist="107763" dir="2700000" algn="ctr" rotWithShape="0">
              <a:srgbClr val="808080"/>
            </a:outerShdw>
          </a:effectLst>
        </p:spPr>
        <p:txBody>
          <a:bodyPr/>
          <a:lstStyle/>
          <a:p>
            <a:endParaRPr lang="es-AR"/>
          </a:p>
        </p:txBody>
      </p:sp>
      <p:grpSp>
        <p:nvGrpSpPr>
          <p:cNvPr id="2" name="Group 64"/>
          <p:cNvGrpSpPr>
            <a:grpSpLocks/>
          </p:cNvGrpSpPr>
          <p:nvPr/>
        </p:nvGrpSpPr>
        <p:grpSpPr bwMode="auto">
          <a:xfrm>
            <a:off x="3429000" y="2414588"/>
            <a:ext cx="2084388" cy="835025"/>
            <a:chOff x="581" y="934"/>
            <a:chExt cx="2919" cy="223"/>
          </a:xfrm>
        </p:grpSpPr>
        <p:sp>
          <p:nvSpPr>
            <p:cNvPr id="59457" name="Rectangle 65"/>
            <p:cNvSpPr>
              <a:spLocks noChangeArrowheads="1"/>
            </p:cNvSpPr>
            <p:nvPr/>
          </p:nvSpPr>
          <p:spPr bwMode="auto">
            <a:xfrm>
              <a:off x="581" y="934"/>
              <a:ext cx="2919" cy="98"/>
            </a:xfrm>
            <a:prstGeom prst="rect">
              <a:avLst/>
            </a:prstGeom>
            <a:noFill/>
            <a:ln w="9525">
              <a:noFill/>
              <a:miter lim="800000"/>
              <a:headEnd/>
              <a:tailEnd/>
            </a:ln>
          </p:spPr>
          <p:txBody>
            <a:bodyPr wrap="none" lIns="0" tIns="0" rIns="0" bIns="0">
              <a:spAutoFit/>
            </a:bodyPr>
            <a:lstStyle/>
            <a:p>
              <a:pPr algn="l"/>
              <a:r>
                <a:rPr lang="es-MX" sz="2400" i="0">
                  <a:solidFill>
                    <a:schemeClr val="tx1"/>
                  </a:solidFill>
                  <a:effectLst/>
                  <a:latin typeface="Times New Roman" pitchFamily="18" charset="0"/>
                </a:rPr>
                <a:t>Calidad  de  uso</a:t>
              </a:r>
              <a:endParaRPr lang="es-ES" sz="2400" b="0" i="0">
                <a:solidFill>
                  <a:schemeClr val="tx1"/>
                </a:solidFill>
                <a:effectLst/>
                <a:latin typeface="Times New Roman" pitchFamily="18" charset="0"/>
              </a:endParaRPr>
            </a:p>
          </p:txBody>
        </p:sp>
        <p:sp>
          <p:nvSpPr>
            <p:cNvPr id="59458" name="Rectangle 66"/>
            <p:cNvSpPr>
              <a:spLocks noChangeArrowheads="1"/>
            </p:cNvSpPr>
            <p:nvPr/>
          </p:nvSpPr>
          <p:spPr bwMode="auto">
            <a:xfrm>
              <a:off x="2800" y="1059"/>
              <a:ext cx="0" cy="98"/>
            </a:xfrm>
            <a:prstGeom prst="rect">
              <a:avLst/>
            </a:prstGeom>
            <a:noFill/>
            <a:ln w="9525">
              <a:noFill/>
              <a:miter lim="800000"/>
              <a:headEnd/>
              <a:tailEnd/>
            </a:ln>
          </p:spPr>
          <p:txBody>
            <a:bodyPr wrap="none" lIns="0" tIns="0" rIns="0" bIns="0">
              <a:spAutoFit/>
            </a:bodyPr>
            <a:lstStyle/>
            <a:p>
              <a:pPr algn="l"/>
              <a:endParaRPr lang="en-US" sz="2400" b="0" i="0">
                <a:solidFill>
                  <a:schemeClr val="tx1"/>
                </a:solidFill>
                <a:effectLst/>
                <a:latin typeface="Times New Roman" pitchFamily="18" charset="0"/>
              </a:endParaRPr>
            </a:p>
          </p:txBody>
        </p:sp>
      </p:grpSp>
      <p:sp>
        <p:nvSpPr>
          <p:cNvPr id="59465" name="Rectangle 73"/>
          <p:cNvSpPr>
            <a:spLocks noChangeArrowheads="1"/>
          </p:cNvSpPr>
          <p:nvPr/>
        </p:nvSpPr>
        <p:spPr bwMode="auto">
          <a:xfrm>
            <a:off x="354013" y="3779838"/>
            <a:ext cx="1768475" cy="762000"/>
          </a:xfrm>
          <a:prstGeom prst="rect">
            <a:avLst/>
          </a:prstGeom>
          <a:solidFill>
            <a:schemeClr val="bg2"/>
          </a:solidFill>
          <a:ln w="8001">
            <a:solidFill>
              <a:srgbClr val="000000"/>
            </a:solidFill>
            <a:miter lim="800000"/>
            <a:headEnd/>
            <a:tailEnd/>
          </a:ln>
          <a:effectLst>
            <a:outerShdw dist="107763" dir="2700000" algn="ctr" rotWithShape="0">
              <a:srgbClr val="808080"/>
            </a:outerShdw>
          </a:effectLst>
        </p:spPr>
        <p:txBody>
          <a:bodyPr/>
          <a:lstStyle/>
          <a:p>
            <a:endParaRPr lang="es-AR"/>
          </a:p>
        </p:txBody>
      </p:sp>
      <p:sp>
        <p:nvSpPr>
          <p:cNvPr id="59466" name="Rectangle 74"/>
          <p:cNvSpPr>
            <a:spLocks noChangeArrowheads="1"/>
          </p:cNvSpPr>
          <p:nvPr/>
        </p:nvSpPr>
        <p:spPr bwMode="auto">
          <a:xfrm>
            <a:off x="374650" y="3978275"/>
            <a:ext cx="1746250" cy="304800"/>
          </a:xfrm>
          <a:prstGeom prst="rect">
            <a:avLst/>
          </a:prstGeom>
          <a:noFill/>
          <a:ln w="9525">
            <a:noFill/>
            <a:miter lim="800000"/>
            <a:headEnd/>
            <a:tailEnd/>
          </a:ln>
        </p:spPr>
        <p:txBody>
          <a:bodyPr lIns="0" tIns="0" rIns="0" bIns="0">
            <a:spAutoFit/>
          </a:bodyPr>
          <a:lstStyle/>
          <a:p>
            <a:r>
              <a:rPr lang="es-MX" sz="2000" i="0">
                <a:solidFill>
                  <a:schemeClr val="tx1"/>
                </a:solidFill>
                <a:effectLst/>
                <a:latin typeface="Times New Roman" pitchFamily="18" charset="0"/>
              </a:rPr>
              <a:t>Efectividad</a:t>
            </a:r>
            <a:endParaRPr lang="es-ES" sz="2000" i="0">
              <a:solidFill>
                <a:schemeClr val="tx1"/>
              </a:solidFill>
              <a:effectLst/>
              <a:latin typeface="Times New Roman" pitchFamily="18" charset="0"/>
            </a:endParaRPr>
          </a:p>
        </p:txBody>
      </p:sp>
      <p:sp>
        <p:nvSpPr>
          <p:cNvPr id="59478" name="Line 86"/>
          <p:cNvSpPr>
            <a:spLocks noChangeShapeType="1"/>
          </p:cNvSpPr>
          <p:nvPr/>
        </p:nvSpPr>
        <p:spPr bwMode="auto">
          <a:xfrm>
            <a:off x="1187450" y="3557588"/>
            <a:ext cx="4763" cy="236537"/>
          </a:xfrm>
          <a:prstGeom prst="line">
            <a:avLst/>
          </a:prstGeom>
          <a:noFill/>
          <a:ln w="7938">
            <a:solidFill>
              <a:srgbClr val="000000"/>
            </a:solidFill>
            <a:round/>
            <a:headEnd/>
            <a:tailEnd/>
          </a:ln>
        </p:spPr>
        <p:txBody>
          <a:bodyPr/>
          <a:lstStyle/>
          <a:p>
            <a:endParaRPr lang="es-AR"/>
          </a:p>
        </p:txBody>
      </p:sp>
      <p:sp>
        <p:nvSpPr>
          <p:cNvPr id="59479" name="Line 87"/>
          <p:cNvSpPr>
            <a:spLocks noChangeShapeType="1"/>
          </p:cNvSpPr>
          <p:nvPr/>
        </p:nvSpPr>
        <p:spPr bwMode="auto">
          <a:xfrm>
            <a:off x="7742238" y="3535363"/>
            <a:ext cx="1587" cy="300037"/>
          </a:xfrm>
          <a:prstGeom prst="line">
            <a:avLst/>
          </a:prstGeom>
          <a:noFill/>
          <a:ln w="7938">
            <a:solidFill>
              <a:srgbClr val="000000"/>
            </a:solidFill>
            <a:round/>
            <a:headEnd/>
            <a:tailEnd/>
          </a:ln>
        </p:spPr>
        <p:txBody>
          <a:bodyPr/>
          <a:lstStyle/>
          <a:p>
            <a:endParaRPr lang="es-AR"/>
          </a:p>
        </p:txBody>
      </p:sp>
      <p:sp>
        <p:nvSpPr>
          <p:cNvPr id="59481" name="Line 89"/>
          <p:cNvSpPr>
            <a:spLocks noChangeShapeType="1"/>
          </p:cNvSpPr>
          <p:nvPr/>
        </p:nvSpPr>
        <p:spPr bwMode="auto">
          <a:xfrm>
            <a:off x="3392488" y="3536950"/>
            <a:ext cx="3175" cy="257175"/>
          </a:xfrm>
          <a:prstGeom prst="line">
            <a:avLst/>
          </a:prstGeom>
          <a:noFill/>
          <a:ln w="7938">
            <a:solidFill>
              <a:srgbClr val="000000"/>
            </a:solidFill>
            <a:round/>
            <a:headEnd/>
            <a:tailEnd/>
          </a:ln>
        </p:spPr>
        <p:txBody>
          <a:bodyPr/>
          <a:lstStyle/>
          <a:p>
            <a:endParaRPr lang="es-AR"/>
          </a:p>
        </p:txBody>
      </p:sp>
      <p:sp>
        <p:nvSpPr>
          <p:cNvPr id="59482" name="Line 90"/>
          <p:cNvSpPr>
            <a:spLocks noChangeShapeType="1"/>
          </p:cNvSpPr>
          <p:nvPr/>
        </p:nvSpPr>
        <p:spPr bwMode="auto">
          <a:xfrm>
            <a:off x="4494213" y="3117850"/>
            <a:ext cx="0" cy="403225"/>
          </a:xfrm>
          <a:prstGeom prst="line">
            <a:avLst/>
          </a:prstGeom>
          <a:noFill/>
          <a:ln w="7938">
            <a:solidFill>
              <a:srgbClr val="000000"/>
            </a:solidFill>
            <a:round/>
            <a:headEnd/>
            <a:tailEnd/>
          </a:ln>
        </p:spPr>
        <p:txBody>
          <a:bodyPr/>
          <a:lstStyle/>
          <a:p>
            <a:endParaRPr lang="es-AR"/>
          </a:p>
        </p:txBody>
      </p:sp>
      <p:sp>
        <p:nvSpPr>
          <p:cNvPr id="59484" name="Line 92"/>
          <p:cNvSpPr>
            <a:spLocks noChangeShapeType="1"/>
          </p:cNvSpPr>
          <p:nvPr/>
        </p:nvSpPr>
        <p:spPr bwMode="auto">
          <a:xfrm>
            <a:off x="5581650" y="3543300"/>
            <a:ext cx="0" cy="276225"/>
          </a:xfrm>
          <a:prstGeom prst="line">
            <a:avLst/>
          </a:prstGeom>
          <a:noFill/>
          <a:ln w="9525">
            <a:solidFill>
              <a:schemeClr val="tx1"/>
            </a:solidFill>
            <a:miter lim="800000"/>
            <a:headEnd/>
            <a:tailEnd/>
          </a:ln>
          <a:effectLst/>
        </p:spPr>
        <p:txBody>
          <a:bodyPr wrap="none"/>
          <a:lstStyle/>
          <a:p>
            <a:endParaRPr lang="es-AR"/>
          </a:p>
        </p:txBody>
      </p:sp>
      <p:sp>
        <p:nvSpPr>
          <p:cNvPr id="59490" name="Rectangle 98"/>
          <p:cNvSpPr>
            <a:spLocks noChangeArrowheads="1"/>
          </p:cNvSpPr>
          <p:nvPr/>
        </p:nvSpPr>
        <p:spPr bwMode="auto">
          <a:xfrm>
            <a:off x="6710363" y="3789363"/>
            <a:ext cx="1746250" cy="304800"/>
          </a:xfrm>
          <a:prstGeom prst="rect">
            <a:avLst/>
          </a:prstGeom>
          <a:noFill/>
          <a:ln w="9525">
            <a:noFill/>
            <a:miter lim="800000"/>
            <a:headEnd/>
            <a:tailEnd/>
          </a:ln>
        </p:spPr>
        <p:txBody>
          <a:bodyPr lIns="0" tIns="0" rIns="0" bIns="0">
            <a:spAutoFit/>
          </a:bodyPr>
          <a:lstStyle/>
          <a:p>
            <a:r>
              <a:rPr lang="es-MX" sz="2000" i="0">
                <a:solidFill>
                  <a:schemeClr val="tx1"/>
                </a:solidFill>
                <a:effectLst/>
                <a:latin typeface="Times New Roman" pitchFamily="18" charset="0"/>
              </a:rPr>
              <a:t>Efectividad</a:t>
            </a:r>
            <a:endParaRPr lang="es-ES" sz="2000" i="0">
              <a:solidFill>
                <a:schemeClr val="tx1"/>
              </a:solidFill>
              <a:effectLst/>
              <a:latin typeface="Times New Roman" pitchFamily="18" charset="0"/>
            </a:endParaRPr>
          </a:p>
        </p:txBody>
      </p:sp>
      <p:sp>
        <p:nvSpPr>
          <p:cNvPr id="59492" name="Rectangle 100"/>
          <p:cNvSpPr>
            <a:spLocks noChangeArrowheads="1"/>
          </p:cNvSpPr>
          <p:nvPr/>
        </p:nvSpPr>
        <p:spPr bwMode="auto">
          <a:xfrm>
            <a:off x="6843713" y="3789363"/>
            <a:ext cx="1768475" cy="762000"/>
          </a:xfrm>
          <a:prstGeom prst="rect">
            <a:avLst/>
          </a:prstGeom>
          <a:solidFill>
            <a:schemeClr val="bg2"/>
          </a:solidFill>
          <a:ln w="8001">
            <a:solidFill>
              <a:srgbClr val="000000"/>
            </a:solidFill>
            <a:miter lim="800000"/>
            <a:headEnd/>
            <a:tailEnd/>
          </a:ln>
          <a:effectLst>
            <a:outerShdw dist="107763" dir="2700000" algn="ctr" rotWithShape="0">
              <a:srgbClr val="808080"/>
            </a:outerShdw>
          </a:effectLst>
        </p:spPr>
        <p:txBody>
          <a:bodyPr/>
          <a:lstStyle/>
          <a:p>
            <a:endParaRPr lang="es-AR"/>
          </a:p>
        </p:txBody>
      </p:sp>
      <p:sp>
        <p:nvSpPr>
          <p:cNvPr id="59493" name="Rectangle 101"/>
          <p:cNvSpPr>
            <a:spLocks noChangeArrowheads="1"/>
          </p:cNvSpPr>
          <p:nvPr/>
        </p:nvSpPr>
        <p:spPr bwMode="auto">
          <a:xfrm>
            <a:off x="6862763" y="3941763"/>
            <a:ext cx="1746250" cy="304800"/>
          </a:xfrm>
          <a:prstGeom prst="rect">
            <a:avLst/>
          </a:prstGeom>
          <a:noFill/>
          <a:ln w="9525">
            <a:noFill/>
            <a:miter lim="800000"/>
            <a:headEnd/>
            <a:tailEnd/>
          </a:ln>
        </p:spPr>
        <p:txBody>
          <a:bodyPr lIns="0" tIns="0" rIns="0" bIns="0">
            <a:spAutoFit/>
          </a:bodyPr>
          <a:lstStyle/>
          <a:p>
            <a:r>
              <a:rPr lang="es-MX" sz="2000" i="0">
                <a:solidFill>
                  <a:schemeClr val="tx1"/>
                </a:solidFill>
                <a:effectLst/>
                <a:latin typeface="Times New Roman" pitchFamily="18" charset="0"/>
              </a:rPr>
              <a:t>Satisfacción</a:t>
            </a:r>
            <a:endParaRPr lang="es-ES" sz="2000" i="0">
              <a:solidFill>
                <a:schemeClr val="tx1"/>
              </a:solidFill>
              <a:effectLst/>
              <a:latin typeface="Times New Roman" pitchFamily="18" charset="0"/>
            </a:endParaRPr>
          </a:p>
        </p:txBody>
      </p:sp>
      <p:sp>
        <p:nvSpPr>
          <p:cNvPr id="59495" name="Rectangle 103"/>
          <p:cNvSpPr>
            <a:spLocks noChangeArrowheads="1"/>
          </p:cNvSpPr>
          <p:nvPr/>
        </p:nvSpPr>
        <p:spPr bwMode="auto">
          <a:xfrm>
            <a:off x="2528888" y="3787775"/>
            <a:ext cx="1768475" cy="762000"/>
          </a:xfrm>
          <a:prstGeom prst="rect">
            <a:avLst/>
          </a:prstGeom>
          <a:solidFill>
            <a:schemeClr val="bg2"/>
          </a:solidFill>
          <a:ln w="8001">
            <a:solidFill>
              <a:srgbClr val="000000"/>
            </a:solidFill>
            <a:miter lim="800000"/>
            <a:headEnd/>
            <a:tailEnd/>
          </a:ln>
          <a:effectLst>
            <a:outerShdw dist="107763" dir="2700000" algn="ctr" rotWithShape="0">
              <a:srgbClr val="808080"/>
            </a:outerShdw>
          </a:effectLst>
        </p:spPr>
        <p:txBody>
          <a:bodyPr/>
          <a:lstStyle/>
          <a:p>
            <a:endParaRPr lang="es-AR"/>
          </a:p>
        </p:txBody>
      </p:sp>
      <p:sp>
        <p:nvSpPr>
          <p:cNvPr id="59496" name="Rectangle 104"/>
          <p:cNvSpPr>
            <a:spLocks noChangeArrowheads="1"/>
          </p:cNvSpPr>
          <p:nvPr/>
        </p:nvSpPr>
        <p:spPr bwMode="auto">
          <a:xfrm>
            <a:off x="2549525" y="3986213"/>
            <a:ext cx="1746250" cy="304800"/>
          </a:xfrm>
          <a:prstGeom prst="rect">
            <a:avLst/>
          </a:prstGeom>
          <a:noFill/>
          <a:ln w="9525">
            <a:noFill/>
            <a:miter lim="800000"/>
            <a:headEnd/>
            <a:tailEnd/>
          </a:ln>
        </p:spPr>
        <p:txBody>
          <a:bodyPr lIns="0" tIns="0" rIns="0" bIns="0">
            <a:spAutoFit/>
          </a:bodyPr>
          <a:lstStyle/>
          <a:p>
            <a:r>
              <a:rPr lang="es-MX" sz="2000" i="0">
                <a:solidFill>
                  <a:schemeClr val="tx1"/>
                </a:solidFill>
                <a:effectLst/>
                <a:latin typeface="Times New Roman" pitchFamily="18" charset="0"/>
              </a:rPr>
              <a:t>Productivida</a:t>
            </a:r>
            <a:endParaRPr lang="es-ES" sz="2000" i="0">
              <a:solidFill>
                <a:schemeClr val="tx1"/>
              </a:solidFill>
              <a:effectLst/>
              <a:latin typeface="Times New Roman" pitchFamily="18" charset="0"/>
            </a:endParaRPr>
          </a:p>
        </p:txBody>
      </p:sp>
      <p:sp>
        <p:nvSpPr>
          <p:cNvPr id="59497" name="Rectangle 105"/>
          <p:cNvSpPr>
            <a:spLocks noChangeArrowheads="1"/>
          </p:cNvSpPr>
          <p:nvPr/>
        </p:nvSpPr>
        <p:spPr bwMode="auto">
          <a:xfrm>
            <a:off x="4695825" y="3808413"/>
            <a:ext cx="1768475" cy="762000"/>
          </a:xfrm>
          <a:prstGeom prst="rect">
            <a:avLst/>
          </a:prstGeom>
          <a:solidFill>
            <a:schemeClr val="bg2"/>
          </a:solidFill>
          <a:ln w="8001">
            <a:solidFill>
              <a:srgbClr val="000000"/>
            </a:solidFill>
            <a:miter lim="800000"/>
            <a:headEnd/>
            <a:tailEnd/>
          </a:ln>
          <a:effectLst>
            <a:outerShdw dist="107763" dir="2700000" algn="ctr" rotWithShape="0">
              <a:srgbClr val="808080"/>
            </a:outerShdw>
          </a:effectLst>
        </p:spPr>
        <p:txBody>
          <a:bodyPr/>
          <a:lstStyle/>
          <a:p>
            <a:endParaRPr lang="es-AR"/>
          </a:p>
        </p:txBody>
      </p:sp>
      <p:sp>
        <p:nvSpPr>
          <p:cNvPr id="59498" name="Rectangle 106"/>
          <p:cNvSpPr>
            <a:spLocks noChangeArrowheads="1"/>
          </p:cNvSpPr>
          <p:nvPr/>
        </p:nvSpPr>
        <p:spPr bwMode="auto">
          <a:xfrm>
            <a:off x="4716463" y="3903663"/>
            <a:ext cx="1746250" cy="609600"/>
          </a:xfrm>
          <a:prstGeom prst="rect">
            <a:avLst/>
          </a:prstGeom>
          <a:noFill/>
          <a:ln w="9525">
            <a:noFill/>
            <a:miter lim="800000"/>
            <a:headEnd/>
            <a:tailEnd/>
          </a:ln>
        </p:spPr>
        <p:txBody>
          <a:bodyPr lIns="0" tIns="0" rIns="0" bIns="0">
            <a:spAutoFit/>
          </a:bodyPr>
          <a:lstStyle/>
          <a:p>
            <a:r>
              <a:rPr lang="es-MX" sz="2000" i="0">
                <a:solidFill>
                  <a:schemeClr val="tx1"/>
                </a:solidFill>
                <a:effectLst/>
                <a:latin typeface="Times New Roman" pitchFamily="18" charset="0"/>
              </a:rPr>
              <a:t>Seguridad de acceso</a:t>
            </a:r>
            <a:endParaRPr lang="es-ES" sz="2000" i="0">
              <a:solidFill>
                <a:schemeClr val="tx1"/>
              </a:solidFill>
              <a:effectLst/>
              <a:latin typeface="Times New Roman" pitchFamily="18" charset="0"/>
            </a:endParaRPr>
          </a:p>
        </p:txBody>
      </p:sp>
      <p:sp>
        <p:nvSpPr>
          <p:cNvPr id="59499" name="Line 107"/>
          <p:cNvSpPr>
            <a:spLocks noChangeShapeType="1"/>
          </p:cNvSpPr>
          <p:nvPr/>
        </p:nvSpPr>
        <p:spPr bwMode="auto">
          <a:xfrm>
            <a:off x="1190625" y="3530600"/>
            <a:ext cx="6529388" cy="0"/>
          </a:xfrm>
          <a:prstGeom prst="line">
            <a:avLst/>
          </a:prstGeom>
          <a:noFill/>
          <a:ln w="9525">
            <a:solidFill>
              <a:schemeClr val="tx1"/>
            </a:solidFill>
            <a:miter lim="800000"/>
            <a:headEnd/>
            <a:tailEnd/>
          </a:ln>
          <a:effectLst/>
        </p:spPr>
        <p:txBody>
          <a:bodyPr wrap="none"/>
          <a:lstStyle/>
          <a:p>
            <a:endParaRPr lang="es-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Título"/>
          <p:cNvSpPr>
            <a:spLocks noGrp="1"/>
          </p:cNvSpPr>
          <p:nvPr>
            <p:ph type="title"/>
          </p:nvPr>
        </p:nvSpPr>
        <p:spPr/>
        <p:txBody>
          <a:bodyPr/>
          <a:lstStyle/>
          <a:p>
            <a:r>
              <a:rPr lang="es-ES" smtClean="0"/>
              <a:t>¿Qué es un SCAMPI?</a:t>
            </a:r>
            <a:endParaRPr lang="es-MX" smtClean="0"/>
          </a:p>
        </p:txBody>
      </p:sp>
      <p:sp>
        <p:nvSpPr>
          <p:cNvPr id="3" name="2 Marcador de contenido"/>
          <p:cNvSpPr>
            <a:spLocks noGrp="1"/>
          </p:cNvSpPr>
          <p:nvPr>
            <p:ph idx="1"/>
          </p:nvPr>
        </p:nvSpPr>
        <p:spPr/>
        <p:txBody>
          <a:bodyPr/>
          <a:lstStyle/>
          <a:p>
            <a:r>
              <a:rPr lang="es-AR" smtClean="0"/>
              <a:t>Sigue un método documentado (MDD – Method Description Document)</a:t>
            </a:r>
          </a:p>
          <a:p>
            <a:r>
              <a:rPr lang="es-AR" smtClean="0"/>
              <a:t>Se enfoca en evidencia objetiva de aplicación de los procesos</a:t>
            </a:r>
          </a:p>
          <a:p>
            <a:pPr lvl="1"/>
            <a:r>
              <a:rPr lang="es-AR" smtClean="0"/>
              <a:t>Artefactos directos</a:t>
            </a:r>
          </a:p>
          <a:p>
            <a:pPr lvl="1"/>
            <a:r>
              <a:rPr lang="es-AR" smtClean="0"/>
              <a:t>Artefactos indirectos</a:t>
            </a:r>
          </a:p>
          <a:p>
            <a:r>
              <a:rPr lang="es-AR" smtClean="0"/>
              <a:t>Es confirmado por afirmaciones surgidas en entrevistas.</a:t>
            </a:r>
          </a:p>
          <a:p>
            <a:r>
              <a:rPr lang="es-AR" smtClean="0"/>
              <a:t>No hay atribución de resultados.</a:t>
            </a:r>
          </a:p>
          <a:p>
            <a:endParaRPr lang="es-AR" dirty="0"/>
          </a:p>
        </p:txBody>
      </p:sp>
      <p:sp>
        <p:nvSpPr>
          <p:cNvPr id="4" name="Slide Number Placeholder 5"/>
          <p:cNvSpPr txBox="1">
            <a:spLocks/>
          </p:cNvSpPr>
          <p:nvPr/>
        </p:nvSpPr>
        <p:spPr bwMode="auto">
          <a:xfrm>
            <a:off x="7010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r" rtl="0" fontAlgn="base">
              <a:spcBef>
                <a:spcPct val="0"/>
              </a:spcBef>
              <a:spcAft>
                <a:spcPct val="0"/>
              </a:spcAft>
              <a:defRPr/>
            </a:pPr>
            <a:fld id="{D4284124-2783-455E-B169-ABC5FFC98A41}" type="slidenum">
              <a:rPr lang="en-US" sz="1400" kern="1200">
                <a:solidFill>
                  <a:srgbClr val="000000"/>
                </a:solidFill>
                <a:latin typeface="Arial"/>
                <a:ea typeface="+mn-ea"/>
                <a:cs typeface="Arial" charset="0"/>
              </a:rPr>
              <a:pPr algn="r" rtl="0" fontAlgn="base">
                <a:spcBef>
                  <a:spcPct val="0"/>
                </a:spcBef>
                <a:spcAft>
                  <a:spcPct val="0"/>
                </a:spcAft>
                <a:defRPr/>
              </a:pPr>
              <a:t>50</a:t>
            </a:fld>
            <a:endParaRPr lang="en-US" sz="1400" kern="1200" dirty="0">
              <a:solidFill>
                <a:srgbClr val="000000"/>
              </a:solidFill>
              <a:latin typeface="Arial"/>
              <a:ea typeface="+mn-ea"/>
              <a:cs typeface="Arial" charset="0"/>
            </a:endParaRPr>
          </a:p>
        </p:txBody>
      </p:sp>
      <p:sp>
        <p:nvSpPr>
          <p:cNvPr id="5" name="TextBox 4"/>
          <p:cNvSpPr txBox="1"/>
          <p:nvPr/>
        </p:nvSpPr>
        <p:spPr>
          <a:xfrm>
            <a:off x="4000496" y="6550247"/>
            <a:ext cx="2143140" cy="261610"/>
          </a:xfrm>
          <a:prstGeom prst="rect">
            <a:avLst/>
          </a:prstGeom>
          <a:noFill/>
        </p:spPr>
        <p:txBody>
          <a:bodyPr wrap="square" rtlCol="0">
            <a:spAutoFit/>
          </a:bodyPr>
          <a:lstStyle/>
          <a:p>
            <a:pPr algn="ctr" rtl="0" fontAlgn="base">
              <a:spcBef>
                <a:spcPct val="0"/>
              </a:spcBef>
              <a:spcAft>
                <a:spcPct val="0"/>
              </a:spcAft>
            </a:pPr>
            <a:r>
              <a:rPr lang="es-AR" sz="1100" kern="1200" dirty="0">
                <a:solidFill>
                  <a:srgbClr val="000000"/>
                </a:solidFill>
                <a:latin typeface="Arial"/>
                <a:ea typeface="+mn-ea"/>
                <a:cs typeface="Arial" charset="0"/>
              </a:rPr>
              <a:t>Lic. Gabriela Faillace</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p:txBody>
          <a:bodyPr/>
          <a:lstStyle/>
          <a:p>
            <a:r>
              <a:rPr lang="es-ES" smtClean="0"/>
              <a:t>¿Cómo se evalúa?</a:t>
            </a:r>
            <a:endParaRPr lang="es-MX" smtClean="0"/>
          </a:p>
        </p:txBody>
      </p:sp>
      <p:graphicFrame>
        <p:nvGraphicFramePr>
          <p:cNvPr id="57468" name="Group 124"/>
          <p:cNvGraphicFramePr>
            <a:graphicFrameLocks noGrp="1"/>
          </p:cNvGraphicFramePr>
          <p:nvPr>
            <p:ph idx="1"/>
          </p:nvPr>
        </p:nvGraphicFramePr>
        <p:xfrm>
          <a:off x="685800" y="1981200"/>
          <a:ext cx="7772400" cy="3909697"/>
        </p:xfrm>
        <a:graphic>
          <a:graphicData uri="http://schemas.openxmlformats.org/drawingml/2006/table">
            <a:tbl>
              <a:tblPr/>
              <a:tblGrid>
                <a:gridCol w="631876"/>
                <a:gridCol w="3455673"/>
                <a:gridCol w="391240"/>
                <a:gridCol w="68754"/>
                <a:gridCol w="193164"/>
                <a:gridCol w="335581"/>
                <a:gridCol w="306116"/>
                <a:gridCol w="368321"/>
                <a:gridCol w="166972"/>
                <a:gridCol w="1360334"/>
                <a:gridCol w="494369"/>
              </a:tblGrid>
              <a:tr h="547688">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s-MX" sz="900" b="0" i="0" u="none" strike="noStrike" cap="none" normalizeH="0" baseline="0" smtClean="0">
                        <a:ln>
                          <a:noFill/>
                        </a:ln>
                        <a:solidFill>
                          <a:schemeClr val="tx1"/>
                        </a:solidFill>
                        <a:effectLst/>
                        <a:latin typeface="Arial" pitchFamily="34"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sz="1200" b="1" i="0" u="none" strike="noStrike" cap="none" normalizeH="0" baseline="0" smtClean="0">
                          <a:ln>
                            <a:noFill/>
                          </a:ln>
                          <a:solidFill>
                            <a:schemeClr val="tx1"/>
                          </a:solidFill>
                          <a:effectLst/>
                          <a:latin typeface="Arial" pitchFamily="34" charset="0"/>
                        </a:rPr>
                        <a:t>Project Planning</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s-MX" sz="900" b="0" i="0" u="none" strike="noStrike" cap="none" normalizeH="0" baseline="0" smtClean="0">
                        <a:ln>
                          <a:noFill/>
                        </a:ln>
                        <a:solidFill>
                          <a:schemeClr val="tx1"/>
                        </a:solidFill>
                        <a:effectLst/>
                        <a:latin typeface="Arial" pitchFamily="34"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s-MX" sz="900" b="0" i="0" u="none" strike="noStrike" cap="none" normalizeH="0" baseline="0" smtClean="0">
                        <a:ln>
                          <a:noFill/>
                        </a:ln>
                        <a:solidFill>
                          <a:schemeClr val="tx1"/>
                        </a:solidFill>
                        <a:effectLst/>
                        <a:latin typeface="Arial" pitchFamily="34"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s-MX" sz="900" b="0" i="0" u="none" strike="noStrike" cap="none" normalizeH="0" baseline="0" smtClean="0">
                        <a:ln>
                          <a:noFill/>
                        </a:ln>
                        <a:solidFill>
                          <a:schemeClr val="tx1"/>
                        </a:solidFill>
                        <a:effectLst/>
                        <a:latin typeface="Arial" pitchFamily="34"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s-MX" sz="900" b="0" i="0" u="none" strike="noStrike" cap="none" normalizeH="0" baseline="0" smtClean="0">
                        <a:ln>
                          <a:noFill/>
                        </a:ln>
                        <a:solidFill>
                          <a:schemeClr val="tx1"/>
                        </a:solidFill>
                        <a:effectLst/>
                        <a:latin typeface="Arial" pitchFamily="34"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s-MX" sz="900" b="0" i="0" u="none" strike="noStrike" cap="none" normalizeH="0" baseline="0" smtClean="0">
                        <a:ln>
                          <a:noFill/>
                        </a:ln>
                        <a:solidFill>
                          <a:schemeClr val="tx1"/>
                        </a:solidFill>
                        <a:effectLst/>
                        <a:latin typeface="Arial" pitchFamily="34"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s-MX" sz="900" b="0" i="0" u="none" strike="noStrike" cap="none" normalizeH="0" baseline="0" smtClean="0">
                        <a:ln>
                          <a:noFill/>
                        </a:ln>
                        <a:solidFill>
                          <a:schemeClr val="tx1"/>
                        </a:solidFill>
                        <a:effectLst/>
                        <a:latin typeface="Arial" pitchFamily="34"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s-MX" sz="900" b="0" i="0" u="none" strike="noStrike" cap="none" normalizeH="0" baseline="0" smtClean="0">
                        <a:ln>
                          <a:noFill/>
                        </a:ln>
                        <a:solidFill>
                          <a:schemeClr val="tx1"/>
                        </a:solidFill>
                        <a:effectLst/>
                        <a:latin typeface="Arial" pitchFamily="34"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s-MX" sz="700" b="0" i="0" u="none" strike="noStrike" cap="none" normalizeH="0" baseline="0" smtClean="0">
                        <a:ln>
                          <a:noFill/>
                        </a:ln>
                        <a:solidFill>
                          <a:schemeClr val="tx1"/>
                        </a:solidFill>
                        <a:effectLst/>
                        <a:latin typeface="Arial" pitchFamily="34"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700" b="0" i="0" u="none" strike="noStrike" cap="none" normalizeH="0" baseline="0" smtClean="0">
                          <a:ln>
                            <a:noFill/>
                          </a:ln>
                          <a:solidFill>
                            <a:srgbClr val="0000FF"/>
                          </a:solidFill>
                          <a:effectLst/>
                          <a:latin typeface="Arial" pitchFamily="34" charset="0"/>
                        </a:rPr>
                        <a:t> </a:t>
                      </a:r>
                    </a:p>
                  </a:txBody>
                  <a:tcPr marL="0" marR="0" marT="0" marB="0" horzOverflow="overflow">
                    <a:lnL>
                      <a:noFill/>
                    </a:lnL>
                    <a:lnR>
                      <a:noFill/>
                    </a:lnR>
                    <a:lnT>
                      <a:noFill/>
                    </a:lnT>
                    <a:lnB>
                      <a:noFill/>
                    </a:lnB>
                    <a:lnTlToBr>
                      <a:noFill/>
                    </a:lnTlToBr>
                    <a:lnBlToTr>
                      <a:noFill/>
                    </a:lnBlToTr>
                    <a:solidFill>
                      <a:srgbClr val="FFFF00"/>
                    </a:solidFill>
                  </a:tcPr>
                </a:tc>
              </a:tr>
              <a:tr h="7000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sz="1000" b="1" i="0" u="none" strike="noStrike" cap="none" normalizeH="0" baseline="0" smtClean="0">
                          <a:ln>
                            <a:noFill/>
                          </a:ln>
                          <a:solidFill>
                            <a:schemeClr val="tx1"/>
                          </a:solidFill>
                          <a:effectLst/>
                          <a:latin typeface="Arial" pitchFamily="34" charset="0"/>
                        </a:rPr>
                        <a:t>SP2.2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chemeClr val="tx1"/>
                          </a:solidFill>
                          <a:effectLst/>
                          <a:latin typeface="Arial" pitchFamily="34" charset="0"/>
                        </a:rPr>
                        <a:t>Identify and analyze project risks.</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none" strike="noStrike" cap="none" normalizeH="0" baseline="0" smtClean="0">
                          <a:ln>
                            <a:noFill/>
                          </a:ln>
                          <a:solidFill>
                            <a:schemeClr val="tx1"/>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s-MX" sz="1400" b="1" i="0" u="none" strike="noStrike" cap="none" normalizeH="0" baseline="0" smtClean="0">
                          <a:ln>
                            <a:noFill/>
                          </a:ln>
                          <a:solidFill>
                            <a:schemeClr val="tx1"/>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none" strike="noStrike" cap="none" normalizeH="0" baseline="0" smtClean="0">
                          <a:ln>
                            <a:noFill/>
                          </a:ln>
                          <a:solidFill>
                            <a:schemeClr val="tx1"/>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none" strike="noStrike" cap="none" normalizeH="0" baseline="0" smtClean="0">
                          <a:ln>
                            <a:noFill/>
                          </a:ln>
                          <a:solidFill>
                            <a:schemeClr val="tx1"/>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none" strike="noStrike" cap="none" normalizeH="0" baseline="0" smtClean="0">
                          <a:ln>
                            <a:noFill/>
                          </a:ln>
                          <a:solidFill>
                            <a:schemeClr val="tx1"/>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none" strike="noStrike" cap="none" normalizeH="0" baseline="0" smtClean="0">
                          <a:ln>
                            <a:noFill/>
                          </a:ln>
                          <a:solidFill>
                            <a:schemeClr val="tx1"/>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none" strike="noStrike" cap="none" normalizeH="0" baseline="0" smtClean="0">
                          <a:ln>
                            <a:noFill/>
                          </a:ln>
                          <a:solidFill>
                            <a:schemeClr val="tx1"/>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700" b="1" i="0" u="none" strike="noStrike" cap="none" normalizeH="0" baseline="0" smtClean="0">
                          <a:ln>
                            <a:noFill/>
                          </a:ln>
                          <a:solidFill>
                            <a:schemeClr val="tx1"/>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sz="1400" b="1" i="0" u="none" strike="noStrike" cap="none" normalizeH="0" baseline="0" smtClean="0">
                          <a:ln>
                            <a:noFill/>
                          </a:ln>
                          <a:solidFill>
                            <a:schemeClr val="tx1"/>
                          </a:solidFill>
                          <a:effectLst/>
                          <a:latin typeface="Arial" pitchFamily="34" charset="0"/>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r>
              <a:tr h="1762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sz="900" b="0" i="0" u="none" strike="noStrike" cap="none" normalizeH="0" baseline="0" smtClean="0">
                          <a:ln>
                            <a:noFill/>
                          </a:ln>
                          <a:solidFill>
                            <a:srgbClr val="0000FF"/>
                          </a:solidFill>
                          <a:effectLst/>
                          <a:latin typeface="Arial" pitchFamily="34" charset="0"/>
                        </a:rPr>
                        <a:t>Plan de Riesgos</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sng" strike="noStrike" cap="none" normalizeH="0" baseline="0" smtClean="0">
                          <a:ln>
                            <a:noFill/>
                          </a:ln>
                          <a:solidFill>
                            <a:srgbClr val="FFFFFF"/>
                          </a:solidFill>
                          <a:effectLst/>
                          <a:latin typeface="Arial" pitchFamily="34" charset="0"/>
                        </a:rPr>
                        <a:t>D</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sng" strike="noStrike" cap="none" normalizeH="0" baseline="0" smtClean="0">
                          <a:ln>
                            <a:noFill/>
                          </a:ln>
                          <a:solidFill>
                            <a:srgbClr val="FFFFFF"/>
                          </a:solidFill>
                          <a:effectLst/>
                          <a:latin typeface="Arial" pitchFamily="34" charset="0"/>
                        </a:rPr>
                        <a:t>D</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sng" strike="noStrike" cap="none" normalizeH="0" baseline="0" smtClean="0">
                          <a:ln>
                            <a:noFill/>
                          </a:ln>
                          <a:solidFill>
                            <a:srgbClr val="FFFFFF"/>
                          </a:solidFill>
                          <a:effectLst/>
                          <a:latin typeface="Arial" pitchFamily="34" charset="0"/>
                        </a:rPr>
                        <a:t>D</a:t>
                      </a:r>
                    </a:p>
                    <a:p>
                      <a:pPr marL="457200" marR="0" lvl="1" indent="0" algn="ctr" defTabSz="914400" rtl="0" eaLnBrk="1" fontAlgn="t" latinLnBrk="0" hangingPunct="1">
                        <a:lnSpc>
                          <a:spcPct val="100000"/>
                        </a:lnSpc>
                        <a:spcBef>
                          <a:spcPct val="0"/>
                        </a:spcBef>
                        <a:spcAft>
                          <a:spcPct val="0"/>
                        </a:spcAft>
                        <a:buClrTx/>
                        <a:buSzTx/>
                        <a:buFontTx/>
                        <a:buNone/>
                        <a:tabLst/>
                      </a:pPr>
                      <a:r>
                        <a:rPr kumimoji="0" lang="es-MX" sz="900" b="0" i="0" u="none" strike="noStrike" cap="none" normalizeH="0" baseline="0" smtClean="0">
                          <a:ln>
                            <a:noFill/>
                          </a:ln>
                          <a:solidFill>
                            <a:schemeClr val="bg1"/>
                          </a:solidFill>
                          <a:effectLst/>
                          <a:latin typeface="Arial" pitchFamily="34" charset="0"/>
                          <a:hlinkClick r:id="rId2" action="ppaction://hlinkfile"/>
                        </a:rPr>
                        <a:t>D</a:t>
                      </a:r>
                      <a:endParaRPr kumimoji="0" lang="es-MX" sz="900" b="0" i="0" u="none" strike="noStrike" cap="none" normalizeH="0" baseline="0" smtClean="0">
                        <a:ln>
                          <a:noFill/>
                        </a:ln>
                        <a:solidFill>
                          <a:schemeClr val="bg1"/>
                        </a:solidFill>
                        <a:effectLst/>
                        <a:latin typeface="Arial" pitchFamily="34" charset="0"/>
                      </a:endParaRP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endParaRPr kumimoji="0" lang="es-MX" sz="700" b="0" i="0" u="none" strike="noStrike" cap="none" normalizeH="0" baseline="0" smtClean="0">
                        <a:ln>
                          <a:noFill/>
                        </a:ln>
                        <a:solidFill>
                          <a:srgbClr val="0000FF"/>
                        </a:solidFill>
                        <a:effectLst/>
                        <a:latin typeface="Arial" pitchFamily="34" charset="0"/>
                      </a:endParaRP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s-MX" sz="700" b="0" i="0" u="none" strike="noStrike" cap="none" normalizeH="0" baseline="0" smtClean="0">
                          <a:ln>
                            <a:noFill/>
                          </a:ln>
                          <a:solidFill>
                            <a:srgbClr val="0000FF"/>
                          </a:solidFill>
                          <a:effectLst/>
                          <a:latin typeface="Arial" pitchFamily="34" charset="0"/>
                        </a:rPr>
                        <a:t>Incluye el seguimiento de los reisgos</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w="6350" cap="flat" cmpd="sng" algn="ctr">
                      <a:solidFill>
                        <a:srgbClr val="000000"/>
                      </a:solidFill>
                      <a:prstDash val="solid"/>
                      <a:round/>
                      <a:headEnd type="none" w="med" len="med"/>
                      <a:tailEnd type="none" w="med" len="med"/>
                    </a:lnBlToTr>
                    <a:noFill/>
                  </a:tcPr>
                </a:tc>
              </a:tr>
              <a:tr h="19208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sz="900" b="0" i="0" u="none" strike="noStrike" cap="none" normalizeH="0" baseline="0" smtClean="0">
                          <a:ln>
                            <a:noFill/>
                          </a:ln>
                          <a:solidFill>
                            <a:srgbClr val="0000FF"/>
                          </a:solidFill>
                          <a:effectLst/>
                          <a:latin typeface="Arial" pitchFamily="34" charset="0"/>
                        </a:rPr>
                        <a:t>Circuito de PP con la actividad 11 donde identifican Riesgos</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sng" strike="noStrike" cap="none" normalizeH="0" baseline="0" smtClean="0">
                          <a:ln>
                            <a:noFill/>
                          </a:ln>
                          <a:solidFill>
                            <a:srgbClr val="0000FF"/>
                          </a:solidFill>
                          <a:effectLst/>
                          <a:latin typeface="Arial" pitchFamily="34" charset="0"/>
                          <a:hlinkClick r:id="rId3" action="ppaction://hlinkfile"/>
                        </a:rPr>
                        <a:t>I</a:t>
                      </a:r>
                      <a:endParaRPr kumimoji="0" lang="es-MX" sz="900" b="1" i="0" u="sng" strike="noStrike" cap="none" normalizeH="0" baseline="0" smtClean="0">
                        <a:ln>
                          <a:noFill/>
                        </a:ln>
                        <a:solidFill>
                          <a:srgbClr val="0000FF"/>
                        </a:solidFill>
                        <a:effectLst/>
                        <a:latin typeface="Arial" pitchFamily="34" charset="0"/>
                      </a:endParaRP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sng" strike="noStrike" cap="none" normalizeH="0" baseline="0" smtClean="0">
                          <a:ln>
                            <a:noFill/>
                          </a:ln>
                          <a:solidFill>
                            <a:srgbClr val="0000FF"/>
                          </a:solidFill>
                          <a:effectLst/>
                          <a:latin typeface="Arial" pitchFamily="34" charset="0"/>
                          <a:hlinkClick r:id="rId3" action="ppaction://hlinkfile"/>
                        </a:rPr>
                        <a:t>I</a:t>
                      </a:r>
                      <a:endParaRPr kumimoji="0" lang="es-MX" sz="900" b="1" i="0" u="sng" strike="noStrike" cap="none" normalizeH="0" baseline="0" smtClean="0">
                        <a:ln>
                          <a:noFill/>
                        </a:ln>
                        <a:solidFill>
                          <a:srgbClr val="0000FF"/>
                        </a:solidFill>
                        <a:effectLst/>
                        <a:latin typeface="Arial" pitchFamily="34" charset="0"/>
                      </a:endParaRP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sng" strike="noStrike" cap="none" normalizeH="0" baseline="0" smtClean="0">
                          <a:ln>
                            <a:noFill/>
                          </a:ln>
                          <a:solidFill>
                            <a:srgbClr val="0000FF"/>
                          </a:solidFill>
                          <a:effectLst/>
                          <a:latin typeface="Arial" pitchFamily="34" charset="0"/>
                          <a:hlinkClick r:id="rId4" action="ppaction://hlinkfile"/>
                        </a:rPr>
                        <a:t>I</a:t>
                      </a:r>
                      <a:endParaRPr kumimoji="0" lang="es-MX" sz="900" b="1" i="0" u="sng" strike="noStrike" cap="none" normalizeH="0" baseline="0" smtClean="0">
                        <a:ln>
                          <a:noFill/>
                        </a:ln>
                        <a:solidFill>
                          <a:srgbClr val="0000FF"/>
                        </a:solidFill>
                        <a:effectLst/>
                        <a:latin typeface="Arial" pitchFamily="34" charset="0"/>
                      </a:endParaRP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s-MX" sz="7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w="6350" cap="flat" cmpd="sng" algn="ctr">
                      <a:solidFill>
                        <a:srgbClr val="000000"/>
                      </a:solidFill>
                      <a:prstDash val="solid"/>
                      <a:round/>
                      <a:headEnd type="none" w="med" len="med"/>
                      <a:tailEnd type="none" w="med" len="med"/>
                    </a:lnBlToTr>
                    <a:noFill/>
                  </a:tcPr>
                </a:tc>
              </a:tr>
              <a:tr h="4191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sz="900" b="0" i="0" u="none" strike="noStrike" cap="none" normalizeH="0" baseline="0" smtClean="0">
                          <a:ln>
                            <a:noFill/>
                          </a:ln>
                          <a:solidFill>
                            <a:srgbClr val="0000FF"/>
                          </a:solidFill>
                          <a:effectLst/>
                          <a:latin typeface="Arial" pitchFamily="34" charset="0"/>
                        </a:rPr>
                        <a:t>Plantilla de Riesgos Nuevos Desarrollos</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sng"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sng" strike="noStrike" cap="none" normalizeH="0" baseline="0" smtClean="0">
                          <a:ln>
                            <a:noFill/>
                          </a:ln>
                          <a:solidFill>
                            <a:srgbClr val="FFFFFF"/>
                          </a:solidFill>
                          <a:effectLst/>
                          <a:latin typeface="Arial" pitchFamily="34" charset="0"/>
                          <a:hlinkClick r:id="rId5" action="ppaction://hlinkfile"/>
                        </a:rPr>
                        <a:t>I</a:t>
                      </a:r>
                      <a:endParaRPr kumimoji="0" lang="es-MX" sz="900" b="1" i="0" u="sng" strike="noStrike" cap="none" normalizeH="0" baseline="0" smtClean="0">
                        <a:ln>
                          <a:noFill/>
                        </a:ln>
                        <a:solidFill>
                          <a:srgbClr val="FFFFFF"/>
                        </a:solidFill>
                        <a:effectLst/>
                        <a:latin typeface="Arial" pitchFamily="34" charset="0"/>
                      </a:endParaRP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sng" strike="noStrike" cap="none" normalizeH="0" baseline="0" smtClean="0">
                          <a:ln>
                            <a:noFill/>
                          </a:ln>
                          <a:solidFill>
                            <a:srgbClr val="FFFFFF"/>
                          </a:solidFill>
                          <a:effectLst/>
                          <a:latin typeface="Arial" pitchFamily="34" charset="0"/>
                          <a:hlinkClick r:id="rId5" action="ppaction://hlinkfile"/>
                        </a:rPr>
                        <a:t>I</a:t>
                      </a:r>
                      <a:endParaRPr kumimoji="0" lang="es-MX" sz="900" b="1" i="0" u="sng" strike="noStrike" cap="none" normalizeH="0" baseline="0" smtClean="0">
                        <a:ln>
                          <a:noFill/>
                        </a:ln>
                        <a:solidFill>
                          <a:srgbClr val="FFFFFF"/>
                        </a:solidFill>
                        <a:effectLst/>
                        <a:latin typeface="Arial" pitchFamily="34" charset="0"/>
                      </a:endParaRP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1"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s-MX" sz="700" b="0" i="0" u="none" strike="noStrike" cap="none" normalizeH="0" baseline="0" smtClean="0">
                          <a:ln>
                            <a:noFill/>
                          </a:ln>
                          <a:solidFill>
                            <a:srgbClr val="0000FF"/>
                          </a:solidFill>
                          <a:effectLst/>
                          <a:latin typeface="Arial" pitchFamily="34" charset="0"/>
                        </a:rPr>
                        <a:t>contiene los riesgos típicos definidos por la organización.</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w="6350" cap="flat" cmpd="sng" algn="ctr">
                      <a:solidFill>
                        <a:srgbClr val="000000"/>
                      </a:solidFill>
                      <a:prstDash val="solid"/>
                      <a:round/>
                      <a:headEnd type="none" w="med" len="med"/>
                      <a:tailEnd type="none" w="med" len="med"/>
                    </a:lnBlToTr>
                    <a:noFill/>
                  </a:tcPr>
                </a:tc>
              </a:tr>
              <a:tr h="2794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4</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sz="900" b="0" i="0" u="none" strike="noStrike" cap="none" normalizeH="0" baseline="0" smtClean="0">
                          <a:ln>
                            <a:noFill/>
                          </a:ln>
                          <a:solidFill>
                            <a:srgbClr val="0000FF"/>
                          </a:solidFill>
                          <a:effectLst/>
                          <a:latin typeface="Arial" pitchFamily="34" charset="0"/>
                        </a:rPr>
                        <a:t>Plantilla de Riesgos Mantenimiento</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sng" strike="noStrike" cap="none" normalizeH="0" baseline="0" smtClean="0">
                          <a:ln>
                            <a:noFill/>
                          </a:ln>
                          <a:solidFill>
                            <a:srgbClr val="FFFFFF"/>
                          </a:solidFill>
                          <a:effectLst/>
                          <a:latin typeface="Arial" pitchFamily="34" charset="0"/>
                          <a:hlinkClick r:id="rId6" action="ppaction://hlinkfile"/>
                        </a:rPr>
                        <a:t>I</a:t>
                      </a:r>
                      <a:endParaRPr kumimoji="0" lang="es-MX" sz="900" b="1" i="0" u="sng" strike="noStrike" cap="none" normalizeH="0" baseline="0" smtClean="0">
                        <a:ln>
                          <a:noFill/>
                        </a:ln>
                        <a:solidFill>
                          <a:srgbClr val="FFFFFF"/>
                        </a:solidFill>
                        <a:effectLst/>
                        <a:latin typeface="Arial" pitchFamily="34" charset="0"/>
                      </a:endParaRP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s-MX" sz="7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w="6350" cap="flat" cmpd="sng" algn="ctr">
                      <a:solidFill>
                        <a:srgbClr val="000000"/>
                      </a:solidFill>
                      <a:prstDash val="solid"/>
                      <a:round/>
                      <a:headEnd type="none" w="med" len="med"/>
                      <a:tailEnd type="none" w="med" len="med"/>
                    </a:lnBlToTr>
                    <a:noFill/>
                  </a:tcPr>
                </a:tc>
              </a:tr>
              <a:tr h="3079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5</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sz="900" b="0" i="0" u="none" strike="noStrike" cap="none" normalizeH="0" baseline="0" smtClean="0">
                          <a:ln>
                            <a:noFill/>
                          </a:ln>
                          <a:solidFill>
                            <a:srgbClr val="0000FF"/>
                          </a:solidFill>
                          <a:effectLst/>
                          <a:latin typeface="Arial" pitchFamily="34" charset="0"/>
                        </a:rPr>
                        <a:t>Guía de Planilla de Riesgos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sng"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sng" strike="noStrike" cap="none" normalizeH="0" baseline="0" smtClean="0">
                          <a:ln>
                            <a:noFill/>
                          </a:ln>
                          <a:solidFill>
                            <a:srgbClr val="0000FF"/>
                          </a:solidFill>
                          <a:effectLst/>
                          <a:latin typeface="Arial" pitchFamily="34" charset="0"/>
                          <a:hlinkClick r:id="rId7" action="ppaction://hlinkfile"/>
                        </a:rPr>
                        <a:t>I</a:t>
                      </a:r>
                      <a:endParaRPr kumimoji="0" lang="es-MX" sz="900" b="1" i="0" u="sng" strike="noStrike" cap="none" normalizeH="0" baseline="0" smtClean="0">
                        <a:ln>
                          <a:noFill/>
                        </a:ln>
                        <a:solidFill>
                          <a:srgbClr val="0000FF"/>
                        </a:solidFill>
                        <a:effectLst/>
                        <a:latin typeface="Arial" pitchFamily="34" charset="0"/>
                      </a:endParaRP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sng" strike="noStrike" cap="none" normalizeH="0" baseline="0" smtClean="0">
                          <a:ln>
                            <a:noFill/>
                          </a:ln>
                          <a:solidFill>
                            <a:srgbClr val="0000FF"/>
                          </a:solidFill>
                          <a:effectLst/>
                          <a:latin typeface="Arial" pitchFamily="34" charset="0"/>
                          <a:hlinkClick r:id="rId7" action="ppaction://hlinkfile"/>
                        </a:rPr>
                        <a:t>I</a:t>
                      </a:r>
                      <a:endParaRPr kumimoji="0" lang="es-MX" sz="900" b="1" i="0" u="sng" strike="noStrike" cap="none" normalizeH="0" baseline="0" smtClean="0">
                        <a:ln>
                          <a:noFill/>
                        </a:ln>
                        <a:solidFill>
                          <a:srgbClr val="0000FF"/>
                        </a:solidFill>
                        <a:effectLst/>
                        <a:latin typeface="Arial" pitchFamily="34" charset="0"/>
                      </a:endParaRP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900" b="1" i="0" u="sng" strike="noStrike" cap="none" normalizeH="0" baseline="0" smtClean="0">
                          <a:ln>
                            <a:noFill/>
                          </a:ln>
                          <a:solidFill>
                            <a:srgbClr val="0000FF"/>
                          </a:solidFill>
                          <a:effectLst/>
                          <a:latin typeface="Arial" pitchFamily="34" charset="0"/>
                          <a:hlinkClick r:id="rId7" action="ppaction://hlinkfile"/>
                        </a:rPr>
                        <a:t>I</a:t>
                      </a:r>
                      <a:endParaRPr kumimoji="0" lang="es-MX" sz="900" b="1" i="0" u="sng" strike="noStrike" cap="none" normalizeH="0" baseline="0" smtClean="0">
                        <a:ln>
                          <a:noFill/>
                        </a:ln>
                        <a:solidFill>
                          <a:srgbClr val="0000FF"/>
                        </a:solidFill>
                        <a:effectLst/>
                        <a:latin typeface="Arial" pitchFamily="34" charset="0"/>
                      </a:endParaRP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s-MX" sz="7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w="6350" cap="flat" cmpd="sng" algn="ctr">
                      <a:solidFill>
                        <a:srgbClr val="000000"/>
                      </a:solidFill>
                      <a:prstDash val="solid"/>
                      <a:round/>
                      <a:headEnd type="none" w="med" len="med"/>
                      <a:tailEnd type="none" w="med" len="med"/>
                    </a:lnBlToTr>
                    <a:noFill/>
                  </a:tcPr>
                </a:tc>
              </a:tr>
              <a:tr h="11890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6</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sz="900" b="0" i="0" u="none" strike="noStrike" cap="none" normalizeH="0" baseline="0" smtClean="0">
                          <a:ln>
                            <a:noFill/>
                          </a:ln>
                          <a:solidFill>
                            <a:srgbClr val="0000FF"/>
                          </a:solidFill>
                          <a:effectLst/>
                          <a:latin typeface="Arial" pitchFamily="34" charset="0"/>
                        </a:rPr>
                        <a:t>Cuando hacemos el plan de proyecto identificados pocos riesgos. Despues el analista de detalle me va alertando, de los riesgos.</a:t>
                      </a:r>
                      <a:br>
                        <a:rPr kumimoji="0" lang="es-MX" sz="900" b="0" i="0" u="none" strike="noStrike" cap="none" normalizeH="0" baseline="0" smtClean="0">
                          <a:ln>
                            <a:noFill/>
                          </a:ln>
                          <a:solidFill>
                            <a:srgbClr val="0000FF"/>
                          </a:solidFill>
                          <a:effectLst/>
                          <a:latin typeface="Arial" pitchFamily="34" charset="0"/>
                        </a:rPr>
                      </a:br>
                      <a:r>
                        <a:rPr kumimoji="0" lang="es-MX" sz="900" b="0" i="0" u="none" strike="noStrike" cap="none" normalizeH="0" baseline="0" smtClean="0">
                          <a:ln>
                            <a:noFill/>
                          </a:ln>
                          <a:solidFill>
                            <a:srgbClr val="0000FF"/>
                          </a:solidFill>
                          <a:effectLst/>
                          <a:latin typeface="Arial" pitchFamily="34" charset="0"/>
                        </a:rPr>
                        <a:t>Hay un plan de riesgos, con probabilidad, prioridad, clasificación. Seguimiento es en las reuniones de avance.</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JP</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A</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A</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s-MX" sz="700" b="0" i="0" u="none" strike="noStrike" cap="none" normalizeH="0" baseline="0" smtClean="0">
                          <a:ln>
                            <a:noFill/>
                          </a:ln>
                          <a:solidFill>
                            <a:srgbClr val="0000FF"/>
                          </a:solidFill>
                          <a:effectLst/>
                          <a:latin typeface="Arial" pitchFamily="34" charset="0"/>
                        </a:rPr>
                        <a:t> </a:t>
                      </a:r>
                    </a:p>
                  </a:txBody>
                  <a:tcPr marL="0" marR="0"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sz="1000" b="0" i="0" u="none" strike="noStrike" cap="none" normalizeH="0" baseline="0" smtClean="0">
                          <a:ln>
                            <a:noFill/>
                          </a:ln>
                          <a:solidFill>
                            <a:srgbClr val="0000FF"/>
                          </a:solidFill>
                          <a:effectLst/>
                          <a:latin typeface="Arial" pitchFamily="34" charset="0"/>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w="6350" cap="flat" cmpd="sng" algn="ctr">
                      <a:solidFill>
                        <a:srgbClr val="000000"/>
                      </a:solidFill>
                      <a:prstDash val="solid"/>
                      <a:round/>
                      <a:headEnd type="none" w="med" len="med"/>
                      <a:tailEnd type="none" w="med" len="med"/>
                    </a:lnBlToTr>
                    <a:noFill/>
                  </a:tcPr>
                </a:tc>
              </a:tr>
            </a:tbl>
          </a:graphicData>
        </a:graphic>
      </p:graphicFrame>
      <p:sp>
        <p:nvSpPr>
          <p:cNvPr id="4" name="Slide Number Placeholder 5"/>
          <p:cNvSpPr txBox="1">
            <a:spLocks/>
          </p:cNvSpPr>
          <p:nvPr/>
        </p:nvSpPr>
        <p:spPr bwMode="auto">
          <a:xfrm>
            <a:off x="7010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r" rtl="0" fontAlgn="base">
              <a:spcBef>
                <a:spcPct val="0"/>
              </a:spcBef>
              <a:spcAft>
                <a:spcPct val="0"/>
              </a:spcAft>
              <a:defRPr/>
            </a:pPr>
            <a:fld id="{D4284124-2783-455E-B169-ABC5FFC98A41}" type="slidenum">
              <a:rPr lang="en-US" sz="1400" kern="1200">
                <a:solidFill>
                  <a:srgbClr val="000000"/>
                </a:solidFill>
                <a:latin typeface="Arial"/>
                <a:ea typeface="+mn-ea"/>
                <a:cs typeface="Arial" charset="0"/>
              </a:rPr>
              <a:pPr algn="r" rtl="0" fontAlgn="base">
                <a:spcBef>
                  <a:spcPct val="0"/>
                </a:spcBef>
                <a:spcAft>
                  <a:spcPct val="0"/>
                </a:spcAft>
                <a:defRPr/>
              </a:pPr>
              <a:t>51</a:t>
            </a:fld>
            <a:endParaRPr lang="en-US" sz="1400" kern="1200" dirty="0">
              <a:solidFill>
                <a:srgbClr val="000000"/>
              </a:solidFill>
              <a:latin typeface="Arial"/>
              <a:ea typeface="+mn-ea"/>
              <a:cs typeface="Arial" charset="0"/>
            </a:endParaRPr>
          </a:p>
        </p:txBody>
      </p:sp>
      <p:sp>
        <p:nvSpPr>
          <p:cNvPr id="5" name="TextBox 4"/>
          <p:cNvSpPr txBox="1"/>
          <p:nvPr/>
        </p:nvSpPr>
        <p:spPr>
          <a:xfrm>
            <a:off x="4000496" y="6550247"/>
            <a:ext cx="2143140" cy="261610"/>
          </a:xfrm>
          <a:prstGeom prst="rect">
            <a:avLst/>
          </a:prstGeom>
          <a:noFill/>
        </p:spPr>
        <p:txBody>
          <a:bodyPr wrap="square" rtlCol="0">
            <a:spAutoFit/>
          </a:bodyPr>
          <a:lstStyle/>
          <a:p>
            <a:pPr algn="ctr" rtl="0" fontAlgn="base">
              <a:spcBef>
                <a:spcPct val="0"/>
              </a:spcBef>
              <a:spcAft>
                <a:spcPct val="0"/>
              </a:spcAft>
            </a:pPr>
            <a:r>
              <a:rPr lang="es-AR" sz="1100" kern="1200" dirty="0">
                <a:solidFill>
                  <a:srgbClr val="000000"/>
                </a:solidFill>
                <a:latin typeface="Arial"/>
                <a:ea typeface="+mn-ea"/>
                <a:cs typeface="Arial" charset="0"/>
              </a:rPr>
              <a:t>Lic. Gabriela Faillace</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Título"/>
          <p:cNvSpPr>
            <a:spLocks noGrp="1"/>
          </p:cNvSpPr>
          <p:nvPr>
            <p:ph type="title"/>
          </p:nvPr>
        </p:nvSpPr>
        <p:spPr/>
        <p:txBody>
          <a:bodyPr/>
          <a:lstStyle/>
          <a:p>
            <a:r>
              <a:rPr lang="es-ES" smtClean="0"/>
              <a:t>Las 3 clases de SCAMPI</a:t>
            </a:r>
            <a:endParaRPr lang="es-MX" smtClean="0"/>
          </a:p>
        </p:txBody>
      </p:sp>
      <p:graphicFrame>
        <p:nvGraphicFramePr>
          <p:cNvPr id="6" name="3 Marcador de contenido"/>
          <p:cNvGraphicFramePr>
            <a:graphicFrameLocks noGrp="1"/>
          </p:cNvGraphicFramePr>
          <p:nvPr>
            <p:ph idx="1"/>
          </p:nvPr>
        </p:nvGraphicFramePr>
        <p:xfrm>
          <a:off x="685800" y="1981200"/>
          <a:ext cx="7772456" cy="4119880"/>
        </p:xfrm>
        <a:graphic>
          <a:graphicData uri="http://schemas.openxmlformats.org/drawingml/2006/table">
            <a:tbl>
              <a:tblPr firstRow="1" bandRow="1">
                <a:tableStyleId>{17292A2E-F333-43FB-9621-5CBBE7FDCDCB}</a:tableStyleId>
              </a:tblPr>
              <a:tblGrid>
                <a:gridCol w="1979777"/>
                <a:gridCol w="1613151"/>
                <a:gridCol w="1759801"/>
                <a:gridCol w="2419727"/>
              </a:tblGrid>
              <a:tr h="370840">
                <a:tc>
                  <a:txBody>
                    <a:bodyPr/>
                    <a:lstStyle/>
                    <a:p>
                      <a:pPr algn="ctr"/>
                      <a:r>
                        <a:rPr lang="es-ES" dirty="0" smtClean="0"/>
                        <a:t>Requerimientos</a:t>
                      </a:r>
                      <a:endParaRPr lang="es-MX" dirty="0"/>
                    </a:p>
                  </a:txBody>
                  <a:tcPr marL="93855" marR="93855">
                    <a:solidFill>
                      <a:srgbClr val="003366"/>
                    </a:solidFill>
                  </a:tcPr>
                </a:tc>
                <a:tc>
                  <a:txBody>
                    <a:bodyPr/>
                    <a:lstStyle/>
                    <a:p>
                      <a:pPr algn="ctr"/>
                      <a:r>
                        <a:rPr lang="es-ES" dirty="0" smtClean="0"/>
                        <a:t>SCAMPI A</a:t>
                      </a:r>
                      <a:endParaRPr lang="es-MX" dirty="0"/>
                    </a:p>
                  </a:txBody>
                  <a:tcPr marL="93855" marR="93855">
                    <a:solidFill>
                      <a:srgbClr val="003366"/>
                    </a:solidFill>
                  </a:tcPr>
                </a:tc>
                <a:tc>
                  <a:txBody>
                    <a:bodyPr/>
                    <a:lstStyle/>
                    <a:p>
                      <a:pPr algn="ctr"/>
                      <a:r>
                        <a:rPr lang="es-ES" dirty="0" smtClean="0"/>
                        <a:t>SCAMPI B</a:t>
                      </a:r>
                      <a:endParaRPr lang="es-MX" dirty="0"/>
                    </a:p>
                  </a:txBody>
                  <a:tcPr marL="93855" marR="93855">
                    <a:solidFill>
                      <a:srgbClr val="003366"/>
                    </a:solidFill>
                  </a:tcPr>
                </a:tc>
                <a:tc>
                  <a:txBody>
                    <a:bodyPr/>
                    <a:lstStyle/>
                    <a:p>
                      <a:pPr algn="ctr"/>
                      <a:r>
                        <a:rPr lang="es-ES" dirty="0" smtClean="0"/>
                        <a:t>SCAMPI C</a:t>
                      </a:r>
                      <a:endParaRPr lang="es-MX" dirty="0"/>
                    </a:p>
                  </a:txBody>
                  <a:tcPr marL="93855" marR="93855">
                    <a:solidFill>
                      <a:srgbClr val="003366"/>
                    </a:solidFill>
                  </a:tcPr>
                </a:tc>
              </a:tr>
              <a:tr h="370840">
                <a:tc>
                  <a:txBody>
                    <a:bodyPr/>
                    <a:lstStyle/>
                    <a:p>
                      <a:pPr algn="ctr"/>
                      <a:r>
                        <a:rPr lang="es-ES" dirty="0" smtClean="0"/>
                        <a:t>Tipos de Evidencia Objetiva</a:t>
                      </a:r>
                      <a:endParaRPr lang="es-MX" dirty="0"/>
                    </a:p>
                  </a:txBody>
                  <a:tcPr marL="93855" marR="93855"/>
                </a:tc>
                <a:tc>
                  <a:txBody>
                    <a:bodyPr/>
                    <a:lstStyle/>
                    <a:p>
                      <a:pPr algn="ctr"/>
                      <a:r>
                        <a:rPr lang="es-ES" dirty="0" smtClean="0"/>
                        <a:t>Documentos y entrevistas</a:t>
                      </a:r>
                      <a:endParaRPr lang="es-MX" dirty="0"/>
                    </a:p>
                  </a:txBody>
                  <a:tcPr marL="93855" marR="93855"/>
                </a:tc>
                <a:tc>
                  <a:txBody>
                    <a:bodyPr/>
                    <a:lstStyle/>
                    <a:p>
                      <a:pPr algn="ctr"/>
                      <a:r>
                        <a:rPr lang="es-ES" dirty="0" smtClean="0"/>
                        <a:t>Documentos y entrevistas</a:t>
                      </a:r>
                      <a:endParaRPr lang="es-MX" dirty="0"/>
                    </a:p>
                  </a:txBody>
                  <a:tcPr marL="93855" marR="93855"/>
                </a:tc>
                <a:tc>
                  <a:txBody>
                    <a:bodyPr/>
                    <a:lstStyle/>
                    <a:p>
                      <a:r>
                        <a:rPr lang="es-ES" dirty="0" smtClean="0"/>
                        <a:t>Documentos o entrevistas</a:t>
                      </a:r>
                    </a:p>
                  </a:txBody>
                  <a:tcPr marL="93855" marR="93855"/>
                </a:tc>
              </a:tr>
              <a:tr h="370840">
                <a:tc>
                  <a:txBody>
                    <a:bodyPr/>
                    <a:lstStyle/>
                    <a:p>
                      <a:pPr algn="ctr"/>
                      <a:r>
                        <a:rPr lang="es-ES" dirty="0" smtClean="0"/>
                        <a:t>Generación</a:t>
                      </a:r>
                      <a:r>
                        <a:rPr lang="es-ES" baseline="0" dirty="0" smtClean="0"/>
                        <a:t> de ratings</a:t>
                      </a:r>
                      <a:endParaRPr lang="es-MX" dirty="0"/>
                    </a:p>
                  </a:txBody>
                  <a:tcPr marL="93855" marR="93855"/>
                </a:tc>
                <a:tc>
                  <a:txBody>
                    <a:bodyPr/>
                    <a:lstStyle/>
                    <a:p>
                      <a:pPr algn="ctr"/>
                      <a:r>
                        <a:rPr lang="es-ES" dirty="0" smtClean="0"/>
                        <a:t>Requerido</a:t>
                      </a:r>
                      <a:endParaRPr lang="es-MX" dirty="0"/>
                    </a:p>
                  </a:txBody>
                  <a:tcPr marL="93855" marR="93855"/>
                </a:tc>
                <a:tc>
                  <a:txBody>
                    <a:bodyPr/>
                    <a:lstStyle/>
                    <a:p>
                      <a:r>
                        <a:rPr lang="es-ES" dirty="0" smtClean="0"/>
                        <a:t>No</a:t>
                      </a:r>
                      <a:r>
                        <a:rPr lang="es-ES" baseline="0" dirty="0" smtClean="0"/>
                        <a:t> permitido</a:t>
                      </a:r>
                      <a:endParaRPr lang="es-MX" dirty="0"/>
                    </a:p>
                  </a:txBody>
                  <a:tcPr marL="93855" marR="93855"/>
                </a:tc>
                <a:tc>
                  <a:txBody>
                    <a:bodyPr/>
                    <a:lstStyle/>
                    <a:p>
                      <a:r>
                        <a:rPr lang="es-ES" smtClean="0"/>
                        <a:t>No</a:t>
                      </a:r>
                      <a:r>
                        <a:rPr lang="es-ES" baseline="0" smtClean="0"/>
                        <a:t> permitido</a:t>
                      </a:r>
                      <a:endParaRPr lang="es-MX" dirty="0"/>
                    </a:p>
                  </a:txBody>
                  <a:tcPr marL="93855" marR="93855"/>
                </a:tc>
              </a:tr>
              <a:tr h="370840">
                <a:tc>
                  <a:txBody>
                    <a:bodyPr/>
                    <a:lstStyle/>
                    <a:p>
                      <a:pPr algn="ctr"/>
                      <a:r>
                        <a:rPr lang="es-ES" dirty="0" smtClean="0"/>
                        <a:t>Cobertura de la Unidad Organizacional</a:t>
                      </a:r>
                      <a:endParaRPr lang="es-MX" dirty="0"/>
                    </a:p>
                  </a:txBody>
                  <a:tcPr marL="93855" marR="93855"/>
                </a:tc>
                <a:tc>
                  <a:txBody>
                    <a:bodyPr/>
                    <a:lstStyle/>
                    <a:p>
                      <a:pPr algn="ctr"/>
                      <a:r>
                        <a:rPr lang="es-ES" dirty="0" smtClean="0"/>
                        <a:t>Requerido</a:t>
                      </a:r>
                      <a:endParaRPr lang="es-MX" dirty="0"/>
                    </a:p>
                  </a:txBody>
                  <a:tcPr marL="93855" marR="93855"/>
                </a:tc>
                <a:tc>
                  <a:txBody>
                    <a:bodyPr/>
                    <a:lstStyle/>
                    <a:p>
                      <a:r>
                        <a:rPr lang="es-ES" dirty="0" smtClean="0"/>
                        <a:t>No requerido</a:t>
                      </a:r>
                      <a:endParaRPr lang="es-MX" dirty="0"/>
                    </a:p>
                  </a:txBody>
                  <a:tcPr marL="93855" marR="93855"/>
                </a:tc>
                <a:tc>
                  <a:txBody>
                    <a:bodyPr/>
                    <a:lstStyle/>
                    <a:p>
                      <a:r>
                        <a:rPr lang="es-ES" dirty="0" smtClean="0"/>
                        <a:t>No requerido</a:t>
                      </a:r>
                      <a:endParaRPr lang="es-MX" dirty="0"/>
                    </a:p>
                  </a:txBody>
                  <a:tcPr marL="93855" marR="93855"/>
                </a:tc>
              </a:tr>
              <a:tr h="370840">
                <a:tc>
                  <a:txBody>
                    <a:bodyPr/>
                    <a:lstStyle/>
                    <a:p>
                      <a:pPr algn="ctr"/>
                      <a:r>
                        <a:rPr lang="es-ES" dirty="0" smtClean="0"/>
                        <a:t>Tamaño</a:t>
                      </a:r>
                      <a:r>
                        <a:rPr lang="es-ES" baseline="0" dirty="0" smtClean="0"/>
                        <a:t> Mínimo del equipo</a:t>
                      </a:r>
                      <a:endParaRPr lang="es-MX" dirty="0"/>
                    </a:p>
                  </a:txBody>
                  <a:tcPr marL="93855" marR="93855"/>
                </a:tc>
                <a:tc>
                  <a:txBody>
                    <a:bodyPr/>
                    <a:lstStyle/>
                    <a:p>
                      <a:pPr algn="ctr"/>
                      <a:r>
                        <a:rPr lang="es-ES" dirty="0" smtClean="0"/>
                        <a:t>4</a:t>
                      </a:r>
                      <a:endParaRPr lang="es-MX" dirty="0"/>
                    </a:p>
                  </a:txBody>
                  <a:tcPr marL="93855" marR="93855"/>
                </a:tc>
                <a:tc>
                  <a:txBody>
                    <a:bodyPr/>
                    <a:lstStyle/>
                    <a:p>
                      <a:r>
                        <a:rPr lang="es-ES" dirty="0" smtClean="0"/>
                        <a:t>3</a:t>
                      </a:r>
                      <a:endParaRPr lang="es-MX" dirty="0"/>
                    </a:p>
                  </a:txBody>
                  <a:tcPr marL="93855" marR="93855"/>
                </a:tc>
                <a:tc>
                  <a:txBody>
                    <a:bodyPr/>
                    <a:lstStyle/>
                    <a:p>
                      <a:r>
                        <a:rPr lang="es-ES" dirty="0" smtClean="0"/>
                        <a:t>1</a:t>
                      </a:r>
                      <a:endParaRPr lang="es-MX" dirty="0"/>
                    </a:p>
                  </a:txBody>
                  <a:tcPr marL="93855" marR="93855"/>
                </a:tc>
              </a:tr>
              <a:tr h="370840">
                <a:tc>
                  <a:txBody>
                    <a:bodyPr/>
                    <a:lstStyle/>
                    <a:p>
                      <a:pPr algn="ctr"/>
                      <a:r>
                        <a:rPr lang="es-ES" dirty="0" err="1" smtClean="0"/>
                        <a:t>Team</a:t>
                      </a:r>
                      <a:r>
                        <a:rPr lang="es-ES" dirty="0" smtClean="0"/>
                        <a:t> Leader</a:t>
                      </a:r>
                      <a:endParaRPr lang="es-MX" dirty="0"/>
                    </a:p>
                  </a:txBody>
                  <a:tcPr marL="93855" marR="93855"/>
                </a:tc>
                <a:tc>
                  <a:txBody>
                    <a:bodyPr/>
                    <a:lstStyle/>
                    <a:p>
                      <a:pPr algn="ctr"/>
                      <a:r>
                        <a:rPr lang="es-ES" dirty="0" smtClean="0"/>
                        <a:t>SCAMPI A Lead </a:t>
                      </a:r>
                      <a:r>
                        <a:rPr lang="es-ES" dirty="0" err="1" smtClean="0"/>
                        <a:t>Appraiser</a:t>
                      </a:r>
                      <a:endParaRPr lang="es-MX" dirty="0"/>
                    </a:p>
                  </a:txBody>
                  <a:tcPr marL="93855" marR="93855"/>
                </a:tc>
                <a:tc>
                  <a:txBody>
                    <a:bodyPr/>
                    <a:lstStyle/>
                    <a:p>
                      <a:r>
                        <a:rPr lang="es-ES" dirty="0" smtClean="0"/>
                        <a:t>SCAMPI B y C </a:t>
                      </a:r>
                      <a:r>
                        <a:rPr lang="es-ES" dirty="0" err="1" smtClean="0"/>
                        <a:t>Team</a:t>
                      </a:r>
                      <a:r>
                        <a:rPr lang="es-ES" dirty="0" smtClean="0"/>
                        <a:t> Leader</a:t>
                      </a:r>
                      <a:endParaRPr lang="es-MX" dirty="0"/>
                    </a:p>
                  </a:txBody>
                  <a:tcPr marL="93855" marR="93855"/>
                </a:tc>
                <a:tc>
                  <a:txBody>
                    <a:bodyPr/>
                    <a:lstStyle/>
                    <a:p>
                      <a:r>
                        <a:rPr lang="es-ES" dirty="0" smtClean="0"/>
                        <a:t>SCAMPI B y C </a:t>
                      </a:r>
                      <a:r>
                        <a:rPr lang="es-ES" dirty="0" err="1" smtClean="0"/>
                        <a:t>Team</a:t>
                      </a:r>
                      <a:r>
                        <a:rPr lang="es-ES" dirty="0" smtClean="0"/>
                        <a:t> Leader</a:t>
                      </a:r>
                      <a:endParaRPr lang="es-MX" dirty="0" smtClean="0"/>
                    </a:p>
                    <a:p>
                      <a:endParaRPr lang="es-MX" dirty="0"/>
                    </a:p>
                  </a:txBody>
                  <a:tcPr marL="93855" marR="93855"/>
                </a:tc>
              </a:tr>
            </a:tbl>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p:txBody>
          <a:bodyPr/>
          <a:lstStyle/>
          <a:p>
            <a:r>
              <a:rPr lang="es-ES" smtClean="0"/>
              <a:t>El equipo del SCAMPI A</a:t>
            </a:r>
            <a:endParaRPr lang="es-MX" smtClean="0"/>
          </a:p>
        </p:txBody>
      </p:sp>
      <p:sp>
        <p:nvSpPr>
          <p:cNvPr id="9" name="Content Placeholder 8"/>
          <p:cNvSpPr>
            <a:spLocks noGrp="1"/>
          </p:cNvSpPr>
          <p:nvPr>
            <p:ph idx="1"/>
          </p:nvPr>
        </p:nvSpPr>
        <p:spPr/>
        <p:txBody>
          <a:bodyPr/>
          <a:lstStyle/>
          <a:p>
            <a:endParaRPr lang="es-AR"/>
          </a:p>
        </p:txBody>
      </p:sp>
      <p:graphicFrame>
        <p:nvGraphicFramePr>
          <p:cNvPr id="4" name="Diagram 3"/>
          <p:cNvGraphicFramePr/>
          <p:nvPr/>
        </p:nvGraphicFramePr>
        <p:xfrm>
          <a:off x="642910" y="1500174"/>
          <a:ext cx="7786742" cy="4500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5"/>
          <p:cNvSpPr txBox="1">
            <a:spLocks/>
          </p:cNvSpPr>
          <p:nvPr/>
        </p:nvSpPr>
        <p:spPr bwMode="auto">
          <a:xfrm>
            <a:off x="7010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r" rtl="0" fontAlgn="base">
              <a:spcBef>
                <a:spcPct val="0"/>
              </a:spcBef>
              <a:spcAft>
                <a:spcPct val="0"/>
              </a:spcAft>
              <a:defRPr/>
            </a:pPr>
            <a:fld id="{D4284124-2783-455E-B169-ABC5FFC98A41}" type="slidenum">
              <a:rPr lang="en-US" sz="1400" kern="1200">
                <a:solidFill>
                  <a:srgbClr val="000000"/>
                </a:solidFill>
                <a:latin typeface="Arial"/>
                <a:ea typeface="+mn-ea"/>
                <a:cs typeface="Arial" charset="0"/>
              </a:rPr>
              <a:pPr algn="r" rtl="0" fontAlgn="base">
                <a:spcBef>
                  <a:spcPct val="0"/>
                </a:spcBef>
                <a:spcAft>
                  <a:spcPct val="0"/>
                </a:spcAft>
                <a:defRPr/>
              </a:pPr>
              <a:t>53</a:t>
            </a:fld>
            <a:endParaRPr lang="en-US" sz="1400" kern="1200" dirty="0">
              <a:solidFill>
                <a:srgbClr val="000000"/>
              </a:solidFill>
              <a:latin typeface="Arial"/>
              <a:ea typeface="+mn-ea"/>
              <a:cs typeface="Arial" charset="0"/>
            </a:endParaRPr>
          </a:p>
        </p:txBody>
      </p:sp>
      <p:sp>
        <p:nvSpPr>
          <p:cNvPr id="6" name="TextBox 5"/>
          <p:cNvSpPr txBox="1"/>
          <p:nvPr/>
        </p:nvSpPr>
        <p:spPr>
          <a:xfrm>
            <a:off x="4000496" y="6550247"/>
            <a:ext cx="2143140" cy="261610"/>
          </a:xfrm>
          <a:prstGeom prst="rect">
            <a:avLst/>
          </a:prstGeom>
          <a:noFill/>
        </p:spPr>
        <p:txBody>
          <a:bodyPr wrap="square" rtlCol="0">
            <a:spAutoFit/>
          </a:bodyPr>
          <a:lstStyle/>
          <a:p>
            <a:pPr algn="ctr" rtl="0" fontAlgn="base">
              <a:spcBef>
                <a:spcPct val="0"/>
              </a:spcBef>
              <a:spcAft>
                <a:spcPct val="0"/>
              </a:spcAft>
            </a:pPr>
            <a:r>
              <a:rPr lang="es-AR" sz="1100" kern="1200" dirty="0">
                <a:solidFill>
                  <a:srgbClr val="000000"/>
                </a:solidFill>
                <a:latin typeface="Arial"/>
                <a:ea typeface="+mn-ea"/>
                <a:cs typeface="Arial" charset="0"/>
              </a:rPr>
              <a:t>Lic. Gabriela Faillace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mtClean="0"/>
              <a:t>Etapas del SCAMPI A </a:t>
            </a:r>
            <a:endParaRPr lang="es-AR" dirty="0"/>
          </a:p>
        </p:txBody>
      </p:sp>
      <p:graphicFrame>
        <p:nvGraphicFramePr>
          <p:cNvPr id="6" name="Content Placeholder 5"/>
          <p:cNvGraphicFramePr>
            <a:graphicFrameLocks noGrp="1"/>
          </p:cNvGraphicFramePr>
          <p:nvPr>
            <p:ph idx="1"/>
          </p:nvPr>
        </p:nvGraphicFramePr>
        <p:xfrm>
          <a:off x="642910" y="1928802"/>
          <a:ext cx="7772400" cy="4329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5"/>
          <p:cNvSpPr txBox="1">
            <a:spLocks/>
          </p:cNvSpPr>
          <p:nvPr/>
        </p:nvSpPr>
        <p:spPr bwMode="auto">
          <a:xfrm>
            <a:off x="7010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r" rtl="0" fontAlgn="base">
              <a:spcBef>
                <a:spcPct val="0"/>
              </a:spcBef>
              <a:spcAft>
                <a:spcPct val="0"/>
              </a:spcAft>
              <a:defRPr/>
            </a:pPr>
            <a:fld id="{D4284124-2783-455E-B169-ABC5FFC98A41}" type="slidenum">
              <a:rPr lang="en-US" sz="1400" kern="1200">
                <a:solidFill>
                  <a:srgbClr val="000000"/>
                </a:solidFill>
                <a:latin typeface="Arial"/>
                <a:ea typeface="+mn-ea"/>
                <a:cs typeface="Arial" charset="0"/>
              </a:rPr>
              <a:pPr algn="r" rtl="0" fontAlgn="base">
                <a:spcBef>
                  <a:spcPct val="0"/>
                </a:spcBef>
                <a:spcAft>
                  <a:spcPct val="0"/>
                </a:spcAft>
                <a:defRPr/>
              </a:pPr>
              <a:t>54</a:t>
            </a:fld>
            <a:endParaRPr lang="en-US" sz="1400" kern="1200" dirty="0">
              <a:solidFill>
                <a:srgbClr val="000000"/>
              </a:solidFill>
              <a:latin typeface="Arial"/>
              <a:ea typeface="+mn-ea"/>
              <a:cs typeface="Arial" charset="0"/>
            </a:endParaRPr>
          </a:p>
        </p:txBody>
      </p:sp>
      <p:sp>
        <p:nvSpPr>
          <p:cNvPr id="5" name="TextBox 4"/>
          <p:cNvSpPr txBox="1"/>
          <p:nvPr/>
        </p:nvSpPr>
        <p:spPr>
          <a:xfrm>
            <a:off x="4000496" y="6550247"/>
            <a:ext cx="2143140" cy="261610"/>
          </a:xfrm>
          <a:prstGeom prst="rect">
            <a:avLst/>
          </a:prstGeom>
          <a:noFill/>
        </p:spPr>
        <p:txBody>
          <a:bodyPr wrap="square" rtlCol="0">
            <a:spAutoFit/>
          </a:bodyPr>
          <a:lstStyle/>
          <a:p>
            <a:pPr algn="ctr" rtl="0" fontAlgn="base">
              <a:spcBef>
                <a:spcPct val="0"/>
              </a:spcBef>
              <a:spcAft>
                <a:spcPct val="0"/>
              </a:spcAft>
            </a:pPr>
            <a:r>
              <a:rPr lang="es-AR" sz="1100" kern="1200" dirty="0">
                <a:solidFill>
                  <a:srgbClr val="000000"/>
                </a:solidFill>
                <a:latin typeface="Arial"/>
                <a:ea typeface="+mn-ea"/>
                <a:cs typeface="Arial" charset="0"/>
              </a:rPr>
              <a:t>Lic. Gabriela Faillace</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Título"/>
          <p:cNvSpPr>
            <a:spLocks noGrp="1"/>
          </p:cNvSpPr>
          <p:nvPr>
            <p:ph type="title"/>
          </p:nvPr>
        </p:nvSpPr>
        <p:spPr/>
        <p:txBody>
          <a:bodyPr/>
          <a:lstStyle/>
          <a:p>
            <a:r>
              <a:rPr lang="es-ES" smtClean="0"/>
              <a:t>La certificación CMMI</a:t>
            </a:r>
            <a:endParaRPr lang="es-MX" smtClean="0"/>
          </a:p>
        </p:txBody>
      </p:sp>
      <p:sp>
        <p:nvSpPr>
          <p:cNvPr id="3" name="2 Marcador de contenido"/>
          <p:cNvSpPr>
            <a:spLocks noGrp="1"/>
          </p:cNvSpPr>
          <p:nvPr>
            <p:ph idx="1"/>
          </p:nvPr>
        </p:nvSpPr>
        <p:spPr/>
        <p:txBody>
          <a:bodyPr>
            <a:normAutofit fontScale="85000" lnSpcReduction="20000"/>
          </a:bodyPr>
          <a:lstStyle/>
          <a:p>
            <a:r>
              <a:rPr lang="en-US" dirty="0" smtClean="0"/>
              <a:t>El SEI no </a:t>
            </a:r>
            <a:r>
              <a:rPr lang="en-US" dirty="0" err="1" smtClean="0"/>
              <a:t>certifica</a:t>
            </a:r>
            <a:r>
              <a:rPr lang="en-US" dirty="0" smtClean="0"/>
              <a:t> </a:t>
            </a:r>
            <a:r>
              <a:rPr lang="en-US" dirty="0" err="1" smtClean="0"/>
              <a:t>organizaciones</a:t>
            </a:r>
            <a:r>
              <a:rPr lang="en-US" dirty="0" smtClean="0"/>
              <a:t>.</a:t>
            </a:r>
          </a:p>
          <a:p>
            <a:endParaRPr lang="en-US" dirty="0" smtClean="0"/>
          </a:p>
          <a:p>
            <a:r>
              <a:rPr lang="en-US" dirty="0" smtClean="0"/>
              <a:t>El SEI </a:t>
            </a:r>
            <a:r>
              <a:rPr lang="en-US" dirty="0" err="1" smtClean="0"/>
              <a:t>sólo</a:t>
            </a:r>
            <a:r>
              <a:rPr lang="en-US" dirty="0" smtClean="0"/>
              <a:t> </a:t>
            </a:r>
            <a:r>
              <a:rPr lang="en-US" dirty="0" err="1" smtClean="0"/>
              <a:t>licencia</a:t>
            </a:r>
            <a:r>
              <a:rPr lang="en-US" dirty="0" smtClean="0"/>
              <a:t> a </a:t>
            </a:r>
            <a:r>
              <a:rPr lang="en-US" dirty="0" err="1" smtClean="0"/>
              <a:t>socios</a:t>
            </a:r>
            <a:r>
              <a:rPr lang="en-US" dirty="0" smtClean="0"/>
              <a:t> y lead appraisers </a:t>
            </a:r>
            <a:r>
              <a:rPr lang="en-US" dirty="0" err="1" smtClean="0"/>
              <a:t>autorizados</a:t>
            </a:r>
            <a:r>
              <a:rPr lang="en-US" dirty="0" smtClean="0"/>
              <a:t> </a:t>
            </a:r>
            <a:r>
              <a:rPr lang="en-US" dirty="0" err="1" smtClean="0"/>
              <a:t>para</a:t>
            </a:r>
            <a:r>
              <a:rPr lang="en-US" dirty="0" smtClean="0"/>
              <a:t> </a:t>
            </a:r>
            <a:r>
              <a:rPr lang="en-US" dirty="0" err="1" smtClean="0"/>
              <a:t>conducir</a:t>
            </a:r>
            <a:r>
              <a:rPr lang="en-US" dirty="0" smtClean="0"/>
              <a:t> </a:t>
            </a:r>
            <a:r>
              <a:rPr lang="en-US" dirty="0" err="1" smtClean="0"/>
              <a:t>las</a:t>
            </a:r>
            <a:r>
              <a:rPr lang="en-US" dirty="0" smtClean="0"/>
              <a:t> </a:t>
            </a:r>
            <a:r>
              <a:rPr lang="en-US" dirty="0" err="1" smtClean="0"/>
              <a:t>evaluaciones</a:t>
            </a:r>
            <a:r>
              <a:rPr lang="en-US" dirty="0" smtClean="0"/>
              <a:t>.</a:t>
            </a:r>
          </a:p>
          <a:p>
            <a:endParaRPr lang="en-US" dirty="0" smtClean="0"/>
          </a:p>
          <a:p>
            <a:r>
              <a:rPr lang="en-US" dirty="0" smtClean="0"/>
              <a:t>El SEI </a:t>
            </a:r>
            <a:r>
              <a:rPr lang="en-US" dirty="0" err="1" smtClean="0"/>
              <a:t>publica</a:t>
            </a:r>
            <a:r>
              <a:rPr lang="en-US" dirty="0" smtClean="0"/>
              <a:t> </a:t>
            </a:r>
            <a:r>
              <a:rPr lang="en-US" dirty="0" err="1" smtClean="0"/>
              <a:t>habitualmente</a:t>
            </a:r>
            <a:r>
              <a:rPr lang="en-US" dirty="0" smtClean="0"/>
              <a:t>, </a:t>
            </a:r>
            <a:r>
              <a:rPr lang="en-US" dirty="0" err="1" smtClean="0"/>
              <a:t>una</a:t>
            </a:r>
            <a:r>
              <a:rPr lang="en-US" dirty="0" smtClean="0"/>
              <a:t> </a:t>
            </a:r>
            <a:r>
              <a:rPr lang="en-US" dirty="0" err="1" smtClean="0"/>
              <a:t>lista</a:t>
            </a:r>
            <a:r>
              <a:rPr lang="en-US" dirty="0" smtClean="0"/>
              <a:t> de lead appraisers </a:t>
            </a:r>
            <a:r>
              <a:rPr lang="en-US" dirty="0" err="1" smtClean="0"/>
              <a:t>autorizados</a:t>
            </a:r>
            <a:r>
              <a:rPr lang="en-US" dirty="0" smtClean="0"/>
              <a:t>. </a:t>
            </a:r>
          </a:p>
          <a:p>
            <a:endParaRPr lang="en-US" dirty="0" smtClean="0"/>
          </a:p>
          <a:p>
            <a:r>
              <a:rPr lang="en-US" dirty="0" smtClean="0"/>
              <a:t>Ni el SEI </a:t>
            </a:r>
            <a:r>
              <a:rPr lang="en-US" dirty="0" err="1" smtClean="0"/>
              <a:t>ni</a:t>
            </a:r>
            <a:r>
              <a:rPr lang="en-US" dirty="0" smtClean="0"/>
              <a:t> </a:t>
            </a:r>
            <a:r>
              <a:rPr lang="en-US" dirty="0" err="1" smtClean="0"/>
              <a:t>otra</a:t>
            </a:r>
            <a:r>
              <a:rPr lang="en-US" dirty="0" smtClean="0"/>
              <a:t> </a:t>
            </a:r>
            <a:r>
              <a:rPr lang="en-US" dirty="0" err="1" smtClean="0"/>
              <a:t>organización</a:t>
            </a:r>
            <a:r>
              <a:rPr lang="en-US" dirty="0" smtClean="0"/>
              <a:t> son </a:t>
            </a:r>
            <a:r>
              <a:rPr lang="en-US" dirty="0" err="1" smtClean="0"/>
              <a:t>entidades</a:t>
            </a:r>
            <a:r>
              <a:rPr lang="en-US" dirty="0" smtClean="0"/>
              <a:t> </a:t>
            </a:r>
            <a:r>
              <a:rPr lang="en-US" dirty="0" err="1" smtClean="0"/>
              <a:t>certificadoras</a:t>
            </a:r>
            <a:r>
              <a:rPr lang="en-US" dirty="0" smtClean="0"/>
              <a:t> de los </a:t>
            </a:r>
            <a:r>
              <a:rPr lang="en-US" dirty="0" err="1" smtClean="0"/>
              <a:t>resultados</a:t>
            </a:r>
            <a:r>
              <a:rPr lang="en-US" dirty="0" smtClean="0"/>
              <a:t> de un appraisal. </a:t>
            </a:r>
          </a:p>
          <a:p>
            <a:endParaRPr lang="es-MX" dirty="0"/>
          </a:p>
        </p:txBody>
      </p:sp>
      <p:sp>
        <p:nvSpPr>
          <p:cNvPr id="4" name="Slide Number Placeholder 5"/>
          <p:cNvSpPr txBox="1">
            <a:spLocks/>
          </p:cNvSpPr>
          <p:nvPr/>
        </p:nvSpPr>
        <p:spPr bwMode="auto">
          <a:xfrm>
            <a:off x="70104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r" rtl="0" fontAlgn="base">
              <a:spcBef>
                <a:spcPct val="0"/>
              </a:spcBef>
              <a:spcAft>
                <a:spcPct val="0"/>
              </a:spcAft>
              <a:defRPr/>
            </a:pPr>
            <a:fld id="{D4284124-2783-455E-B169-ABC5FFC98A41}" type="slidenum">
              <a:rPr lang="en-US" sz="1400" kern="1200">
                <a:solidFill>
                  <a:srgbClr val="000000"/>
                </a:solidFill>
                <a:latin typeface="Arial"/>
                <a:ea typeface="+mn-ea"/>
                <a:cs typeface="Arial" charset="0"/>
              </a:rPr>
              <a:pPr algn="r" rtl="0" fontAlgn="base">
                <a:spcBef>
                  <a:spcPct val="0"/>
                </a:spcBef>
                <a:spcAft>
                  <a:spcPct val="0"/>
                </a:spcAft>
                <a:defRPr/>
              </a:pPr>
              <a:t>55</a:t>
            </a:fld>
            <a:endParaRPr lang="en-US" sz="1400" kern="1200" dirty="0">
              <a:solidFill>
                <a:srgbClr val="000000"/>
              </a:solidFill>
              <a:latin typeface="Arial"/>
              <a:ea typeface="+mn-ea"/>
              <a:cs typeface="Arial" charset="0"/>
            </a:endParaRPr>
          </a:p>
        </p:txBody>
      </p:sp>
      <p:sp>
        <p:nvSpPr>
          <p:cNvPr id="5" name="TextBox 4"/>
          <p:cNvSpPr txBox="1"/>
          <p:nvPr/>
        </p:nvSpPr>
        <p:spPr>
          <a:xfrm>
            <a:off x="4000496" y="6550247"/>
            <a:ext cx="2143140" cy="261610"/>
          </a:xfrm>
          <a:prstGeom prst="rect">
            <a:avLst/>
          </a:prstGeom>
          <a:noFill/>
        </p:spPr>
        <p:txBody>
          <a:bodyPr wrap="square" rtlCol="0">
            <a:spAutoFit/>
          </a:bodyPr>
          <a:lstStyle/>
          <a:p>
            <a:pPr algn="ctr" rtl="0" fontAlgn="base">
              <a:spcBef>
                <a:spcPct val="0"/>
              </a:spcBef>
              <a:spcAft>
                <a:spcPct val="0"/>
              </a:spcAft>
            </a:pPr>
            <a:r>
              <a:rPr lang="es-AR" sz="1100" kern="1200" dirty="0">
                <a:solidFill>
                  <a:srgbClr val="000000"/>
                </a:solidFill>
                <a:latin typeface="Arial"/>
                <a:ea typeface="+mn-ea"/>
                <a:cs typeface="Arial" charset="0"/>
              </a:rPr>
              <a:t>Lic. Gabriela Faillace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3">
                                            <p:txEl>
                                              <p:pRg st="4" end="4"/>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s-MX" smtClean="0"/>
              <a:t>Preguntas</a:t>
            </a:r>
            <a:endParaRPr lang="es-ES" dirty="0"/>
          </a:p>
        </p:txBody>
      </p:sp>
      <p:sp>
        <p:nvSpPr>
          <p:cNvPr id="6" name="Content Placeholder 5"/>
          <p:cNvSpPr>
            <a:spLocks noGrp="1"/>
          </p:cNvSpPr>
          <p:nvPr>
            <p:ph idx="1"/>
          </p:nvPr>
        </p:nvSpPr>
        <p:spPr/>
        <p:txBody>
          <a:bodyPr/>
          <a:lstStyle/>
          <a:p>
            <a:endParaRPr lang="es-AR"/>
          </a:p>
        </p:txBody>
      </p:sp>
      <p:sp>
        <p:nvSpPr>
          <p:cNvPr id="7" name="Rectangle 4"/>
          <p:cNvSpPr>
            <a:spLocks noChangeArrowheads="1"/>
          </p:cNvSpPr>
          <p:nvPr/>
        </p:nvSpPr>
        <p:spPr bwMode="auto">
          <a:xfrm>
            <a:off x="685800" y="1428736"/>
            <a:ext cx="8458200" cy="4967287"/>
          </a:xfrm>
          <a:prstGeom prst="rect">
            <a:avLst/>
          </a:prstGeom>
          <a:noFill/>
          <a:ln w="9525">
            <a:noFill/>
            <a:miter lim="800000"/>
            <a:headEnd/>
            <a:tailEnd/>
          </a:ln>
          <a:effectLst/>
        </p:spPr>
        <p:txBody>
          <a:bodyPr/>
          <a:lstStyle/>
          <a:p>
            <a:pPr marL="3086100" lvl="6" indent="-342900">
              <a:lnSpc>
                <a:spcPct val="90000"/>
              </a:lnSpc>
              <a:spcBef>
                <a:spcPct val="20000"/>
              </a:spcBef>
              <a:buClr>
                <a:schemeClr val="accent2"/>
              </a:buClr>
              <a:buSzPct val="80000"/>
              <a:defRPr/>
            </a:pPr>
            <a:endParaRPr lang="es-AR" sz="2400" dirty="0">
              <a:latin typeface="Times New Roman" pitchFamily="18" charset="0"/>
            </a:endParaRPr>
          </a:p>
          <a:p>
            <a:pPr marL="342900" indent="-342900">
              <a:lnSpc>
                <a:spcPct val="90000"/>
              </a:lnSpc>
              <a:spcBef>
                <a:spcPct val="20000"/>
              </a:spcBef>
              <a:buClr>
                <a:schemeClr val="accent2"/>
              </a:buClr>
              <a:buSzPct val="80000"/>
              <a:buFont typeface="Arial" pitchFamily="34" charset="0"/>
              <a:buChar char="►"/>
              <a:defRPr/>
            </a:pPr>
            <a:endParaRPr lang="es-MX" sz="2400" dirty="0">
              <a:latin typeface="Times New Roman" pitchFamily="18" charset="0"/>
            </a:endParaRPr>
          </a:p>
          <a:p>
            <a:pPr marL="342900" indent="-342900">
              <a:lnSpc>
                <a:spcPct val="90000"/>
              </a:lnSpc>
              <a:spcBef>
                <a:spcPct val="20000"/>
              </a:spcBef>
              <a:buClr>
                <a:schemeClr val="accent2"/>
              </a:buClr>
              <a:buSzPct val="80000"/>
              <a:buFont typeface="Wingdings" pitchFamily="2" charset="2"/>
              <a:buChar char="v"/>
              <a:defRPr/>
            </a:pPr>
            <a:endParaRPr lang="es-MX" sz="1000" dirty="0">
              <a:latin typeface="Times New Roman" pitchFamily="18" charset="0"/>
            </a:endParaRPr>
          </a:p>
        </p:txBody>
      </p:sp>
      <p:pic>
        <p:nvPicPr>
          <p:cNvPr id="21508" name="Picture 5"/>
          <p:cNvPicPr>
            <a:picLocks noChangeAspect="1" noChangeArrowheads="1"/>
          </p:cNvPicPr>
          <p:nvPr/>
        </p:nvPicPr>
        <p:blipFill>
          <a:blip r:embed="rId3"/>
          <a:srcRect/>
          <a:stretch>
            <a:fillRect/>
          </a:stretch>
        </p:blipFill>
        <p:spPr bwMode="auto">
          <a:xfrm>
            <a:off x="1428750" y="2643188"/>
            <a:ext cx="4900613" cy="3500437"/>
          </a:xfrm>
          <a:prstGeom prst="rect">
            <a:avLst/>
          </a:prstGeom>
          <a:noFill/>
          <a:ln w="9525">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59" name="Group 3"/>
          <p:cNvGraphicFramePr>
            <a:graphicFrameLocks noGrp="1"/>
          </p:cNvGraphicFramePr>
          <p:nvPr/>
        </p:nvGraphicFramePr>
        <p:xfrm>
          <a:off x="1066800" y="1905000"/>
          <a:ext cx="7391400" cy="4705350"/>
        </p:xfrm>
        <a:graphic>
          <a:graphicData uri="http://schemas.openxmlformats.org/drawingml/2006/table">
            <a:tbl>
              <a:tblPr/>
              <a:tblGrid>
                <a:gridCol w="3167063"/>
                <a:gridCol w="4224337"/>
              </a:tblGrid>
              <a:tr h="5905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s-MX" sz="3200" b="0" i="0" u="none" strike="noStrike" cap="none" normalizeH="0" baseline="0" smtClean="0">
                          <a:ln>
                            <a:noFill/>
                          </a:ln>
                          <a:solidFill>
                            <a:schemeClr val="tx1"/>
                          </a:solidFill>
                          <a:effectLst/>
                          <a:latin typeface="Times New Roman" pitchFamily="18" charset="0"/>
                        </a:rPr>
                        <a:t>Ejes (</a:t>
                      </a:r>
                      <a:r>
                        <a:rPr kumimoji="0" lang="es-MX" sz="2400" b="0" i="0" u="none" strike="noStrike" cap="none" normalizeH="0" baseline="0" smtClean="0">
                          <a:ln>
                            <a:noFill/>
                          </a:ln>
                          <a:solidFill>
                            <a:schemeClr val="tx1"/>
                          </a:solidFill>
                          <a:effectLst/>
                          <a:latin typeface="Times New Roman" pitchFamily="18" charset="0"/>
                        </a:rPr>
                        <a:t>o punto de vista)</a:t>
                      </a:r>
                      <a:endParaRPr kumimoji="0" lang="es-ES" sz="3200" b="0" i="0" u="none" strike="noStrike" cap="none" normalizeH="0" baseline="0" smtClean="0">
                        <a:ln>
                          <a:noFill/>
                        </a:ln>
                        <a:solidFill>
                          <a:schemeClr val="tx1"/>
                        </a:solidFill>
                        <a:effectLst/>
                        <a:latin typeface="Times New Roman" pitchFamily="18" charset="0"/>
                      </a:endParaRPr>
                    </a:p>
                  </a:txBody>
                  <a:tcPr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s-MX" sz="3200" b="0" i="0" u="none" strike="noStrike" cap="none" normalizeH="0" baseline="0" smtClean="0">
                          <a:ln>
                            <a:noFill/>
                          </a:ln>
                          <a:solidFill>
                            <a:schemeClr val="tx1"/>
                          </a:solidFill>
                          <a:effectLst/>
                          <a:latin typeface="Times New Roman" pitchFamily="18" charset="0"/>
                        </a:rPr>
                        <a:t>Factores</a:t>
                      </a:r>
                      <a:endParaRPr kumimoji="0" lang="es-ES" sz="32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22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s-MX" sz="2800" b="1" i="1" u="none" strike="noStrike" cap="none" normalizeH="0" baseline="0" smtClean="0">
                          <a:ln>
                            <a:noFill/>
                          </a:ln>
                          <a:solidFill>
                            <a:schemeClr val="tx1"/>
                          </a:solidFill>
                          <a:effectLst/>
                          <a:latin typeface="Times New Roman" pitchFamily="18" charset="0"/>
                        </a:rPr>
                        <a:t>Operación</a:t>
                      </a:r>
                      <a:r>
                        <a:rPr kumimoji="0" lang="es-MX" sz="2400" b="1" i="0" u="none" strike="noStrike" cap="none" normalizeH="0" baseline="0" smtClean="0">
                          <a:ln>
                            <a:noFill/>
                          </a:ln>
                          <a:solidFill>
                            <a:schemeClr val="tx1"/>
                          </a:solidFill>
                          <a:effectLst/>
                          <a:latin typeface="Times New Roman" pitchFamily="18" charset="0"/>
                        </a:rPr>
                        <a:t> del Producto</a:t>
                      </a:r>
                      <a:endParaRPr kumimoji="0" lang="es-ES" sz="3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0" lang="es-MX" sz="2000" b="0" i="0" u="none" strike="noStrike" cap="none" normalizeH="0" baseline="0" smtClean="0">
                          <a:ln>
                            <a:noFill/>
                          </a:ln>
                          <a:solidFill>
                            <a:schemeClr val="tx1"/>
                          </a:solidFill>
                          <a:effectLst/>
                          <a:latin typeface="Times New Roman" pitchFamily="18" charset="0"/>
                        </a:rPr>
                        <a:t>Facilidad de Uso</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0" lang="es-MX" sz="2000" b="0" i="0" u="none" strike="noStrike" cap="none" normalizeH="0" baseline="0" smtClean="0">
                          <a:ln>
                            <a:noFill/>
                          </a:ln>
                          <a:solidFill>
                            <a:schemeClr val="tx1"/>
                          </a:solidFill>
                          <a:effectLst/>
                          <a:latin typeface="Times New Roman" pitchFamily="18" charset="0"/>
                        </a:rPr>
                        <a:t>Integridad</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0" lang="es-MX" sz="2000" b="0" i="0" u="none" strike="noStrike" cap="none" normalizeH="0" baseline="0" smtClean="0">
                          <a:ln>
                            <a:noFill/>
                          </a:ln>
                          <a:solidFill>
                            <a:schemeClr val="tx1"/>
                          </a:solidFill>
                          <a:effectLst/>
                          <a:latin typeface="Times New Roman" pitchFamily="18" charset="0"/>
                        </a:rPr>
                        <a:t>Corrección</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0" lang="es-MX" sz="2000" b="0" i="0" u="none" strike="noStrike" cap="none" normalizeH="0" baseline="0" smtClean="0">
                          <a:ln>
                            <a:noFill/>
                          </a:ln>
                          <a:solidFill>
                            <a:schemeClr val="tx1"/>
                          </a:solidFill>
                          <a:effectLst/>
                          <a:latin typeface="Times New Roman" pitchFamily="18" charset="0"/>
                        </a:rPr>
                        <a:t>Fiabilidad</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0" lang="es-MX" sz="2000" b="0" i="0" u="none" strike="noStrike" cap="none" normalizeH="0" baseline="0" smtClean="0">
                          <a:ln>
                            <a:noFill/>
                          </a:ln>
                          <a:solidFill>
                            <a:schemeClr val="tx1"/>
                          </a:solidFill>
                          <a:effectLst/>
                          <a:latin typeface="Times New Roman" pitchFamily="18" charset="0"/>
                        </a:rPr>
                        <a:t>Eficiencia</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22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s-MX" sz="2800" b="1" i="1" u="none" strike="noStrike" cap="none" normalizeH="0" baseline="0" smtClean="0">
                          <a:ln>
                            <a:noFill/>
                          </a:ln>
                          <a:solidFill>
                            <a:schemeClr val="tx1"/>
                          </a:solidFill>
                          <a:effectLst/>
                          <a:latin typeface="Times New Roman" pitchFamily="18" charset="0"/>
                        </a:rPr>
                        <a:t>Revisión</a:t>
                      </a:r>
                      <a:r>
                        <a:rPr kumimoji="0" lang="es-MX" sz="2400" b="1" i="0" u="none" strike="noStrike" cap="none" normalizeH="0" baseline="0" smtClean="0">
                          <a:ln>
                            <a:noFill/>
                          </a:ln>
                          <a:solidFill>
                            <a:schemeClr val="tx1"/>
                          </a:solidFill>
                          <a:effectLst/>
                          <a:latin typeface="Times New Roman" pitchFamily="18" charset="0"/>
                        </a:rPr>
                        <a:t> del Producto</a:t>
                      </a:r>
                      <a:endParaRPr kumimoji="0" lang="es-ES" sz="24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0" lang="es-MX" sz="2000" b="0" i="0" u="none" strike="noStrike" cap="none" normalizeH="0" baseline="0" smtClean="0">
                          <a:ln>
                            <a:noFill/>
                          </a:ln>
                          <a:solidFill>
                            <a:schemeClr val="tx1"/>
                          </a:solidFill>
                          <a:effectLst/>
                          <a:latin typeface="Times New Roman" pitchFamily="18" charset="0"/>
                        </a:rPr>
                        <a:t>Facilidad de Mantenimiento</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0" lang="es-MX" sz="2000" b="0" i="0" u="none" strike="noStrike" cap="none" normalizeH="0" baseline="0" smtClean="0">
                          <a:ln>
                            <a:noFill/>
                          </a:ln>
                          <a:solidFill>
                            <a:schemeClr val="tx1"/>
                          </a:solidFill>
                          <a:effectLst/>
                          <a:latin typeface="Times New Roman" pitchFamily="18" charset="0"/>
                        </a:rPr>
                        <a:t>Facilidad de Prueba</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0" lang="es-MX" sz="2000" b="0" i="0" u="none" strike="noStrike" cap="none" normalizeH="0" baseline="0" smtClean="0">
                          <a:ln>
                            <a:noFill/>
                          </a:ln>
                          <a:solidFill>
                            <a:schemeClr val="tx1"/>
                          </a:solidFill>
                          <a:effectLst/>
                          <a:latin typeface="Times New Roman" pitchFamily="18" charset="0"/>
                        </a:rPr>
                        <a:t>Flexibilidad</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22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s-MX" sz="2800" b="1" i="1" u="none" strike="noStrike" cap="none" normalizeH="0" baseline="0" smtClean="0">
                          <a:ln>
                            <a:noFill/>
                          </a:ln>
                          <a:solidFill>
                            <a:schemeClr val="tx1"/>
                          </a:solidFill>
                          <a:effectLst/>
                          <a:latin typeface="Times New Roman" pitchFamily="18" charset="0"/>
                        </a:rPr>
                        <a:t>Transición</a:t>
                      </a:r>
                      <a:r>
                        <a:rPr kumimoji="0" lang="es-MX" sz="2400" b="1" i="0" u="none" strike="noStrike" cap="none" normalizeH="0" baseline="0" smtClean="0">
                          <a:ln>
                            <a:noFill/>
                          </a:ln>
                          <a:solidFill>
                            <a:schemeClr val="tx1"/>
                          </a:solidFill>
                          <a:effectLst/>
                          <a:latin typeface="Times New Roman" pitchFamily="18" charset="0"/>
                        </a:rPr>
                        <a:t> del Producto</a:t>
                      </a:r>
                      <a:endParaRPr kumimoji="0" lang="es-ES" sz="24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0" lang="es-MX" sz="2000" b="0" i="0" u="none" strike="noStrike" cap="none" normalizeH="0" baseline="0" smtClean="0">
                          <a:ln>
                            <a:noFill/>
                          </a:ln>
                          <a:solidFill>
                            <a:schemeClr val="tx1"/>
                          </a:solidFill>
                          <a:effectLst/>
                          <a:latin typeface="Times New Roman" pitchFamily="18" charset="0"/>
                        </a:rPr>
                        <a:t>Facilidad de Reutilización</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0" lang="es-MX" sz="2000" b="0" i="0" u="none" strike="noStrike" cap="none" normalizeH="0" baseline="0" smtClean="0">
                          <a:ln>
                            <a:noFill/>
                          </a:ln>
                          <a:solidFill>
                            <a:schemeClr val="tx1"/>
                          </a:solidFill>
                          <a:effectLst/>
                          <a:latin typeface="Times New Roman" pitchFamily="18" charset="0"/>
                        </a:rPr>
                        <a:t>Interoperabilidad</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Char char="l"/>
                        <a:tabLst/>
                      </a:pPr>
                      <a:r>
                        <a:rPr kumimoji="0" lang="es-MX" sz="2000" b="0" i="0" u="none" strike="noStrike" cap="none" normalizeH="0" baseline="0" smtClean="0">
                          <a:ln>
                            <a:noFill/>
                          </a:ln>
                          <a:solidFill>
                            <a:schemeClr val="tx1"/>
                          </a:solidFill>
                          <a:effectLst/>
                          <a:latin typeface="Times New Roman" pitchFamily="18" charset="0"/>
                        </a:rPr>
                        <a:t>Portabilidad</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0677" name="Rectangle 21"/>
          <p:cNvSpPr>
            <a:spLocks noGrp="1" noChangeArrowheads="1"/>
          </p:cNvSpPr>
          <p:nvPr>
            <p:ph type="title"/>
          </p:nvPr>
        </p:nvSpPr>
        <p:spPr>
          <a:xfrm>
            <a:off x="685800" y="76200"/>
            <a:ext cx="7772400" cy="1143000"/>
          </a:xfrm>
          <a:noFill/>
          <a:ln/>
        </p:spPr>
        <p:txBody>
          <a:bodyPr/>
          <a:lstStyle/>
          <a:p>
            <a:r>
              <a:rPr lang="es-AR" sz="4000" b="1" i="1">
                <a:cs typeface="Times New Roman" pitchFamily="18" charset="0"/>
              </a:rPr>
              <a:t>Modelo de Calidad de McCall</a:t>
            </a:r>
            <a:r>
              <a:rPr lang="es-ES" sz="4000"/>
              <a:t> </a:t>
            </a:r>
          </a:p>
        </p:txBody>
      </p:sp>
      <p:sp>
        <p:nvSpPr>
          <p:cNvPr id="70678" name="Rectangle 22"/>
          <p:cNvSpPr>
            <a:spLocks noChangeArrowheads="1"/>
          </p:cNvSpPr>
          <p:nvPr/>
        </p:nvSpPr>
        <p:spPr bwMode="auto">
          <a:xfrm>
            <a:off x="2362200" y="1385888"/>
            <a:ext cx="4191000" cy="519112"/>
          </a:xfrm>
          <a:prstGeom prst="rect">
            <a:avLst/>
          </a:prstGeom>
          <a:noFill/>
          <a:ln w="9525">
            <a:noFill/>
            <a:miter lim="800000"/>
            <a:headEnd/>
            <a:tailEnd/>
          </a:ln>
          <a:effectLst/>
        </p:spPr>
        <p:txBody>
          <a:bodyPr>
            <a:spAutoFit/>
          </a:bodyPr>
          <a:lstStyle/>
          <a:p>
            <a:pPr>
              <a:spcBef>
                <a:spcPct val="50000"/>
              </a:spcBef>
            </a:pPr>
            <a:r>
              <a:rPr lang="es-AR" sz="2800">
                <a:solidFill>
                  <a:schemeClr val="tx1"/>
                </a:solidFill>
                <a:effectLst/>
                <a:latin typeface="Times New Roman" pitchFamily="18" charset="0"/>
                <a:cs typeface="Arial" pitchFamily="34" charset="0"/>
              </a:rPr>
              <a:t>Visión del Usuario</a:t>
            </a:r>
            <a:endParaRPr lang="es-ES" sz="2800">
              <a:solidFill>
                <a:schemeClr val="tx1"/>
              </a:solidFill>
              <a:effectLst/>
              <a:latin typeface="Times New Roman" pitchFamily="18" charset="0"/>
              <a:cs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40"/>
          <p:cNvGrpSpPr>
            <a:grpSpLocks/>
          </p:cNvGrpSpPr>
          <p:nvPr/>
        </p:nvGrpSpPr>
        <p:grpSpPr bwMode="auto">
          <a:xfrm>
            <a:off x="2209800" y="1481138"/>
            <a:ext cx="4724400" cy="3352800"/>
            <a:chOff x="1488" y="960"/>
            <a:chExt cx="2976" cy="2112"/>
          </a:xfrm>
        </p:grpSpPr>
        <p:sp>
          <p:nvSpPr>
            <p:cNvPr id="78851" name="Line 1027"/>
            <p:cNvSpPr>
              <a:spLocks noChangeShapeType="1"/>
            </p:cNvSpPr>
            <p:nvPr/>
          </p:nvSpPr>
          <p:spPr bwMode="auto">
            <a:xfrm flipH="1">
              <a:off x="1488" y="2208"/>
              <a:ext cx="1488" cy="864"/>
            </a:xfrm>
            <a:prstGeom prst="line">
              <a:avLst/>
            </a:prstGeom>
            <a:noFill/>
            <a:ln w="38100">
              <a:solidFill>
                <a:schemeClr val="tx1"/>
              </a:solidFill>
              <a:miter lim="800000"/>
              <a:headEnd/>
              <a:tailEnd/>
            </a:ln>
            <a:effectLst/>
          </p:spPr>
          <p:txBody>
            <a:bodyPr wrap="none"/>
            <a:lstStyle/>
            <a:p>
              <a:endParaRPr lang="es-AR"/>
            </a:p>
          </p:txBody>
        </p:sp>
        <p:sp>
          <p:nvSpPr>
            <p:cNvPr id="78852" name="Line 1028"/>
            <p:cNvSpPr>
              <a:spLocks noChangeShapeType="1"/>
            </p:cNvSpPr>
            <p:nvPr/>
          </p:nvSpPr>
          <p:spPr bwMode="auto">
            <a:xfrm flipV="1">
              <a:off x="2976" y="960"/>
              <a:ext cx="0" cy="1248"/>
            </a:xfrm>
            <a:prstGeom prst="line">
              <a:avLst/>
            </a:prstGeom>
            <a:noFill/>
            <a:ln w="38100">
              <a:solidFill>
                <a:schemeClr val="tx1"/>
              </a:solidFill>
              <a:miter lim="800000"/>
              <a:headEnd/>
              <a:tailEnd/>
            </a:ln>
            <a:effectLst/>
          </p:spPr>
          <p:txBody>
            <a:bodyPr wrap="none"/>
            <a:lstStyle/>
            <a:p>
              <a:endParaRPr lang="es-AR"/>
            </a:p>
          </p:txBody>
        </p:sp>
        <p:sp>
          <p:nvSpPr>
            <p:cNvPr id="78853" name="Line 1029"/>
            <p:cNvSpPr>
              <a:spLocks noChangeShapeType="1"/>
            </p:cNvSpPr>
            <p:nvPr/>
          </p:nvSpPr>
          <p:spPr bwMode="auto">
            <a:xfrm flipH="1" flipV="1">
              <a:off x="2976" y="2208"/>
              <a:ext cx="1488" cy="864"/>
            </a:xfrm>
            <a:prstGeom prst="line">
              <a:avLst/>
            </a:prstGeom>
            <a:noFill/>
            <a:ln w="38100">
              <a:solidFill>
                <a:schemeClr val="tx1"/>
              </a:solidFill>
              <a:miter lim="800000"/>
              <a:headEnd/>
              <a:tailEnd/>
            </a:ln>
            <a:effectLst/>
          </p:spPr>
          <p:txBody>
            <a:bodyPr wrap="none"/>
            <a:lstStyle/>
            <a:p>
              <a:endParaRPr lang="es-AR"/>
            </a:p>
          </p:txBody>
        </p:sp>
        <p:sp>
          <p:nvSpPr>
            <p:cNvPr id="78850" name="AutoShape 1026"/>
            <p:cNvSpPr>
              <a:spLocks noChangeArrowheads="1"/>
            </p:cNvSpPr>
            <p:nvPr/>
          </p:nvSpPr>
          <p:spPr bwMode="auto">
            <a:xfrm>
              <a:off x="1488" y="960"/>
              <a:ext cx="2976" cy="2112"/>
            </a:xfrm>
            <a:prstGeom prst="triangle">
              <a:avLst>
                <a:gd name="adj" fmla="val 50000"/>
              </a:avLst>
            </a:prstGeom>
            <a:noFill/>
            <a:ln w="38100">
              <a:solidFill>
                <a:schemeClr val="tx1"/>
              </a:solidFill>
              <a:miter lim="800000"/>
              <a:headEnd/>
              <a:tailEnd/>
            </a:ln>
            <a:effectLst/>
          </p:spPr>
          <p:txBody>
            <a:bodyPr wrap="none" anchor="ctr"/>
            <a:lstStyle/>
            <a:p>
              <a:endParaRPr lang="es-AR"/>
            </a:p>
          </p:txBody>
        </p:sp>
        <p:sp>
          <p:nvSpPr>
            <p:cNvPr id="78854" name="Text Box 1030"/>
            <p:cNvSpPr txBox="1">
              <a:spLocks noChangeArrowheads="1"/>
            </p:cNvSpPr>
            <p:nvPr/>
          </p:nvSpPr>
          <p:spPr bwMode="auto">
            <a:xfrm>
              <a:off x="2430" y="2572"/>
              <a:ext cx="1263" cy="288"/>
            </a:xfrm>
            <a:prstGeom prst="rect">
              <a:avLst/>
            </a:prstGeom>
            <a:noFill/>
            <a:ln w="9525">
              <a:noFill/>
              <a:miter lim="800000"/>
              <a:headEnd/>
              <a:tailEnd/>
            </a:ln>
            <a:effectLst/>
          </p:spPr>
          <p:txBody>
            <a:bodyPr wrap="none">
              <a:spAutoFit/>
            </a:bodyPr>
            <a:lstStyle/>
            <a:p>
              <a:pPr algn="l"/>
              <a:r>
                <a:rPr lang="es-MX" sz="2400" b="0" i="0">
                  <a:solidFill>
                    <a:schemeClr val="tx1"/>
                  </a:solidFill>
                  <a:effectLst/>
                  <a:latin typeface="Copperplate Gothic Bold" pitchFamily="34" charset="0"/>
                </a:rPr>
                <a:t>Operacion</a:t>
              </a:r>
              <a:endParaRPr lang="es-ES" sz="2400" b="0" i="0">
                <a:solidFill>
                  <a:schemeClr val="tx1"/>
                </a:solidFill>
                <a:effectLst/>
                <a:latin typeface="Copperplate Gothic Bold" pitchFamily="34" charset="0"/>
              </a:endParaRPr>
            </a:p>
          </p:txBody>
        </p:sp>
        <p:sp>
          <p:nvSpPr>
            <p:cNvPr id="78855" name="Text Box 1031"/>
            <p:cNvSpPr txBox="1">
              <a:spLocks noChangeArrowheads="1"/>
            </p:cNvSpPr>
            <p:nvPr/>
          </p:nvSpPr>
          <p:spPr bwMode="auto">
            <a:xfrm rot="-3195944">
              <a:off x="1982" y="1810"/>
              <a:ext cx="1029" cy="288"/>
            </a:xfrm>
            <a:prstGeom prst="rect">
              <a:avLst/>
            </a:prstGeom>
            <a:noFill/>
            <a:ln w="9525">
              <a:noFill/>
              <a:miter lim="800000"/>
              <a:headEnd/>
              <a:tailEnd/>
            </a:ln>
            <a:effectLst/>
          </p:spPr>
          <p:txBody>
            <a:bodyPr wrap="none">
              <a:spAutoFit/>
            </a:bodyPr>
            <a:lstStyle/>
            <a:p>
              <a:pPr algn="l"/>
              <a:r>
                <a:rPr lang="es-MX" sz="2400" b="0" i="0">
                  <a:solidFill>
                    <a:schemeClr val="tx1"/>
                  </a:solidFill>
                  <a:effectLst/>
                  <a:latin typeface="Copperplate Gothic Bold" pitchFamily="34" charset="0"/>
                </a:rPr>
                <a:t>Revision</a:t>
              </a:r>
              <a:endParaRPr lang="es-ES" sz="2400" b="0" i="0">
                <a:solidFill>
                  <a:schemeClr val="tx1"/>
                </a:solidFill>
                <a:effectLst/>
                <a:latin typeface="Copperplate Gothic Bold" pitchFamily="34" charset="0"/>
              </a:endParaRPr>
            </a:p>
          </p:txBody>
        </p:sp>
        <p:sp>
          <p:nvSpPr>
            <p:cNvPr id="78856" name="Text Box 1032"/>
            <p:cNvSpPr txBox="1">
              <a:spLocks noChangeArrowheads="1"/>
            </p:cNvSpPr>
            <p:nvPr/>
          </p:nvSpPr>
          <p:spPr bwMode="auto">
            <a:xfrm rot="3295868">
              <a:off x="2807" y="1848"/>
              <a:ext cx="1297" cy="288"/>
            </a:xfrm>
            <a:prstGeom prst="rect">
              <a:avLst/>
            </a:prstGeom>
            <a:noFill/>
            <a:ln w="9525">
              <a:noFill/>
              <a:miter lim="800000"/>
              <a:headEnd/>
              <a:tailEnd/>
            </a:ln>
            <a:effectLst/>
          </p:spPr>
          <p:txBody>
            <a:bodyPr wrap="none">
              <a:spAutoFit/>
            </a:bodyPr>
            <a:lstStyle/>
            <a:p>
              <a:pPr algn="l"/>
              <a:r>
                <a:rPr lang="es-MX" sz="2400" b="0" i="0">
                  <a:solidFill>
                    <a:schemeClr val="tx1"/>
                  </a:solidFill>
                  <a:effectLst/>
                  <a:latin typeface="Copperplate Gothic Bold" pitchFamily="34" charset="0"/>
                </a:rPr>
                <a:t>Transicion</a:t>
              </a:r>
              <a:endParaRPr lang="es-ES" sz="2400" b="0" i="0">
                <a:solidFill>
                  <a:schemeClr val="tx1"/>
                </a:solidFill>
                <a:effectLst/>
                <a:latin typeface="Copperplate Gothic Bold" pitchFamily="34" charset="0"/>
              </a:endParaRPr>
            </a:p>
          </p:txBody>
        </p:sp>
      </p:grpSp>
      <p:sp>
        <p:nvSpPr>
          <p:cNvPr id="78857" name="Text Box 1033"/>
          <p:cNvSpPr txBox="1">
            <a:spLocks noChangeArrowheads="1"/>
          </p:cNvSpPr>
          <p:nvPr/>
        </p:nvSpPr>
        <p:spPr bwMode="auto">
          <a:xfrm>
            <a:off x="304800" y="1295400"/>
            <a:ext cx="3429000" cy="2317750"/>
          </a:xfrm>
          <a:prstGeom prst="rect">
            <a:avLst/>
          </a:prstGeom>
          <a:noFill/>
          <a:ln w="9525">
            <a:noFill/>
            <a:miter lim="800000"/>
            <a:headEnd/>
            <a:tailEnd/>
          </a:ln>
          <a:effectLst/>
        </p:spPr>
        <p:txBody>
          <a:bodyPr>
            <a:spAutoFit/>
          </a:bodyPr>
          <a:lstStyle/>
          <a:p>
            <a:pPr algn="l">
              <a:spcBef>
                <a:spcPct val="50000"/>
              </a:spcBef>
            </a:pPr>
            <a:r>
              <a:rPr lang="es-MX" sz="2200" b="0" i="0">
                <a:solidFill>
                  <a:schemeClr val="tx1"/>
                </a:solidFill>
                <a:effectLst/>
                <a:latin typeface="Times New Roman" pitchFamily="18" charset="0"/>
              </a:rPr>
              <a:t>Facilidad de Mantenimiento</a:t>
            </a:r>
            <a:r>
              <a:rPr lang="es-MX" sz="1800" b="0" i="0">
                <a:solidFill>
                  <a:schemeClr val="tx1"/>
                </a:solidFill>
                <a:effectLst/>
                <a:latin typeface="Times New Roman" pitchFamily="18" charset="0"/>
              </a:rPr>
              <a:t> 	(puedo arreglarlo)</a:t>
            </a:r>
          </a:p>
          <a:p>
            <a:pPr algn="l">
              <a:spcBef>
                <a:spcPct val="50000"/>
              </a:spcBef>
            </a:pPr>
            <a:r>
              <a:rPr lang="es-MX" sz="2200" b="0" i="0">
                <a:solidFill>
                  <a:schemeClr val="tx1"/>
                </a:solidFill>
                <a:effectLst/>
                <a:latin typeface="Times New Roman" pitchFamily="18" charset="0"/>
              </a:rPr>
              <a:t>Facilidad de Prueba</a:t>
            </a:r>
            <a:r>
              <a:rPr lang="es-MX" sz="1800" b="0" i="0">
                <a:solidFill>
                  <a:schemeClr val="tx1"/>
                </a:solidFill>
                <a:effectLst/>
                <a:latin typeface="Times New Roman" pitchFamily="18" charset="0"/>
              </a:rPr>
              <a:t>  		(puedo probarlo)</a:t>
            </a:r>
          </a:p>
          <a:p>
            <a:pPr algn="l">
              <a:spcBef>
                <a:spcPct val="50000"/>
              </a:spcBef>
            </a:pPr>
            <a:r>
              <a:rPr lang="es-MX" sz="2200" b="0" i="0">
                <a:solidFill>
                  <a:schemeClr val="tx1"/>
                </a:solidFill>
                <a:effectLst/>
                <a:latin typeface="Times New Roman" pitchFamily="18" charset="0"/>
              </a:rPr>
              <a:t>Flexibilidad			</a:t>
            </a:r>
            <a:r>
              <a:rPr lang="es-MX" sz="1800" b="0" i="0">
                <a:solidFill>
                  <a:schemeClr val="tx1"/>
                </a:solidFill>
                <a:effectLst/>
                <a:latin typeface="Times New Roman" pitchFamily="18" charset="0"/>
              </a:rPr>
              <a:t>(puedo modificarlo)                               </a:t>
            </a:r>
            <a:endParaRPr lang="es-ES" sz="1800" b="0" i="0">
              <a:solidFill>
                <a:schemeClr val="tx1"/>
              </a:solidFill>
              <a:effectLst/>
              <a:latin typeface="Times New Roman" pitchFamily="18" charset="0"/>
            </a:endParaRPr>
          </a:p>
        </p:txBody>
      </p:sp>
      <p:sp>
        <p:nvSpPr>
          <p:cNvPr id="78858" name="Rectangle 1034"/>
          <p:cNvSpPr>
            <a:spLocks noChangeArrowheads="1"/>
          </p:cNvSpPr>
          <p:nvPr/>
        </p:nvSpPr>
        <p:spPr bwMode="auto">
          <a:xfrm>
            <a:off x="457200" y="0"/>
            <a:ext cx="8305800" cy="1143000"/>
          </a:xfrm>
          <a:prstGeom prst="rect">
            <a:avLst/>
          </a:prstGeom>
          <a:noFill/>
          <a:ln w="9525">
            <a:noFill/>
            <a:miter lim="800000"/>
            <a:headEnd/>
            <a:tailEnd/>
          </a:ln>
          <a:effectLst/>
        </p:spPr>
        <p:txBody>
          <a:bodyPr lIns="92075" tIns="46038" rIns="92075" bIns="46038" anchor="ctr"/>
          <a:lstStyle/>
          <a:p>
            <a:r>
              <a:rPr lang="es-AR">
                <a:effectLst>
                  <a:outerShdw blurRad="38100" dist="38100" dir="2700000" algn="tl">
                    <a:srgbClr val="C0C0C0"/>
                  </a:outerShdw>
                </a:effectLst>
                <a:cs typeface="Times New Roman" pitchFamily="18" charset="0"/>
              </a:rPr>
              <a:t>Modelo de Calidad de McCall</a:t>
            </a:r>
            <a:r>
              <a:rPr lang="es-ES" b="0" i="0">
                <a:effectLst>
                  <a:outerShdw blurRad="38100" dist="38100" dir="2700000" algn="tl">
                    <a:srgbClr val="C0C0C0"/>
                  </a:outerShdw>
                </a:effectLst>
              </a:rPr>
              <a:t> </a:t>
            </a:r>
          </a:p>
        </p:txBody>
      </p:sp>
      <p:sp>
        <p:nvSpPr>
          <p:cNvPr id="78859" name="Text Box 1035"/>
          <p:cNvSpPr txBox="1">
            <a:spLocks noChangeArrowheads="1"/>
          </p:cNvSpPr>
          <p:nvPr/>
        </p:nvSpPr>
        <p:spPr bwMode="auto">
          <a:xfrm>
            <a:off x="2133600" y="5062538"/>
            <a:ext cx="5334000" cy="336550"/>
          </a:xfrm>
          <a:prstGeom prst="rect">
            <a:avLst/>
          </a:prstGeom>
          <a:noFill/>
          <a:ln w="9525">
            <a:noFill/>
            <a:miter lim="800000"/>
            <a:headEnd/>
            <a:tailEnd/>
          </a:ln>
          <a:effectLst/>
        </p:spPr>
        <p:txBody>
          <a:bodyPr>
            <a:spAutoFit/>
          </a:bodyPr>
          <a:lstStyle/>
          <a:p>
            <a:pPr algn="l">
              <a:spcBef>
                <a:spcPct val="50000"/>
              </a:spcBef>
            </a:pPr>
            <a:endParaRPr lang="en-US" sz="1600" b="0" i="0">
              <a:solidFill>
                <a:schemeClr val="tx1"/>
              </a:solidFill>
              <a:effectLst/>
              <a:latin typeface="Lucida Handwriting" pitchFamily="66" charset="0"/>
            </a:endParaRPr>
          </a:p>
        </p:txBody>
      </p:sp>
      <p:sp>
        <p:nvSpPr>
          <p:cNvPr id="78860" name="Text Box 1036"/>
          <p:cNvSpPr txBox="1">
            <a:spLocks noChangeArrowheads="1"/>
          </p:cNvSpPr>
          <p:nvPr/>
        </p:nvSpPr>
        <p:spPr bwMode="auto">
          <a:xfrm>
            <a:off x="1676400" y="4833938"/>
            <a:ext cx="6248400" cy="2179637"/>
          </a:xfrm>
          <a:prstGeom prst="rect">
            <a:avLst/>
          </a:prstGeom>
          <a:noFill/>
          <a:ln w="9525">
            <a:noFill/>
            <a:miter lim="800000"/>
            <a:headEnd/>
            <a:tailEnd/>
          </a:ln>
          <a:effectLst/>
        </p:spPr>
        <p:txBody>
          <a:bodyPr>
            <a:spAutoFit/>
          </a:bodyPr>
          <a:lstStyle/>
          <a:p>
            <a:pPr algn="l">
              <a:spcBef>
                <a:spcPct val="50000"/>
              </a:spcBef>
            </a:pPr>
            <a:r>
              <a:rPr lang="es-MX" sz="2200" b="0" i="0">
                <a:solidFill>
                  <a:schemeClr val="tx1"/>
                </a:solidFill>
                <a:effectLst/>
                <a:latin typeface="Times New Roman" pitchFamily="18" charset="0"/>
              </a:rPr>
              <a:t>Corrección  </a:t>
            </a:r>
            <a:r>
              <a:rPr lang="es-MX" sz="1800" b="0" i="0">
                <a:solidFill>
                  <a:schemeClr val="tx1"/>
                </a:solidFill>
                <a:effectLst/>
                <a:latin typeface="Times New Roman" pitchFamily="18" charset="0"/>
              </a:rPr>
              <a:t>¿hace el software lo que yo quiero?</a:t>
            </a:r>
            <a:r>
              <a:rPr lang="es-MX" sz="2200" b="0" i="0">
                <a:solidFill>
                  <a:schemeClr val="tx1"/>
                </a:solidFill>
                <a:effectLst/>
                <a:latin typeface="Times New Roman" pitchFamily="18" charset="0"/>
              </a:rPr>
              <a:t>         Fiabilidad    </a:t>
            </a:r>
            <a:r>
              <a:rPr lang="es-MX" sz="1800" b="0" i="0">
                <a:solidFill>
                  <a:schemeClr val="tx1"/>
                </a:solidFill>
                <a:effectLst/>
                <a:latin typeface="Times New Roman" pitchFamily="18" charset="0"/>
              </a:rPr>
              <a:t>¿lo hace de forma exacta todo el tiempo?</a:t>
            </a:r>
            <a:r>
              <a:rPr lang="es-MX" sz="2200" b="0" i="0">
                <a:solidFill>
                  <a:schemeClr val="tx1"/>
                </a:solidFill>
                <a:effectLst/>
                <a:latin typeface="Times New Roman" pitchFamily="18" charset="0"/>
              </a:rPr>
              <a:t> Eficiencia    </a:t>
            </a:r>
            <a:r>
              <a:rPr lang="es-MX" sz="1800" b="0" i="0">
                <a:solidFill>
                  <a:schemeClr val="tx1"/>
                </a:solidFill>
                <a:effectLst/>
                <a:latin typeface="Times New Roman" pitchFamily="18" charset="0"/>
              </a:rPr>
              <a:t>¿se ejecutará sobre mi hardware lo mejor posible?</a:t>
            </a:r>
            <a:r>
              <a:rPr lang="es-MX" sz="2200" b="0" i="0">
                <a:solidFill>
                  <a:schemeClr val="tx1"/>
                </a:solidFill>
                <a:effectLst/>
                <a:latin typeface="Times New Roman" pitchFamily="18" charset="0"/>
              </a:rPr>
              <a:t> Integridad   </a:t>
            </a:r>
            <a:r>
              <a:rPr lang="es-MX" sz="1800" b="0" i="0">
                <a:solidFill>
                  <a:schemeClr val="tx1"/>
                </a:solidFill>
                <a:effectLst/>
                <a:latin typeface="Times New Roman" pitchFamily="18" charset="0"/>
              </a:rPr>
              <a:t>¿es seguro?</a:t>
            </a:r>
            <a:r>
              <a:rPr lang="es-MX" sz="2200" b="0" i="0">
                <a:solidFill>
                  <a:schemeClr val="tx1"/>
                </a:solidFill>
                <a:effectLst/>
                <a:latin typeface="Times New Roman" pitchFamily="18" charset="0"/>
              </a:rPr>
              <a:t>                                                               Facilidad de uso  </a:t>
            </a:r>
            <a:r>
              <a:rPr lang="es-MX" sz="1800" b="0" i="0">
                <a:solidFill>
                  <a:schemeClr val="tx1"/>
                </a:solidFill>
                <a:effectLst/>
                <a:latin typeface="Times New Roman" pitchFamily="18" charset="0"/>
              </a:rPr>
              <a:t>¿puedo ejecutarlo?</a:t>
            </a:r>
          </a:p>
          <a:p>
            <a:pPr algn="l">
              <a:spcBef>
                <a:spcPct val="50000"/>
              </a:spcBef>
            </a:pPr>
            <a:endParaRPr lang="es-MX" sz="1800" b="0" i="0">
              <a:solidFill>
                <a:schemeClr val="tx1"/>
              </a:solidFill>
              <a:effectLst/>
              <a:latin typeface="Times New Roman" pitchFamily="18" charset="0"/>
            </a:endParaRPr>
          </a:p>
        </p:txBody>
      </p:sp>
      <p:sp>
        <p:nvSpPr>
          <p:cNvPr id="78861" name="Text Box 1037"/>
          <p:cNvSpPr txBox="1">
            <a:spLocks noChangeArrowheads="1"/>
          </p:cNvSpPr>
          <p:nvPr/>
        </p:nvSpPr>
        <p:spPr bwMode="auto">
          <a:xfrm>
            <a:off x="5584825" y="1778000"/>
            <a:ext cx="2568575" cy="336550"/>
          </a:xfrm>
          <a:prstGeom prst="rect">
            <a:avLst/>
          </a:prstGeom>
          <a:noFill/>
          <a:ln w="9525">
            <a:noFill/>
            <a:miter lim="800000"/>
            <a:headEnd/>
            <a:tailEnd/>
          </a:ln>
          <a:effectLst/>
        </p:spPr>
        <p:txBody>
          <a:bodyPr>
            <a:spAutoFit/>
          </a:bodyPr>
          <a:lstStyle/>
          <a:p>
            <a:pPr algn="l">
              <a:spcBef>
                <a:spcPct val="50000"/>
              </a:spcBef>
            </a:pPr>
            <a:endParaRPr lang="en-US" sz="1600" b="0" i="0">
              <a:solidFill>
                <a:schemeClr val="tx1"/>
              </a:solidFill>
              <a:effectLst/>
              <a:latin typeface="Lucida Handwriting" pitchFamily="66" charset="0"/>
            </a:endParaRPr>
          </a:p>
        </p:txBody>
      </p:sp>
      <p:sp>
        <p:nvSpPr>
          <p:cNvPr id="78862" name="Text Box 1038"/>
          <p:cNvSpPr txBox="1">
            <a:spLocks noChangeArrowheads="1"/>
          </p:cNvSpPr>
          <p:nvPr/>
        </p:nvSpPr>
        <p:spPr bwMode="auto">
          <a:xfrm>
            <a:off x="5562600" y="1404938"/>
            <a:ext cx="3962400" cy="1920875"/>
          </a:xfrm>
          <a:prstGeom prst="rect">
            <a:avLst/>
          </a:prstGeom>
          <a:noFill/>
          <a:ln w="9525">
            <a:noFill/>
            <a:miter lim="800000"/>
            <a:headEnd/>
            <a:tailEnd/>
          </a:ln>
          <a:effectLst/>
        </p:spPr>
        <p:txBody>
          <a:bodyPr>
            <a:spAutoFit/>
          </a:bodyPr>
          <a:lstStyle/>
          <a:p>
            <a:pPr algn="l">
              <a:spcBef>
                <a:spcPct val="50000"/>
              </a:spcBef>
            </a:pPr>
            <a:r>
              <a:rPr lang="es-MX" sz="2200" b="0" i="0">
                <a:solidFill>
                  <a:schemeClr val="tx1"/>
                </a:solidFill>
                <a:effectLst/>
                <a:latin typeface="Times New Roman" pitchFamily="18" charset="0"/>
              </a:rPr>
              <a:t>Interoperabilidad                     	      </a:t>
            </a:r>
            <a:r>
              <a:rPr lang="es-MX" sz="1800" b="0" i="0">
                <a:solidFill>
                  <a:schemeClr val="tx1"/>
                </a:solidFill>
                <a:effectLst/>
                <a:latin typeface="Times New Roman" pitchFamily="18" charset="0"/>
              </a:rPr>
              <a:t>¿podre comunicarlo con otro sistema? </a:t>
            </a:r>
            <a:r>
              <a:rPr lang="es-MX" sz="2200" b="0" i="0">
                <a:solidFill>
                  <a:schemeClr val="tx1"/>
                </a:solidFill>
                <a:effectLst/>
                <a:latin typeface="Times New Roman" pitchFamily="18" charset="0"/>
              </a:rPr>
              <a:t>Portabilidad		                    </a:t>
            </a:r>
            <a:r>
              <a:rPr lang="es-MX" sz="1800" b="0" i="0">
                <a:solidFill>
                  <a:schemeClr val="tx1"/>
                </a:solidFill>
                <a:effectLst/>
                <a:latin typeface="Times New Roman" pitchFamily="18" charset="0"/>
              </a:rPr>
              <a:t>¿podre utlizarlo en otra maquina?       </a:t>
            </a:r>
            <a:r>
              <a:rPr lang="es-MX" sz="2200" b="0" i="0">
                <a:solidFill>
                  <a:schemeClr val="tx1"/>
                </a:solidFill>
                <a:effectLst/>
                <a:latin typeface="Times New Roman" pitchFamily="18" charset="0"/>
              </a:rPr>
              <a:t>Reusabilidad                              </a:t>
            </a:r>
            <a:r>
              <a:rPr lang="es-MX" sz="1800" b="0" i="0">
                <a:solidFill>
                  <a:schemeClr val="tx1"/>
                </a:solidFill>
                <a:effectLst/>
                <a:latin typeface="Times New Roman" pitchFamily="18" charset="0"/>
              </a:rPr>
              <a:t>¿podre reutilizar parte del software?</a:t>
            </a:r>
            <a:endParaRPr lang="es-ES" sz="1800" b="0" i="0">
              <a:solidFill>
                <a:schemeClr val="tx1"/>
              </a:solidFill>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ChangeArrowheads="1"/>
          </p:cNvSpPr>
          <p:nvPr>
            <p:ph type="title"/>
          </p:nvPr>
        </p:nvSpPr>
        <p:spPr>
          <a:xfrm>
            <a:off x="533400" y="0"/>
            <a:ext cx="8153400" cy="838200"/>
          </a:xfrm>
          <a:noFill/>
          <a:ln/>
        </p:spPr>
        <p:txBody>
          <a:bodyPr/>
          <a:lstStyle/>
          <a:p>
            <a:r>
              <a:rPr lang="es-AR" sz="4000" b="1" i="1">
                <a:cs typeface="Times New Roman" pitchFamily="18" charset="0"/>
              </a:rPr>
              <a:t>Modelo de Calidad de Boehm</a:t>
            </a:r>
            <a:r>
              <a:rPr lang="es-ES"/>
              <a:t> </a:t>
            </a:r>
          </a:p>
        </p:txBody>
      </p:sp>
      <p:sp>
        <p:nvSpPr>
          <p:cNvPr id="79876" name="Rectangle 4"/>
          <p:cNvSpPr>
            <a:spLocks noChangeArrowheads="1"/>
          </p:cNvSpPr>
          <p:nvPr/>
        </p:nvSpPr>
        <p:spPr bwMode="auto">
          <a:xfrm>
            <a:off x="0" y="3048000"/>
            <a:ext cx="1219200" cy="914400"/>
          </a:xfrm>
          <a:prstGeom prst="rect">
            <a:avLst/>
          </a:prstGeom>
          <a:noFill/>
          <a:ln w="9525">
            <a:solidFill>
              <a:schemeClr val="tx1"/>
            </a:solidFill>
            <a:miter lim="800000"/>
            <a:headEnd/>
            <a:tailEnd/>
          </a:ln>
          <a:effectLst/>
        </p:spPr>
        <p:txBody>
          <a:bodyPr wrap="none" anchor="ctr"/>
          <a:lstStyle/>
          <a:p>
            <a:endParaRPr lang="es-AR"/>
          </a:p>
        </p:txBody>
      </p:sp>
      <p:sp>
        <p:nvSpPr>
          <p:cNvPr id="79877" name="Rectangle 5"/>
          <p:cNvSpPr>
            <a:spLocks noChangeArrowheads="1"/>
          </p:cNvSpPr>
          <p:nvPr/>
        </p:nvSpPr>
        <p:spPr bwMode="auto">
          <a:xfrm>
            <a:off x="1524000" y="3048000"/>
            <a:ext cx="1219200" cy="914400"/>
          </a:xfrm>
          <a:prstGeom prst="rect">
            <a:avLst/>
          </a:prstGeom>
          <a:noFill/>
          <a:ln w="9525">
            <a:solidFill>
              <a:schemeClr val="tx1"/>
            </a:solidFill>
            <a:miter lim="800000"/>
            <a:headEnd/>
            <a:tailEnd/>
          </a:ln>
          <a:effectLst/>
        </p:spPr>
        <p:txBody>
          <a:bodyPr wrap="none" anchor="ctr"/>
          <a:lstStyle/>
          <a:p>
            <a:endParaRPr lang="es-AR"/>
          </a:p>
        </p:txBody>
      </p:sp>
      <p:grpSp>
        <p:nvGrpSpPr>
          <p:cNvPr id="2" name="Group 66"/>
          <p:cNvGrpSpPr>
            <a:grpSpLocks/>
          </p:cNvGrpSpPr>
          <p:nvPr/>
        </p:nvGrpSpPr>
        <p:grpSpPr bwMode="auto">
          <a:xfrm>
            <a:off x="3124200" y="1385888"/>
            <a:ext cx="2438400" cy="366712"/>
            <a:chOff x="1968" y="873"/>
            <a:chExt cx="1536" cy="231"/>
          </a:xfrm>
        </p:grpSpPr>
        <p:sp>
          <p:nvSpPr>
            <p:cNvPr id="79879" name="Rectangle 7"/>
            <p:cNvSpPr>
              <a:spLocks noChangeArrowheads="1"/>
            </p:cNvSpPr>
            <p:nvPr/>
          </p:nvSpPr>
          <p:spPr bwMode="auto">
            <a:xfrm>
              <a:off x="1968" y="873"/>
              <a:ext cx="1440" cy="200"/>
            </a:xfrm>
            <a:prstGeom prst="rect">
              <a:avLst/>
            </a:prstGeom>
            <a:noFill/>
            <a:ln w="9525">
              <a:solidFill>
                <a:schemeClr val="tx1"/>
              </a:solidFill>
              <a:miter lim="800000"/>
              <a:headEnd/>
              <a:tailEnd/>
            </a:ln>
            <a:effectLst/>
          </p:spPr>
          <p:txBody>
            <a:bodyPr wrap="none" anchor="ctr"/>
            <a:lstStyle/>
            <a:p>
              <a:endParaRPr lang="es-AR"/>
            </a:p>
          </p:txBody>
        </p:sp>
        <p:sp>
          <p:nvSpPr>
            <p:cNvPr id="79881" name="Text Box 9"/>
            <p:cNvSpPr txBox="1">
              <a:spLocks noChangeArrowheads="1"/>
            </p:cNvSpPr>
            <p:nvPr/>
          </p:nvSpPr>
          <p:spPr bwMode="auto">
            <a:xfrm>
              <a:off x="1968" y="873"/>
              <a:ext cx="1536"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Portabilidad</a:t>
              </a:r>
              <a:endParaRPr lang="es-ES" sz="1800" b="0" i="0">
                <a:solidFill>
                  <a:schemeClr val="tx1"/>
                </a:solidFill>
                <a:effectLst/>
                <a:latin typeface="Times New Roman" pitchFamily="18" charset="0"/>
              </a:endParaRPr>
            </a:p>
          </p:txBody>
        </p:sp>
      </p:grpSp>
      <p:grpSp>
        <p:nvGrpSpPr>
          <p:cNvPr id="3" name="Group 87"/>
          <p:cNvGrpSpPr>
            <a:grpSpLocks/>
          </p:cNvGrpSpPr>
          <p:nvPr/>
        </p:nvGrpSpPr>
        <p:grpSpPr bwMode="auto">
          <a:xfrm>
            <a:off x="6019800" y="1143000"/>
            <a:ext cx="2590800" cy="5715000"/>
            <a:chOff x="3792" y="720"/>
            <a:chExt cx="1632" cy="3600"/>
          </a:xfrm>
        </p:grpSpPr>
        <p:sp>
          <p:nvSpPr>
            <p:cNvPr id="79885" name="Rectangle 13"/>
            <p:cNvSpPr>
              <a:spLocks noChangeArrowheads="1"/>
            </p:cNvSpPr>
            <p:nvPr/>
          </p:nvSpPr>
          <p:spPr bwMode="auto">
            <a:xfrm>
              <a:off x="3792" y="720"/>
              <a:ext cx="1536" cy="192"/>
            </a:xfrm>
            <a:prstGeom prst="rect">
              <a:avLst/>
            </a:prstGeom>
            <a:noFill/>
            <a:ln w="9525">
              <a:solidFill>
                <a:schemeClr val="tx1"/>
              </a:solidFill>
              <a:miter lim="800000"/>
              <a:headEnd/>
              <a:tailEnd/>
            </a:ln>
            <a:effectLst/>
          </p:spPr>
          <p:txBody>
            <a:bodyPr wrap="none" anchor="ctr"/>
            <a:lstStyle/>
            <a:p>
              <a:endParaRPr lang="es-AR"/>
            </a:p>
          </p:txBody>
        </p:sp>
        <p:sp>
          <p:nvSpPr>
            <p:cNvPr id="79886" name="Text Box 14"/>
            <p:cNvSpPr txBox="1">
              <a:spLocks noChangeArrowheads="1"/>
            </p:cNvSpPr>
            <p:nvPr/>
          </p:nvSpPr>
          <p:spPr bwMode="auto">
            <a:xfrm>
              <a:off x="3792" y="720"/>
              <a:ext cx="1392"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Indep. de Dispositivo</a:t>
              </a:r>
              <a:endParaRPr lang="es-ES" sz="1800" b="0" i="0">
                <a:solidFill>
                  <a:schemeClr val="tx1"/>
                </a:solidFill>
                <a:effectLst/>
                <a:latin typeface="Times New Roman" pitchFamily="18" charset="0"/>
              </a:endParaRPr>
            </a:p>
          </p:txBody>
        </p:sp>
        <p:sp>
          <p:nvSpPr>
            <p:cNvPr id="79894" name="Rectangle 22"/>
            <p:cNvSpPr>
              <a:spLocks noChangeArrowheads="1"/>
            </p:cNvSpPr>
            <p:nvPr/>
          </p:nvSpPr>
          <p:spPr bwMode="auto">
            <a:xfrm>
              <a:off x="3792" y="4089"/>
              <a:ext cx="1536" cy="192"/>
            </a:xfrm>
            <a:prstGeom prst="rect">
              <a:avLst/>
            </a:prstGeom>
            <a:noFill/>
            <a:ln w="9525">
              <a:solidFill>
                <a:schemeClr val="tx1"/>
              </a:solidFill>
              <a:miter lim="800000"/>
              <a:headEnd/>
              <a:tailEnd/>
            </a:ln>
            <a:effectLst/>
          </p:spPr>
          <p:txBody>
            <a:bodyPr wrap="none" anchor="ctr"/>
            <a:lstStyle/>
            <a:p>
              <a:endParaRPr lang="es-AR"/>
            </a:p>
          </p:txBody>
        </p:sp>
        <p:sp>
          <p:nvSpPr>
            <p:cNvPr id="79895" name="Text Box 23"/>
            <p:cNvSpPr txBox="1">
              <a:spLocks noChangeArrowheads="1"/>
            </p:cNvSpPr>
            <p:nvPr/>
          </p:nvSpPr>
          <p:spPr bwMode="auto">
            <a:xfrm>
              <a:off x="3792" y="4089"/>
              <a:ext cx="1392"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Extensibilidad</a:t>
              </a:r>
              <a:endParaRPr lang="es-ES" sz="1800" b="0" i="0">
                <a:solidFill>
                  <a:schemeClr val="tx1"/>
                </a:solidFill>
                <a:effectLst/>
                <a:latin typeface="Times New Roman" pitchFamily="18" charset="0"/>
              </a:endParaRPr>
            </a:p>
          </p:txBody>
        </p:sp>
        <p:sp>
          <p:nvSpPr>
            <p:cNvPr id="79888" name="Rectangle 16"/>
            <p:cNvSpPr>
              <a:spLocks noChangeArrowheads="1"/>
            </p:cNvSpPr>
            <p:nvPr/>
          </p:nvSpPr>
          <p:spPr bwMode="auto">
            <a:xfrm>
              <a:off x="3792" y="3609"/>
              <a:ext cx="1536" cy="192"/>
            </a:xfrm>
            <a:prstGeom prst="rect">
              <a:avLst/>
            </a:prstGeom>
            <a:noFill/>
            <a:ln w="9525">
              <a:solidFill>
                <a:schemeClr val="tx1"/>
              </a:solidFill>
              <a:miter lim="800000"/>
              <a:headEnd/>
              <a:tailEnd/>
            </a:ln>
            <a:effectLst/>
          </p:spPr>
          <p:txBody>
            <a:bodyPr wrap="none" anchor="ctr"/>
            <a:lstStyle/>
            <a:p>
              <a:endParaRPr lang="es-AR"/>
            </a:p>
          </p:txBody>
        </p:sp>
        <p:sp>
          <p:nvSpPr>
            <p:cNvPr id="79889" name="Text Box 17"/>
            <p:cNvSpPr txBox="1">
              <a:spLocks noChangeArrowheads="1"/>
            </p:cNvSpPr>
            <p:nvPr/>
          </p:nvSpPr>
          <p:spPr bwMode="auto">
            <a:xfrm>
              <a:off x="3792" y="3609"/>
              <a:ext cx="1392"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Concisión</a:t>
              </a:r>
              <a:endParaRPr lang="es-ES" sz="1800" b="0" i="0">
                <a:solidFill>
                  <a:schemeClr val="tx1"/>
                </a:solidFill>
                <a:effectLst/>
                <a:latin typeface="Times New Roman" pitchFamily="18" charset="0"/>
              </a:endParaRPr>
            </a:p>
          </p:txBody>
        </p:sp>
        <p:sp>
          <p:nvSpPr>
            <p:cNvPr id="79891" name="Rectangle 19"/>
            <p:cNvSpPr>
              <a:spLocks noChangeArrowheads="1"/>
            </p:cNvSpPr>
            <p:nvPr/>
          </p:nvSpPr>
          <p:spPr bwMode="auto">
            <a:xfrm>
              <a:off x="3792" y="3849"/>
              <a:ext cx="1536" cy="192"/>
            </a:xfrm>
            <a:prstGeom prst="rect">
              <a:avLst/>
            </a:prstGeom>
            <a:noFill/>
            <a:ln w="9525">
              <a:solidFill>
                <a:schemeClr val="tx1"/>
              </a:solidFill>
              <a:miter lim="800000"/>
              <a:headEnd/>
              <a:tailEnd/>
            </a:ln>
            <a:effectLst/>
          </p:spPr>
          <p:txBody>
            <a:bodyPr wrap="none" anchor="ctr"/>
            <a:lstStyle/>
            <a:p>
              <a:endParaRPr lang="es-AR"/>
            </a:p>
          </p:txBody>
        </p:sp>
        <p:sp>
          <p:nvSpPr>
            <p:cNvPr id="79892" name="Text Box 20"/>
            <p:cNvSpPr txBox="1">
              <a:spLocks noChangeArrowheads="1"/>
            </p:cNvSpPr>
            <p:nvPr/>
          </p:nvSpPr>
          <p:spPr bwMode="auto">
            <a:xfrm>
              <a:off x="3792" y="3849"/>
              <a:ext cx="1392"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Legibilidad</a:t>
              </a:r>
              <a:endParaRPr lang="es-ES" sz="1800" b="0" i="0">
                <a:solidFill>
                  <a:schemeClr val="tx1"/>
                </a:solidFill>
                <a:effectLst/>
                <a:latin typeface="Times New Roman" pitchFamily="18" charset="0"/>
              </a:endParaRPr>
            </a:p>
          </p:txBody>
        </p:sp>
        <p:sp>
          <p:nvSpPr>
            <p:cNvPr id="79897" name="Rectangle 25"/>
            <p:cNvSpPr>
              <a:spLocks noChangeArrowheads="1"/>
            </p:cNvSpPr>
            <p:nvPr/>
          </p:nvSpPr>
          <p:spPr bwMode="auto">
            <a:xfrm>
              <a:off x="3792" y="2889"/>
              <a:ext cx="1536" cy="192"/>
            </a:xfrm>
            <a:prstGeom prst="rect">
              <a:avLst/>
            </a:prstGeom>
            <a:noFill/>
            <a:ln w="9525">
              <a:solidFill>
                <a:schemeClr val="tx1"/>
              </a:solidFill>
              <a:miter lim="800000"/>
              <a:headEnd/>
              <a:tailEnd/>
            </a:ln>
            <a:effectLst/>
          </p:spPr>
          <p:txBody>
            <a:bodyPr wrap="none" anchor="ctr"/>
            <a:lstStyle/>
            <a:p>
              <a:endParaRPr lang="es-AR"/>
            </a:p>
          </p:txBody>
        </p:sp>
        <p:sp>
          <p:nvSpPr>
            <p:cNvPr id="79898" name="Text Box 26"/>
            <p:cNvSpPr txBox="1">
              <a:spLocks noChangeArrowheads="1"/>
            </p:cNvSpPr>
            <p:nvPr/>
          </p:nvSpPr>
          <p:spPr bwMode="auto">
            <a:xfrm>
              <a:off x="3792" y="2889"/>
              <a:ext cx="1392"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Comunicación</a:t>
              </a:r>
              <a:endParaRPr lang="es-ES" sz="1800" b="0" i="0">
                <a:solidFill>
                  <a:schemeClr val="tx1"/>
                </a:solidFill>
                <a:effectLst/>
                <a:latin typeface="Times New Roman" pitchFamily="18" charset="0"/>
              </a:endParaRPr>
            </a:p>
          </p:txBody>
        </p:sp>
        <p:sp>
          <p:nvSpPr>
            <p:cNvPr id="79900" name="Rectangle 28"/>
            <p:cNvSpPr>
              <a:spLocks noChangeArrowheads="1"/>
            </p:cNvSpPr>
            <p:nvPr/>
          </p:nvSpPr>
          <p:spPr bwMode="auto">
            <a:xfrm>
              <a:off x="3792" y="3129"/>
              <a:ext cx="1536" cy="192"/>
            </a:xfrm>
            <a:prstGeom prst="rect">
              <a:avLst/>
            </a:prstGeom>
            <a:noFill/>
            <a:ln w="9525">
              <a:solidFill>
                <a:schemeClr val="tx1"/>
              </a:solidFill>
              <a:miter lim="800000"/>
              <a:headEnd/>
              <a:tailEnd/>
            </a:ln>
            <a:effectLst/>
          </p:spPr>
          <p:txBody>
            <a:bodyPr wrap="none" anchor="ctr"/>
            <a:lstStyle/>
            <a:p>
              <a:endParaRPr lang="es-AR"/>
            </a:p>
          </p:txBody>
        </p:sp>
        <p:sp>
          <p:nvSpPr>
            <p:cNvPr id="79901" name="Text Box 29"/>
            <p:cNvSpPr txBox="1">
              <a:spLocks noChangeArrowheads="1"/>
            </p:cNvSpPr>
            <p:nvPr/>
          </p:nvSpPr>
          <p:spPr bwMode="auto">
            <a:xfrm>
              <a:off x="3792" y="3129"/>
              <a:ext cx="1392"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Autodescripción</a:t>
              </a:r>
              <a:endParaRPr lang="es-ES" sz="1800" b="0" i="0">
                <a:solidFill>
                  <a:schemeClr val="tx1"/>
                </a:solidFill>
                <a:effectLst/>
                <a:latin typeface="Times New Roman" pitchFamily="18" charset="0"/>
              </a:endParaRPr>
            </a:p>
          </p:txBody>
        </p:sp>
        <p:sp>
          <p:nvSpPr>
            <p:cNvPr id="79903" name="Rectangle 31"/>
            <p:cNvSpPr>
              <a:spLocks noChangeArrowheads="1"/>
            </p:cNvSpPr>
            <p:nvPr/>
          </p:nvSpPr>
          <p:spPr bwMode="auto">
            <a:xfrm>
              <a:off x="3792" y="3369"/>
              <a:ext cx="1536" cy="192"/>
            </a:xfrm>
            <a:prstGeom prst="rect">
              <a:avLst/>
            </a:prstGeom>
            <a:noFill/>
            <a:ln w="9525">
              <a:solidFill>
                <a:schemeClr val="tx1"/>
              </a:solidFill>
              <a:miter lim="800000"/>
              <a:headEnd/>
              <a:tailEnd/>
            </a:ln>
            <a:effectLst/>
          </p:spPr>
          <p:txBody>
            <a:bodyPr wrap="none" anchor="ctr"/>
            <a:lstStyle/>
            <a:p>
              <a:endParaRPr lang="es-AR"/>
            </a:p>
          </p:txBody>
        </p:sp>
        <p:sp>
          <p:nvSpPr>
            <p:cNvPr id="79904" name="Text Box 32"/>
            <p:cNvSpPr txBox="1">
              <a:spLocks noChangeArrowheads="1"/>
            </p:cNvSpPr>
            <p:nvPr/>
          </p:nvSpPr>
          <p:spPr bwMode="auto">
            <a:xfrm>
              <a:off x="3792" y="3369"/>
              <a:ext cx="1632"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Estructura</a:t>
              </a:r>
              <a:endParaRPr lang="es-ES" sz="1800" b="0" i="0">
                <a:solidFill>
                  <a:schemeClr val="tx1"/>
                </a:solidFill>
                <a:effectLst/>
                <a:latin typeface="Times New Roman" pitchFamily="18" charset="0"/>
              </a:endParaRPr>
            </a:p>
          </p:txBody>
        </p:sp>
        <p:sp>
          <p:nvSpPr>
            <p:cNvPr id="79906" name="Rectangle 34"/>
            <p:cNvSpPr>
              <a:spLocks noChangeArrowheads="1"/>
            </p:cNvSpPr>
            <p:nvPr/>
          </p:nvSpPr>
          <p:spPr bwMode="auto">
            <a:xfrm>
              <a:off x="3792" y="2160"/>
              <a:ext cx="1536" cy="192"/>
            </a:xfrm>
            <a:prstGeom prst="rect">
              <a:avLst/>
            </a:prstGeom>
            <a:noFill/>
            <a:ln w="9525">
              <a:solidFill>
                <a:schemeClr val="tx1"/>
              </a:solidFill>
              <a:miter lim="800000"/>
              <a:headEnd/>
              <a:tailEnd/>
            </a:ln>
            <a:effectLst/>
          </p:spPr>
          <p:txBody>
            <a:bodyPr wrap="none" anchor="ctr"/>
            <a:lstStyle/>
            <a:p>
              <a:endParaRPr lang="es-AR"/>
            </a:p>
          </p:txBody>
        </p:sp>
        <p:sp>
          <p:nvSpPr>
            <p:cNvPr id="79907" name="Text Box 35"/>
            <p:cNvSpPr txBox="1">
              <a:spLocks noChangeArrowheads="1"/>
            </p:cNvSpPr>
            <p:nvPr/>
          </p:nvSpPr>
          <p:spPr bwMode="auto">
            <a:xfrm>
              <a:off x="3792" y="2160"/>
              <a:ext cx="1584"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Capac. de Contabilidad</a:t>
              </a:r>
              <a:endParaRPr lang="es-ES" sz="1800" b="0" i="0">
                <a:solidFill>
                  <a:schemeClr val="tx1"/>
                </a:solidFill>
                <a:effectLst/>
                <a:latin typeface="Times New Roman" pitchFamily="18" charset="0"/>
              </a:endParaRPr>
            </a:p>
          </p:txBody>
        </p:sp>
        <p:sp>
          <p:nvSpPr>
            <p:cNvPr id="79909" name="Rectangle 37"/>
            <p:cNvSpPr>
              <a:spLocks noChangeArrowheads="1"/>
            </p:cNvSpPr>
            <p:nvPr/>
          </p:nvSpPr>
          <p:spPr bwMode="auto">
            <a:xfrm>
              <a:off x="3792" y="2409"/>
              <a:ext cx="1536" cy="192"/>
            </a:xfrm>
            <a:prstGeom prst="rect">
              <a:avLst/>
            </a:prstGeom>
            <a:noFill/>
            <a:ln w="9525">
              <a:solidFill>
                <a:schemeClr val="tx1"/>
              </a:solidFill>
              <a:miter lim="800000"/>
              <a:headEnd/>
              <a:tailEnd/>
            </a:ln>
            <a:effectLst/>
          </p:spPr>
          <p:txBody>
            <a:bodyPr wrap="none" anchor="ctr"/>
            <a:lstStyle/>
            <a:p>
              <a:endParaRPr lang="es-AR"/>
            </a:p>
          </p:txBody>
        </p:sp>
        <p:sp>
          <p:nvSpPr>
            <p:cNvPr id="79910" name="Text Box 38"/>
            <p:cNvSpPr txBox="1">
              <a:spLocks noChangeArrowheads="1"/>
            </p:cNvSpPr>
            <p:nvPr/>
          </p:nvSpPr>
          <p:spPr bwMode="auto">
            <a:xfrm>
              <a:off x="3792" y="2409"/>
              <a:ext cx="1584"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Eficiencia de Dispositivo</a:t>
              </a:r>
              <a:endParaRPr lang="es-ES" sz="1800" b="0" i="0">
                <a:solidFill>
                  <a:schemeClr val="tx1"/>
                </a:solidFill>
                <a:effectLst/>
                <a:latin typeface="Times New Roman" pitchFamily="18" charset="0"/>
              </a:endParaRPr>
            </a:p>
          </p:txBody>
        </p:sp>
        <p:sp>
          <p:nvSpPr>
            <p:cNvPr id="79912" name="Rectangle 40"/>
            <p:cNvSpPr>
              <a:spLocks noChangeArrowheads="1"/>
            </p:cNvSpPr>
            <p:nvPr/>
          </p:nvSpPr>
          <p:spPr bwMode="auto">
            <a:xfrm>
              <a:off x="3792" y="2649"/>
              <a:ext cx="1536" cy="192"/>
            </a:xfrm>
            <a:prstGeom prst="rect">
              <a:avLst/>
            </a:prstGeom>
            <a:noFill/>
            <a:ln w="9525">
              <a:solidFill>
                <a:schemeClr val="tx1"/>
              </a:solidFill>
              <a:miter lim="800000"/>
              <a:headEnd/>
              <a:tailEnd/>
            </a:ln>
            <a:effectLst/>
          </p:spPr>
          <p:txBody>
            <a:bodyPr wrap="none" anchor="ctr"/>
            <a:lstStyle/>
            <a:p>
              <a:endParaRPr lang="es-AR"/>
            </a:p>
          </p:txBody>
        </p:sp>
        <p:sp>
          <p:nvSpPr>
            <p:cNvPr id="79913" name="Text Box 41"/>
            <p:cNvSpPr txBox="1">
              <a:spLocks noChangeArrowheads="1"/>
            </p:cNvSpPr>
            <p:nvPr/>
          </p:nvSpPr>
          <p:spPr bwMode="auto">
            <a:xfrm>
              <a:off x="3792" y="2649"/>
              <a:ext cx="1392"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Accesibilidad</a:t>
              </a:r>
              <a:endParaRPr lang="es-ES" sz="1800" b="0" i="0">
                <a:solidFill>
                  <a:schemeClr val="tx1"/>
                </a:solidFill>
                <a:effectLst/>
                <a:latin typeface="Times New Roman" pitchFamily="18" charset="0"/>
              </a:endParaRPr>
            </a:p>
          </p:txBody>
        </p:sp>
        <p:sp>
          <p:nvSpPr>
            <p:cNvPr id="79915" name="Rectangle 43"/>
            <p:cNvSpPr>
              <a:spLocks noChangeArrowheads="1"/>
            </p:cNvSpPr>
            <p:nvPr/>
          </p:nvSpPr>
          <p:spPr bwMode="auto">
            <a:xfrm>
              <a:off x="3792" y="1929"/>
              <a:ext cx="1536" cy="192"/>
            </a:xfrm>
            <a:prstGeom prst="rect">
              <a:avLst/>
            </a:prstGeom>
            <a:noFill/>
            <a:ln w="9525">
              <a:solidFill>
                <a:schemeClr val="tx1"/>
              </a:solidFill>
              <a:miter lim="800000"/>
              <a:headEnd/>
              <a:tailEnd/>
            </a:ln>
            <a:effectLst/>
          </p:spPr>
          <p:txBody>
            <a:bodyPr wrap="none" anchor="ctr"/>
            <a:lstStyle/>
            <a:p>
              <a:endParaRPr lang="es-AR"/>
            </a:p>
          </p:txBody>
        </p:sp>
        <p:sp>
          <p:nvSpPr>
            <p:cNvPr id="79916" name="Text Box 44"/>
            <p:cNvSpPr txBox="1">
              <a:spLocks noChangeArrowheads="1"/>
            </p:cNvSpPr>
            <p:nvPr/>
          </p:nvSpPr>
          <p:spPr bwMode="auto">
            <a:xfrm>
              <a:off x="3792" y="1929"/>
              <a:ext cx="1392"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Consistencia</a:t>
              </a:r>
              <a:endParaRPr lang="es-ES" sz="1800" b="0" i="0">
                <a:solidFill>
                  <a:schemeClr val="tx1"/>
                </a:solidFill>
                <a:effectLst/>
                <a:latin typeface="Times New Roman" pitchFamily="18" charset="0"/>
              </a:endParaRPr>
            </a:p>
          </p:txBody>
        </p:sp>
        <p:sp>
          <p:nvSpPr>
            <p:cNvPr id="79918" name="Rectangle 46"/>
            <p:cNvSpPr>
              <a:spLocks noChangeArrowheads="1"/>
            </p:cNvSpPr>
            <p:nvPr/>
          </p:nvSpPr>
          <p:spPr bwMode="auto">
            <a:xfrm>
              <a:off x="3792" y="1689"/>
              <a:ext cx="1536" cy="192"/>
            </a:xfrm>
            <a:prstGeom prst="rect">
              <a:avLst/>
            </a:prstGeom>
            <a:noFill/>
            <a:ln w="9525">
              <a:solidFill>
                <a:schemeClr val="tx1"/>
              </a:solidFill>
              <a:miter lim="800000"/>
              <a:headEnd/>
              <a:tailEnd/>
            </a:ln>
            <a:effectLst/>
          </p:spPr>
          <p:txBody>
            <a:bodyPr wrap="none" anchor="ctr"/>
            <a:lstStyle/>
            <a:p>
              <a:endParaRPr lang="es-AR"/>
            </a:p>
          </p:txBody>
        </p:sp>
        <p:sp>
          <p:nvSpPr>
            <p:cNvPr id="79919" name="Text Box 47"/>
            <p:cNvSpPr txBox="1">
              <a:spLocks noChangeArrowheads="1"/>
            </p:cNvSpPr>
            <p:nvPr/>
          </p:nvSpPr>
          <p:spPr bwMode="auto">
            <a:xfrm>
              <a:off x="3792" y="1689"/>
              <a:ext cx="1392"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Robustez / Integridad</a:t>
              </a:r>
              <a:endParaRPr lang="es-ES" sz="1800" b="0" i="0">
                <a:solidFill>
                  <a:schemeClr val="tx1"/>
                </a:solidFill>
                <a:effectLst/>
                <a:latin typeface="Times New Roman" pitchFamily="18" charset="0"/>
              </a:endParaRPr>
            </a:p>
          </p:txBody>
        </p:sp>
        <p:sp>
          <p:nvSpPr>
            <p:cNvPr id="79923" name="Rectangle 51"/>
            <p:cNvSpPr>
              <a:spLocks noChangeArrowheads="1"/>
            </p:cNvSpPr>
            <p:nvPr/>
          </p:nvSpPr>
          <p:spPr bwMode="auto">
            <a:xfrm>
              <a:off x="3792" y="969"/>
              <a:ext cx="1536" cy="192"/>
            </a:xfrm>
            <a:prstGeom prst="rect">
              <a:avLst/>
            </a:prstGeom>
            <a:noFill/>
            <a:ln w="9525">
              <a:solidFill>
                <a:schemeClr val="tx1"/>
              </a:solidFill>
              <a:miter lim="800000"/>
              <a:headEnd/>
              <a:tailEnd/>
            </a:ln>
            <a:effectLst/>
          </p:spPr>
          <p:txBody>
            <a:bodyPr wrap="none" anchor="ctr"/>
            <a:lstStyle/>
            <a:p>
              <a:endParaRPr lang="es-AR"/>
            </a:p>
          </p:txBody>
        </p:sp>
        <p:sp>
          <p:nvSpPr>
            <p:cNvPr id="79924" name="Text Box 52"/>
            <p:cNvSpPr txBox="1">
              <a:spLocks noChangeArrowheads="1"/>
            </p:cNvSpPr>
            <p:nvPr/>
          </p:nvSpPr>
          <p:spPr bwMode="auto">
            <a:xfrm>
              <a:off x="3792" y="969"/>
              <a:ext cx="1392"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Autocontención</a:t>
              </a:r>
              <a:endParaRPr lang="es-ES" sz="1800" b="0" i="0">
                <a:solidFill>
                  <a:schemeClr val="tx1"/>
                </a:solidFill>
                <a:effectLst/>
                <a:latin typeface="Times New Roman" pitchFamily="18" charset="0"/>
              </a:endParaRPr>
            </a:p>
          </p:txBody>
        </p:sp>
        <p:sp>
          <p:nvSpPr>
            <p:cNvPr id="79926" name="Rectangle 54"/>
            <p:cNvSpPr>
              <a:spLocks noChangeArrowheads="1"/>
            </p:cNvSpPr>
            <p:nvPr/>
          </p:nvSpPr>
          <p:spPr bwMode="auto">
            <a:xfrm>
              <a:off x="3792" y="1209"/>
              <a:ext cx="1536" cy="192"/>
            </a:xfrm>
            <a:prstGeom prst="rect">
              <a:avLst/>
            </a:prstGeom>
            <a:noFill/>
            <a:ln w="9525">
              <a:solidFill>
                <a:schemeClr val="tx1"/>
              </a:solidFill>
              <a:miter lim="800000"/>
              <a:headEnd/>
              <a:tailEnd/>
            </a:ln>
            <a:effectLst/>
          </p:spPr>
          <p:txBody>
            <a:bodyPr wrap="none" anchor="ctr"/>
            <a:lstStyle/>
            <a:p>
              <a:endParaRPr lang="es-AR"/>
            </a:p>
          </p:txBody>
        </p:sp>
        <p:sp>
          <p:nvSpPr>
            <p:cNvPr id="79927" name="Text Box 55"/>
            <p:cNvSpPr txBox="1">
              <a:spLocks noChangeArrowheads="1"/>
            </p:cNvSpPr>
            <p:nvPr/>
          </p:nvSpPr>
          <p:spPr bwMode="auto">
            <a:xfrm>
              <a:off x="3792" y="1209"/>
              <a:ext cx="1392"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Correctitud</a:t>
              </a:r>
              <a:endParaRPr lang="es-ES" sz="1800" b="0" i="0">
                <a:solidFill>
                  <a:schemeClr val="tx1"/>
                </a:solidFill>
                <a:effectLst/>
                <a:latin typeface="Times New Roman" pitchFamily="18" charset="0"/>
              </a:endParaRPr>
            </a:p>
          </p:txBody>
        </p:sp>
        <p:sp>
          <p:nvSpPr>
            <p:cNvPr id="79929" name="Rectangle 57"/>
            <p:cNvSpPr>
              <a:spLocks noChangeArrowheads="1"/>
            </p:cNvSpPr>
            <p:nvPr/>
          </p:nvSpPr>
          <p:spPr bwMode="auto">
            <a:xfrm>
              <a:off x="3792" y="1449"/>
              <a:ext cx="1536" cy="192"/>
            </a:xfrm>
            <a:prstGeom prst="rect">
              <a:avLst/>
            </a:prstGeom>
            <a:noFill/>
            <a:ln w="9525">
              <a:solidFill>
                <a:schemeClr val="tx1"/>
              </a:solidFill>
              <a:miter lim="800000"/>
              <a:headEnd/>
              <a:tailEnd/>
            </a:ln>
            <a:effectLst/>
          </p:spPr>
          <p:txBody>
            <a:bodyPr wrap="none" anchor="ctr"/>
            <a:lstStyle/>
            <a:p>
              <a:endParaRPr lang="es-AR"/>
            </a:p>
          </p:txBody>
        </p:sp>
        <p:sp>
          <p:nvSpPr>
            <p:cNvPr id="79930" name="Text Box 58"/>
            <p:cNvSpPr txBox="1">
              <a:spLocks noChangeArrowheads="1"/>
            </p:cNvSpPr>
            <p:nvPr/>
          </p:nvSpPr>
          <p:spPr bwMode="auto">
            <a:xfrm>
              <a:off x="3792" y="1449"/>
              <a:ext cx="1392"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Complitud</a:t>
              </a:r>
              <a:endParaRPr lang="es-ES" sz="1800" b="0" i="0">
                <a:solidFill>
                  <a:schemeClr val="tx1"/>
                </a:solidFill>
                <a:effectLst/>
                <a:latin typeface="Times New Roman" pitchFamily="18" charset="0"/>
              </a:endParaRPr>
            </a:p>
          </p:txBody>
        </p:sp>
      </p:grpSp>
      <p:grpSp>
        <p:nvGrpSpPr>
          <p:cNvPr id="4" name="Group 67"/>
          <p:cNvGrpSpPr>
            <a:grpSpLocks/>
          </p:cNvGrpSpPr>
          <p:nvPr/>
        </p:nvGrpSpPr>
        <p:grpSpPr bwMode="auto">
          <a:xfrm>
            <a:off x="3124200" y="2147888"/>
            <a:ext cx="2438400" cy="366712"/>
            <a:chOff x="1968" y="873"/>
            <a:chExt cx="1536" cy="231"/>
          </a:xfrm>
        </p:grpSpPr>
        <p:sp>
          <p:nvSpPr>
            <p:cNvPr id="79940" name="Rectangle 68"/>
            <p:cNvSpPr>
              <a:spLocks noChangeArrowheads="1"/>
            </p:cNvSpPr>
            <p:nvPr/>
          </p:nvSpPr>
          <p:spPr bwMode="auto">
            <a:xfrm>
              <a:off x="1968" y="873"/>
              <a:ext cx="1440" cy="200"/>
            </a:xfrm>
            <a:prstGeom prst="rect">
              <a:avLst/>
            </a:prstGeom>
            <a:noFill/>
            <a:ln w="9525">
              <a:solidFill>
                <a:schemeClr val="tx1"/>
              </a:solidFill>
              <a:miter lim="800000"/>
              <a:headEnd/>
              <a:tailEnd/>
            </a:ln>
            <a:effectLst/>
          </p:spPr>
          <p:txBody>
            <a:bodyPr wrap="none" anchor="ctr"/>
            <a:lstStyle/>
            <a:p>
              <a:endParaRPr lang="es-AR"/>
            </a:p>
          </p:txBody>
        </p:sp>
        <p:sp>
          <p:nvSpPr>
            <p:cNvPr id="79941" name="Text Box 69"/>
            <p:cNvSpPr txBox="1">
              <a:spLocks noChangeArrowheads="1"/>
            </p:cNvSpPr>
            <p:nvPr/>
          </p:nvSpPr>
          <p:spPr bwMode="auto">
            <a:xfrm>
              <a:off x="1968" y="873"/>
              <a:ext cx="1536"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Confiabilidad</a:t>
              </a:r>
              <a:endParaRPr lang="es-ES" sz="1800" b="0" i="0">
                <a:solidFill>
                  <a:schemeClr val="tx1"/>
                </a:solidFill>
                <a:effectLst/>
                <a:latin typeface="Times New Roman" pitchFamily="18" charset="0"/>
              </a:endParaRPr>
            </a:p>
          </p:txBody>
        </p:sp>
      </p:grpSp>
      <p:grpSp>
        <p:nvGrpSpPr>
          <p:cNvPr id="5" name="Group 70"/>
          <p:cNvGrpSpPr>
            <a:grpSpLocks/>
          </p:cNvGrpSpPr>
          <p:nvPr/>
        </p:nvGrpSpPr>
        <p:grpSpPr bwMode="auto">
          <a:xfrm>
            <a:off x="3124200" y="2909888"/>
            <a:ext cx="2438400" cy="366712"/>
            <a:chOff x="1968" y="873"/>
            <a:chExt cx="1536" cy="231"/>
          </a:xfrm>
        </p:grpSpPr>
        <p:sp>
          <p:nvSpPr>
            <p:cNvPr id="79943" name="Rectangle 71"/>
            <p:cNvSpPr>
              <a:spLocks noChangeArrowheads="1"/>
            </p:cNvSpPr>
            <p:nvPr/>
          </p:nvSpPr>
          <p:spPr bwMode="auto">
            <a:xfrm>
              <a:off x="1968" y="873"/>
              <a:ext cx="1440" cy="200"/>
            </a:xfrm>
            <a:prstGeom prst="rect">
              <a:avLst/>
            </a:prstGeom>
            <a:noFill/>
            <a:ln w="9525">
              <a:solidFill>
                <a:schemeClr val="tx1"/>
              </a:solidFill>
              <a:miter lim="800000"/>
              <a:headEnd/>
              <a:tailEnd/>
            </a:ln>
            <a:effectLst/>
          </p:spPr>
          <p:txBody>
            <a:bodyPr wrap="none" anchor="ctr"/>
            <a:lstStyle/>
            <a:p>
              <a:endParaRPr lang="es-AR"/>
            </a:p>
          </p:txBody>
        </p:sp>
        <p:sp>
          <p:nvSpPr>
            <p:cNvPr id="79944" name="Text Box 72"/>
            <p:cNvSpPr txBox="1">
              <a:spLocks noChangeArrowheads="1"/>
            </p:cNvSpPr>
            <p:nvPr/>
          </p:nvSpPr>
          <p:spPr bwMode="auto">
            <a:xfrm>
              <a:off x="1968" y="873"/>
              <a:ext cx="1536"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Eficiencia</a:t>
              </a:r>
              <a:endParaRPr lang="es-ES" sz="1800" b="0" i="0">
                <a:solidFill>
                  <a:schemeClr val="tx1"/>
                </a:solidFill>
                <a:effectLst/>
                <a:latin typeface="Times New Roman" pitchFamily="18" charset="0"/>
              </a:endParaRPr>
            </a:p>
          </p:txBody>
        </p:sp>
      </p:grpSp>
      <p:grpSp>
        <p:nvGrpSpPr>
          <p:cNvPr id="6" name="Group 73"/>
          <p:cNvGrpSpPr>
            <a:grpSpLocks/>
          </p:cNvGrpSpPr>
          <p:nvPr/>
        </p:nvGrpSpPr>
        <p:grpSpPr bwMode="auto">
          <a:xfrm>
            <a:off x="3124200" y="3671888"/>
            <a:ext cx="2438400" cy="366712"/>
            <a:chOff x="1968" y="873"/>
            <a:chExt cx="1536" cy="231"/>
          </a:xfrm>
        </p:grpSpPr>
        <p:sp>
          <p:nvSpPr>
            <p:cNvPr id="79946" name="Rectangle 74"/>
            <p:cNvSpPr>
              <a:spLocks noChangeArrowheads="1"/>
            </p:cNvSpPr>
            <p:nvPr/>
          </p:nvSpPr>
          <p:spPr bwMode="auto">
            <a:xfrm>
              <a:off x="1968" y="873"/>
              <a:ext cx="1440" cy="200"/>
            </a:xfrm>
            <a:prstGeom prst="rect">
              <a:avLst/>
            </a:prstGeom>
            <a:noFill/>
            <a:ln w="9525">
              <a:solidFill>
                <a:schemeClr val="tx1"/>
              </a:solidFill>
              <a:miter lim="800000"/>
              <a:headEnd/>
              <a:tailEnd/>
            </a:ln>
            <a:effectLst/>
          </p:spPr>
          <p:txBody>
            <a:bodyPr wrap="none" anchor="ctr"/>
            <a:lstStyle/>
            <a:p>
              <a:endParaRPr lang="es-AR"/>
            </a:p>
          </p:txBody>
        </p:sp>
        <p:sp>
          <p:nvSpPr>
            <p:cNvPr id="79947" name="Text Box 75"/>
            <p:cNvSpPr txBox="1">
              <a:spLocks noChangeArrowheads="1"/>
            </p:cNvSpPr>
            <p:nvPr/>
          </p:nvSpPr>
          <p:spPr bwMode="auto">
            <a:xfrm>
              <a:off x="1968" y="873"/>
              <a:ext cx="1536"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Ingenieria Humana</a:t>
              </a:r>
              <a:endParaRPr lang="es-ES" sz="1800" b="0" i="0">
                <a:solidFill>
                  <a:schemeClr val="tx1"/>
                </a:solidFill>
                <a:effectLst/>
                <a:latin typeface="Times New Roman" pitchFamily="18" charset="0"/>
              </a:endParaRPr>
            </a:p>
          </p:txBody>
        </p:sp>
      </p:grpSp>
      <p:grpSp>
        <p:nvGrpSpPr>
          <p:cNvPr id="7" name="Group 76"/>
          <p:cNvGrpSpPr>
            <a:grpSpLocks/>
          </p:cNvGrpSpPr>
          <p:nvPr/>
        </p:nvGrpSpPr>
        <p:grpSpPr bwMode="auto">
          <a:xfrm>
            <a:off x="3124200" y="4433888"/>
            <a:ext cx="2438400" cy="366712"/>
            <a:chOff x="1968" y="873"/>
            <a:chExt cx="1536" cy="231"/>
          </a:xfrm>
        </p:grpSpPr>
        <p:sp>
          <p:nvSpPr>
            <p:cNvPr id="79949" name="Rectangle 77"/>
            <p:cNvSpPr>
              <a:spLocks noChangeArrowheads="1"/>
            </p:cNvSpPr>
            <p:nvPr/>
          </p:nvSpPr>
          <p:spPr bwMode="auto">
            <a:xfrm>
              <a:off x="1968" y="873"/>
              <a:ext cx="1440" cy="200"/>
            </a:xfrm>
            <a:prstGeom prst="rect">
              <a:avLst/>
            </a:prstGeom>
            <a:noFill/>
            <a:ln w="9525">
              <a:solidFill>
                <a:schemeClr val="tx1"/>
              </a:solidFill>
              <a:miter lim="800000"/>
              <a:headEnd/>
              <a:tailEnd/>
            </a:ln>
            <a:effectLst/>
          </p:spPr>
          <p:txBody>
            <a:bodyPr wrap="none" anchor="ctr"/>
            <a:lstStyle/>
            <a:p>
              <a:endParaRPr lang="es-AR"/>
            </a:p>
          </p:txBody>
        </p:sp>
        <p:sp>
          <p:nvSpPr>
            <p:cNvPr id="79950" name="Text Box 78"/>
            <p:cNvSpPr txBox="1">
              <a:spLocks noChangeArrowheads="1"/>
            </p:cNvSpPr>
            <p:nvPr/>
          </p:nvSpPr>
          <p:spPr bwMode="auto">
            <a:xfrm>
              <a:off x="1968" y="873"/>
              <a:ext cx="1536"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Facilidad de Prueba</a:t>
              </a:r>
              <a:endParaRPr lang="es-ES" sz="1800" b="0" i="0">
                <a:solidFill>
                  <a:schemeClr val="tx1"/>
                </a:solidFill>
                <a:effectLst/>
                <a:latin typeface="Times New Roman" pitchFamily="18" charset="0"/>
              </a:endParaRPr>
            </a:p>
          </p:txBody>
        </p:sp>
      </p:grpSp>
      <p:sp>
        <p:nvSpPr>
          <p:cNvPr id="79952" name="Rectangle 80"/>
          <p:cNvSpPr>
            <a:spLocks noChangeArrowheads="1"/>
          </p:cNvSpPr>
          <p:nvPr/>
        </p:nvSpPr>
        <p:spPr bwMode="auto">
          <a:xfrm>
            <a:off x="3124200" y="5272088"/>
            <a:ext cx="2286000" cy="317500"/>
          </a:xfrm>
          <a:prstGeom prst="rect">
            <a:avLst/>
          </a:prstGeom>
          <a:noFill/>
          <a:ln w="9525">
            <a:solidFill>
              <a:schemeClr val="tx1"/>
            </a:solidFill>
            <a:miter lim="800000"/>
            <a:headEnd/>
            <a:tailEnd/>
          </a:ln>
          <a:effectLst/>
        </p:spPr>
        <p:txBody>
          <a:bodyPr wrap="none" anchor="ctr"/>
          <a:lstStyle/>
          <a:p>
            <a:endParaRPr lang="es-AR"/>
          </a:p>
        </p:txBody>
      </p:sp>
      <p:sp>
        <p:nvSpPr>
          <p:cNvPr id="79953" name="Text Box 81"/>
          <p:cNvSpPr txBox="1">
            <a:spLocks noChangeArrowheads="1"/>
          </p:cNvSpPr>
          <p:nvPr/>
        </p:nvSpPr>
        <p:spPr bwMode="auto">
          <a:xfrm>
            <a:off x="3124200" y="5272088"/>
            <a:ext cx="2743200" cy="366712"/>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Facili. de Comprensión</a:t>
            </a:r>
            <a:endParaRPr lang="es-ES" sz="1800" b="0" i="0">
              <a:solidFill>
                <a:schemeClr val="tx1"/>
              </a:solidFill>
              <a:effectLst/>
              <a:latin typeface="Times New Roman" pitchFamily="18" charset="0"/>
            </a:endParaRPr>
          </a:p>
        </p:txBody>
      </p:sp>
      <p:grpSp>
        <p:nvGrpSpPr>
          <p:cNvPr id="8" name="Group 82"/>
          <p:cNvGrpSpPr>
            <a:grpSpLocks/>
          </p:cNvGrpSpPr>
          <p:nvPr/>
        </p:nvGrpSpPr>
        <p:grpSpPr bwMode="auto">
          <a:xfrm>
            <a:off x="3124200" y="6034088"/>
            <a:ext cx="2438400" cy="366712"/>
            <a:chOff x="1968" y="873"/>
            <a:chExt cx="1536" cy="231"/>
          </a:xfrm>
        </p:grpSpPr>
        <p:sp>
          <p:nvSpPr>
            <p:cNvPr id="79955" name="Rectangle 83"/>
            <p:cNvSpPr>
              <a:spLocks noChangeArrowheads="1"/>
            </p:cNvSpPr>
            <p:nvPr/>
          </p:nvSpPr>
          <p:spPr bwMode="auto">
            <a:xfrm>
              <a:off x="1968" y="873"/>
              <a:ext cx="1440" cy="200"/>
            </a:xfrm>
            <a:prstGeom prst="rect">
              <a:avLst/>
            </a:prstGeom>
            <a:noFill/>
            <a:ln w="9525">
              <a:solidFill>
                <a:schemeClr val="tx1"/>
              </a:solidFill>
              <a:miter lim="800000"/>
              <a:headEnd/>
              <a:tailEnd/>
            </a:ln>
            <a:effectLst/>
          </p:spPr>
          <p:txBody>
            <a:bodyPr wrap="none" anchor="ctr"/>
            <a:lstStyle/>
            <a:p>
              <a:endParaRPr lang="es-AR"/>
            </a:p>
          </p:txBody>
        </p:sp>
        <p:sp>
          <p:nvSpPr>
            <p:cNvPr id="79956" name="Text Box 84"/>
            <p:cNvSpPr txBox="1">
              <a:spLocks noChangeArrowheads="1"/>
            </p:cNvSpPr>
            <p:nvPr/>
          </p:nvSpPr>
          <p:spPr bwMode="auto">
            <a:xfrm>
              <a:off x="1968" y="873"/>
              <a:ext cx="1536" cy="231"/>
            </a:xfrm>
            <a:prstGeom prst="rect">
              <a:avLst/>
            </a:prstGeom>
            <a:noFill/>
            <a:ln w="9525">
              <a:noFill/>
              <a:miter lim="800000"/>
              <a:headEnd/>
              <a:tailEnd/>
            </a:ln>
            <a:effectLst/>
          </p:spPr>
          <p:txBody>
            <a:bodyPr>
              <a:spAutoFit/>
            </a:bodyPr>
            <a:lstStyle/>
            <a:p>
              <a:pPr algn="l">
                <a:spcBef>
                  <a:spcPct val="50000"/>
                </a:spcBef>
              </a:pPr>
              <a:r>
                <a:rPr lang="es-MX" sz="1800" b="0" i="0">
                  <a:solidFill>
                    <a:schemeClr val="tx1"/>
                  </a:solidFill>
                  <a:effectLst/>
                  <a:latin typeface="Times New Roman" pitchFamily="18" charset="0"/>
                </a:rPr>
                <a:t>Facili. de Modificación</a:t>
              </a:r>
              <a:endParaRPr lang="es-ES" sz="1800" b="0" i="0">
                <a:solidFill>
                  <a:schemeClr val="tx1"/>
                </a:solidFill>
                <a:effectLst/>
                <a:latin typeface="Times New Roman" pitchFamily="18" charset="0"/>
              </a:endParaRPr>
            </a:p>
          </p:txBody>
        </p:sp>
      </p:grpSp>
      <p:sp>
        <p:nvSpPr>
          <p:cNvPr id="79958" name="Line 86"/>
          <p:cNvSpPr>
            <a:spLocks noChangeShapeType="1"/>
          </p:cNvSpPr>
          <p:nvPr/>
        </p:nvSpPr>
        <p:spPr bwMode="auto">
          <a:xfrm flipV="1">
            <a:off x="5410200" y="3200400"/>
            <a:ext cx="609600" cy="2209800"/>
          </a:xfrm>
          <a:prstGeom prst="line">
            <a:avLst/>
          </a:prstGeom>
          <a:noFill/>
          <a:ln w="28575">
            <a:solidFill>
              <a:srgbClr val="FFFF00"/>
            </a:solidFill>
            <a:miter lim="800000"/>
            <a:headEnd/>
            <a:tailEnd type="triangle" w="med" len="med"/>
          </a:ln>
          <a:effectLst/>
        </p:spPr>
        <p:txBody>
          <a:bodyPr wrap="none"/>
          <a:lstStyle/>
          <a:p>
            <a:endParaRPr lang="es-AR"/>
          </a:p>
        </p:txBody>
      </p:sp>
      <p:sp>
        <p:nvSpPr>
          <p:cNvPr id="79960" name="Text Box 88"/>
          <p:cNvSpPr txBox="1">
            <a:spLocks noChangeArrowheads="1"/>
          </p:cNvSpPr>
          <p:nvPr/>
        </p:nvSpPr>
        <p:spPr bwMode="auto">
          <a:xfrm>
            <a:off x="120650" y="3124200"/>
            <a:ext cx="1174750" cy="762000"/>
          </a:xfrm>
          <a:prstGeom prst="rect">
            <a:avLst/>
          </a:prstGeom>
          <a:noFill/>
          <a:ln w="9525">
            <a:noFill/>
            <a:miter lim="800000"/>
            <a:headEnd/>
            <a:tailEnd/>
          </a:ln>
          <a:effectLst/>
        </p:spPr>
        <p:txBody>
          <a:bodyPr>
            <a:spAutoFit/>
          </a:bodyPr>
          <a:lstStyle/>
          <a:p>
            <a:pPr algn="l"/>
            <a:r>
              <a:rPr lang="es-MX" sz="2200" b="0" i="0">
                <a:solidFill>
                  <a:schemeClr val="tx1"/>
                </a:solidFill>
                <a:effectLst/>
                <a:latin typeface="Times New Roman" pitchFamily="18" charset="0"/>
              </a:rPr>
              <a:t>Utilidad general</a:t>
            </a:r>
            <a:endParaRPr lang="es-ES" sz="2200" b="0" i="0">
              <a:solidFill>
                <a:schemeClr val="tx1"/>
              </a:solidFill>
              <a:effectLst/>
              <a:latin typeface="Times New Roman" pitchFamily="18" charset="0"/>
            </a:endParaRPr>
          </a:p>
        </p:txBody>
      </p:sp>
      <p:sp>
        <p:nvSpPr>
          <p:cNvPr id="79961" name="Text Box 89"/>
          <p:cNvSpPr txBox="1">
            <a:spLocks noChangeArrowheads="1"/>
          </p:cNvSpPr>
          <p:nvPr/>
        </p:nvSpPr>
        <p:spPr bwMode="auto">
          <a:xfrm>
            <a:off x="1492250" y="3124200"/>
            <a:ext cx="1327150" cy="762000"/>
          </a:xfrm>
          <a:prstGeom prst="rect">
            <a:avLst/>
          </a:prstGeom>
          <a:noFill/>
          <a:ln w="9525">
            <a:noFill/>
            <a:miter lim="800000"/>
            <a:headEnd/>
            <a:tailEnd/>
          </a:ln>
          <a:effectLst/>
        </p:spPr>
        <p:txBody>
          <a:bodyPr>
            <a:spAutoFit/>
          </a:bodyPr>
          <a:lstStyle/>
          <a:p>
            <a:pPr algn="l"/>
            <a:r>
              <a:rPr lang="es-MX" sz="2200" b="0" i="0">
                <a:solidFill>
                  <a:schemeClr val="tx1"/>
                </a:solidFill>
                <a:effectLst/>
                <a:latin typeface="Times New Roman" pitchFamily="18" charset="0"/>
              </a:rPr>
              <a:t>Utilidad percibida</a:t>
            </a:r>
            <a:endParaRPr lang="es-ES" sz="2200" b="0" i="0">
              <a:solidFill>
                <a:schemeClr val="tx1"/>
              </a:solidFill>
              <a:effectLst/>
              <a:latin typeface="Times New Roman" pitchFamily="18" charset="0"/>
            </a:endParaRPr>
          </a:p>
        </p:txBody>
      </p:sp>
      <p:grpSp>
        <p:nvGrpSpPr>
          <p:cNvPr id="9" name="Group 91"/>
          <p:cNvGrpSpPr>
            <a:grpSpLocks/>
          </p:cNvGrpSpPr>
          <p:nvPr/>
        </p:nvGrpSpPr>
        <p:grpSpPr bwMode="auto">
          <a:xfrm>
            <a:off x="82550" y="4800600"/>
            <a:ext cx="3041650" cy="411163"/>
            <a:chOff x="48" y="3072"/>
            <a:chExt cx="1916" cy="259"/>
          </a:xfrm>
        </p:grpSpPr>
        <p:sp>
          <p:nvSpPr>
            <p:cNvPr id="79878" name="Rectangle 6"/>
            <p:cNvSpPr>
              <a:spLocks noChangeArrowheads="1"/>
            </p:cNvSpPr>
            <p:nvPr/>
          </p:nvSpPr>
          <p:spPr bwMode="auto">
            <a:xfrm>
              <a:off x="48" y="3072"/>
              <a:ext cx="1872" cy="240"/>
            </a:xfrm>
            <a:prstGeom prst="rect">
              <a:avLst/>
            </a:prstGeom>
            <a:noFill/>
            <a:ln w="9525">
              <a:solidFill>
                <a:schemeClr val="tx1"/>
              </a:solidFill>
              <a:miter lim="800000"/>
              <a:headEnd/>
              <a:tailEnd/>
            </a:ln>
            <a:effectLst/>
          </p:spPr>
          <p:txBody>
            <a:bodyPr wrap="none" anchor="ctr"/>
            <a:lstStyle/>
            <a:p>
              <a:endParaRPr lang="es-AR"/>
            </a:p>
          </p:txBody>
        </p:sp>
        <p:sp>
          <p:nvSpPr>
            <p:cNvPr id="79962" name="Text Box 90"/>
            <p:cNvSpPr txBox="1">
              <a:spLocks noChangeArrowheads="1"/>
            </p:cNvSpPr>
            <p:nvPr/>
          </p:nvSpPr>
          <p:spPr bwMode="auto">
            <a:xfrm>
              <a:off x="48" y="3081"/>
              <a:ext cx="1916" cy="250"/>
            </a:xfrm>
            <a:prstGeom prst="rect">
              <a:avLst/>
            </a:prstGeom>
            <a:noFill/>
            <a:ln w="9525">
              <a:noFill/>
              <a:miter lim="800000"/>
              <a:headEnd/>
              <a:tailEnd/>
            </a:ln>
            <a:effectLst/>
          </p:spPr>
          <p:txBody>
            <a:bodyPr wrap="none">
              <a:spAutoFit/>
            </a:bodyPr>
            <a:lstStyle/>
            <a:p>
              <a:pPr algn="l"/>
              <a:r>
                <a:rPr lang="es-MX" sz="2000" b="0" i="0">
                  <a:solidFill>
                    <a:schemeClr val="tx1"/>
                  </a:solidFill>
                  <a:effectLst/>
                  <a:latin typeface="Times New Roman" pitchFamily="18" charset="0"/>
                </a:rPr>
                <a:t>Facilidad de Mantenimiento</a:t>
              </a:r>
              <a:endParaRPr lang="es-ES" sz="2000" b="0" i="0">
                <a:solidFill>
                  <a:schemeClr val="tx1"/>
                </a:solidFill>
                <a:effectLst/>
                <a:latin typeface="Times New Roman" pitchFamily="18" charset="0"/>
              </a:endParaRPr>
            </a:p>
          </p:txBody>
        </p:sp>
      </p:grpSp>
      <p:sp>
        <p:nvSpPr>
          <p:cNvPr id="79964" name="Line 92"/>
          <p:cNvSpPr>
            <a:spLocks noChangeShapeType="1"/>
          </p:cNvSpPr>
          <p:nvPr/>
        </p:nvSpPr>
        <p:spPr bwMode="auto">
          <a:xfrm flipV="1">
            <a:off x="2667000" y="4572000"/>
            <a:ext cx="457200" cy="228600"/>
          </a:xfrm>
          <a:prstGeom prst="line">
            <a:avLst/>
          </a:prstGeom>
          <a:noFill/>
          <a:ln w="28575">
            <a:solidFill>
              <a:schemeClr val="tx1"/>
            </a:solidFill>
            <a:miter lim="800000"/>
            <a:headEnd/>
            <a:tailEnd type="triangle" w="med" len="med"/>
          </a:ln>
          <a:effectLst/>
        </p:spPr>
        <p:txBody>
          <a:bodyPr wrap="none"/>
          <a:lstStyle/>
          <a:p>
            <a:endParaRPr lang="es-AR"/>
          </a:p>
        </p:txBody>
      </p:sp>
      <p:sp>
        <p:nvSpPr>
          <p:cNvPr id="79965" name="Line 93"/>
          <p:cNvSpPr>
            <a:spLocks noChangeShapeType="1"/>
          </p:cNvSpPr>
          <p:nvPr/>
        </p:nvSpPr>
        <p:spPr bwMode="auto">
          <a:xfrm>
            <a:off x="2590800" y="5181600"/>
            <a:ext cx="533400" cy="304800"/>
          </a:xfrm>
          <a:prstGeom prst="line">
            <a:avLst/>
          </a:prstGeom>
          <a:noFill/>
          <a:ln w="28575">
            <a:solidFill>
              <a:schemeClr val="tx1"/>
            </a:solidFill>
            <a:miter lim="800000"/>
            <a:headEnd/>
            <a:tailEnd type="triangle" w="med" len="med"/>
          </a:ln>
          <a:effectLst/>
        </p:spPr>
        <p:txBody>
          <a:bodyPr wrap="none"/>
          <a:lstStyle/>
          <a:p>
            <a:endParaRPr lang="es-AR"/>
          </a:p>
        </p:txBody>
      </p:sp>
      <p:sp>
        <p:nvSpPr>
          <p:cNvPr id="79966" name="Line 94"/>
          <p:cNvSpPr>
            <a:spLocks noChangeShapeType="1"/>
          </p:cNvSpPr>
          <p:nvPr/>
        </p:nvSpPr>
        <p:spPr bwMode="auto">
          <a:xfrm>
            <a:off x="2590800" y="5181600"/>
            <a:ext cx="533400" cy="990600"/>
          </a:xfrm>
          <a:prstGeom prst="line">
            <a:avLst/>
          </a:prstGeom>
          <a:noFill/>
          <a:ln w="28575">
            <a:solidFill>
              <a:schemeClr val="tx1"/>
            </a:solidFill>
            <a:miter lim="800000"/>
            <a:headEnd/>
            <a:tailEnd type="triangle" w="med" len="med"/>
          </a:ln>
          <a:effectLst/>
        </p:spPr>
        <p:txBody>
          <a:bodyPr wrap="none"/>
          <a:lstStyle/>
          <a:p>
            <a:endParaRPr lang="es-AR"/>
          </a:p>
        </p:txBody>
      </p:sp>
      <p:sp>
        <p:nvSpPr>
          <p:cNvPr id="79967" name="Line 95"/>
          <p:cNvSpPr>
            <a:spLocks noChangeShapeType="1"/>
          </p:cNvSpPr>
          <p:nvPr/>
        </p:nvSpPr>
        <p:spPr bwMode="auto">
          <a:xfrm>
            <a:off x="1219200" y="3505200"/>
            <a:ext cx="304800" cy="0"/>
          </a:xfrm>
          <a:prstGeom prst="line">
            <a:avLst/>
          </a:prstGeom>
          <a:noFill/>
          <a:ln w="28575">
            <a:solidFill>
              <a:schemeClr val="tx1"/>
            </a:solidFill>
            <a:miter lim="800000"/>
            <a:headEnd/>
            <a:tailEnd type="triangle" w="med" len="med"/>
          </a:ln>
          <a:effectLst/>
        </p:spPr>
        <p:txBody>
          <a:bodyPr wrap="none"/>
          <a:lstStyle/>
          <a:p>
            <a:endParaRPr lang="es-AR"/>
          </a:p>
        </p:txBody>
      </p:sp>
      <p:sp>
        <p:nvSpPr>
          <p:cNvPr id="79968" name="Line 96"/>
          <p:cNvSpPr>
            <a:spLocks noChangeShapeType="1"/>
          </p:cNvSpPr>
          <p:nvPr/>
        </p:nvSpPr>
        <p:spPr bwMode="auto">
          <a:xfrm flipV="1">
            <a:off x="1219200" y="1524000"/>
            <a:ext cx="1905000" cy="1524000"/>
          </a:xfrm>
          <a:prstGeom prst="line">
            <a:avLst/>
          </a:prstGeom>
          <a:noFill/>
          <a:ln w="28575">
            <a:solidFill>
              <a:schemeClr val="tx1"/>
            </a:solidFill>
            <a:miter lim="800000"/>
            <a:headEnd/>
            <a:tailEnd type="triangle" w="med" len="med"/>
          </a:ln>
          <a:effectLst/>
        </p:spPr>
        <p:txBody>
          <a:bodyPr wrap="none"/>
          <a:lstStyle/>
          <a:p>
            <a:endParaRPr lang="es-AR"/>
          </a:p>
        </p:txBody>
      </p:sp>
      <p:sp>
        <p:nvSpPr>
          <p:cNvPr id="79969" name="Line 97"/>
          <p:cNvSpPr>
            <a:spLocks noChangeShapeType="1"/>
          </p:cNvSpPr>
          <p:nvPr/>
        </p:nvSpPr>
        <p:spPr bwMode="auto">
          <a:xfrm>
            <a:off x="1219200" y="3962400"/>
            <a:ext cx="457200" cy="838200"/>
          </a:xfrm>
          <a:prstGeom prst="line">
            <a:avLst/>
          </a:prstGeom>
          <a:noFill/>
          <a:ln w="28575">
            <a:solidFill>
              <a:schemeClr val="tx1"/>
            </a:solidFill>
            <a:miter lim="800000"/>
            <a:headEnd/>
            <a:tailEnd type="triangle" w="med" len="med"/>
          </a:ln>
          <a:effectLst/>
        </p:spPr>
        <p:txBody>
          <a:bodyPr wrap="none"/>
          <a:lstStyle/>
          <a:p>
            <a:endParaRPr lang="es-AR"/>
          </a:p>
        </p:txBody>
      </p:sp>
      <p:sp>
        <p:nvSpPr>
          <p:cNvPr id="79970" name="Line 98"/>
          <p:cNvSpPr>
            <a:spLocks noChangeShapeType="1"/>
          </p:cNvSpPr>
          <p:nvPr/>
        </p:nvSpPr>
        <p:spPr bwMode="auto">
          <a:xfrm flipV="1">
            <a:off x="2743200" y="2362200"/>
            <a:ext cx="381000" cy="1143000"/>
          </a:xfrm>
          <a:prstGeom prst="line">
            <a:avLst/>
          </a:prstGeom>
          <a:noFill/>
          <a:ln w="28575">
            <a:solidFill>
              <a:schemeClr val="tx1"/>
            </a:solidFill>
            <a:miter lim="800000"/>
            <a:headEnd/>
            <a:tailEnd type="triangle" w="med" len="med"/>
          </a:ln>
          <a:effectLst/>
        </p:spPr>
        <p:txBody>
          <a:bodyPr wrap="none"/>
          <a:lstStyle/>
          <a:p>
            <a:endParaRPr lang="es-AR"/>
          </a:p>
        </p:txBody>
      </p:sp>
      <p:sp>
        <p:nvSpPr>
          <p:cNvPr id="79971" name="Line 99"/>
          <p:cNvSpPr>
            <a:spLocks noChangeShapeType="1"/>
          </p:cNvSpPr>
          <p:nvPr/>
        </p:nvSpPr>
        <p:spPr bwMode="auto">
          <a:xfrm flipV="1">
            <a:off x="2743200" y="3048000"/>
            <a:ext cx="381000" cy="457200"/>
          </a:xfrm>
          <a:prstGeom prst="line">
            <a:avLst/>
          </a:prstGeom>
          <a:noFill/>
          <a:ln w="28575">
            <a:solidFill>
              <a:schemeClr val="tx1"/>
            </a:solidFill>
            <a:miter lim="800000"/>
            <a:headEnd/>
            <a:tailEnd type="triangle" w="med" len="med"/>
          </a:ln>
          <a:effectLst/>
        </p:spPr>
        <p:txBody>
          <a:bodyPr wrap="none"/>
          <a:lstStyle/>
          <a:p>
            <a:endParaRPr lang="es-AR"/>
          </a:p>
        </p:txBody>
      </p:sp>
      <p:sp>
        <p:nvSpPr>
          <p:cNvPr id="79972" name="Line 100"/>
          <p:cNvSpPr>
            <a:spLocks noChangeShapeType="1"/>
          </p:cNvSpPr>
          <p:nvPr/>
        </p:nvSpPr>
        <p:spPr bwMode="auto">
          <a:xfrm>
            <a:off x="2743200" y="3429000"/>
            <a:ext cx="381000" cy="381000"/>
          </a:xfrm>
          <a:prstGeom prst="line">
            <a:avLst/>
          </a:prstGeom>
          <a:noFill/>
          <a:ln w="28575">
            <a:solidFill>
              <a:schemeClr val="tx1"/>
            </a:solidFill>
            <a:miter lim="800000"/>
            <a:headEnd/>
            <a:tailEnd type="triangle" w="med" len="med"/>
          </a:ln>
          <a:effectLst/>
        </p:spPr>
        <p:txBody>
          <a:bodyPr wrap="none"/>
          <a:lstStyle/>
          <a:p>
            <a:endParaRPr lang="es-AR"/>
          </a:p>
        </p:txBody>
      </p:sp>
      <p:sp>
        <p:nvSpPr>
          <p:cNvPr id="79973" name="Line 101"/>
          <p:cNvSpPr>
            <a:spLocks noChangeShapeType="1"/>
          </p:cNvSpPr>
          <p:nvPr/>
        </p:nvSpPr>
        <p:spPr bwMode="auto">
          <a:xfrm flipV="1">
            <a:off x="5410200" y="1285875"/>
            <a:ext cx="609600" cy="228600"/>
          </a:xfrm>
          <a:prstGeom prst="line">
            <a:avLst/>
          </a:prstGeom>
          <a:noFill/>
          <a:ln w="28575">
            <a:solidFill>
              <a:srgbClr val="FF0000"/>
            </a:solidFill>
            <a:miter lim="800000"/>
            <a:headEnd/>
            <a:tailEnd type="triangle" w="med" len="med"/>
          </a:ln>
          <a:effectLst/>
        </p:spPr>
        <p:txBody>
          <a:bodyPr wrap="none"/>
          <a:lstStyle/>
          <a:p>
            <a:endParaRPr lang="es-AR"/>
          </a:p>
        </p:txBody>
      </p:sp>
      <p:sp>
        <p:nvSpPr>
          <p:cNvPr id="79974" name="Line 102"/>
          <p:cNvSpPr>
            <a:spLocks noChangeShapeType="1"/>
          </p:cNvSpPr>
          <p:nvPr/>
        </p:nvSpPr>
        <p:spPr bwMode="auto">
          <a:xfrm>
            <a:off x="5410200" y="1524000"/>
            <a:ext cx="609600" cy="152400"/>
          </a:xfrm>
          <a:prstGeom prst="line">
            <a:avLst/>
          </a:prstGeom>
          <a:noFill/>
          <a:ln w="28575">
            <a:solidFill>
              <a:srgbClr val="FF0000"/>
            </a:solidFill>
            <a:miter lim="800000"/>
            <a:headEnd/>
            <a:tailEnd type="triangle" w="med" len="med"/>
          </a:ln>
          <a:effectLst/>
        </p:spPr>
        <p:txBody>
          <a:bodyPr wrap="none"/>
          <a:lstStyle/>
          <a:p>
            <a:endParaRPr lang="es-AR"/>
          </a:p>
        </p:txBody>
      </p:sp>
      <p:sp>
        <p:nvSpPr>
          <p:cNvPr id="79975" name="Line 103"/>
          <p:cNvSpPr>
            <a:spLocks noChangeShapeType="1"/>
          </p:cNvSpPr>
          <p:nvPr/>
        </p:nvSpPr>
        <p:spPr bwMode="auto">
          <a:xfrm flipV="1">
            <a:off x="5410200" y="2057400"/>
            <a:ext cx="609600" cy="304800"/>
          </a:xfrm>
          <a:prstGeom prst="line">
            <a:avLst/>
          </a:prstGeom>
          <a:noFill/>
          <a:ln w="28575">
            <a:solidFill>
              <a:srgbClr val="339966"/>
            </a:solidFill>
            <a:miter lim="800000"/>
            <a:headEnd/>
            <a:tailEnd type="triangle" w="med" len="med"/>
          </a:ln>
          <a:effectLst/>
        </p:spPr>
        <p:txBody>
          <a:bodyPr wrap="none"/>
          <a:lstStyle/>
          <a:p>
            <a:endParaRPr lang="es-AR"/>
          </a:p>
        </p:txBody>
      </p:sp>
      <p:sp>
        <p:nvSpPr>
          <p:cNvPr id="79978" name="Line 106"/>
          <p:cNvSpPr>
            <a:spLocks noChangeShapeType="1"/>
          </p:cNvSpPr>
          <p:nvPr/>
        </p:nvSpPr>
        <p:spPr bwMode="auto">
          <a:xfrm>
            <a:off x="5410200" y="2362200"/>
            <a:ext cx="609600" cy="152400"/>
          </a:xfrm>
          <a:prstGeom prst="line">
            <a:avLst/>
          </a:prstGeom>
          <a:noFill/>
          <a:ln w="28575">
            <a:solidFill>
              <a:srgbClr val="339966"/>
            </a:solidFill>
            <a:miter lim="800000"/>
            <a:headEnd/>
            <a:tailEnd type="triangle" w="med" len="med"/>
          </a:ln>
          <a:effectLst/>
        </p:spPr>
        <p:txBody>
          <a:bodyPr wrap="none"/>
          <a:lstStyle/>
          <a:p>
            <a:endParaRPr lang="es-AR"/>
          </a:p>
        </p:txBody>
      </p:sp>
      <p:sp>
        <p:nvSpPr>
          <p:cNvPr id="79979" name="Line 107"/>
          <p:cNvSpPr>
            <a:spLocks noChangeShapeType="1"/>
          </p:cNvSpPr>
          <p:nvPr/>
        </p:nvSpPr>
        <p:spPr bwMode="auto">
          <a:xfrm>
            <a:off x="5410200" y="2362200"/>
            <a:ext cx="609600" cy="457200"/>
          </a:xfrm>
          <a:prstGeom prst="line">
            <a:avLst/>
          </a:prstGeom>
          <a:noFill/>
          <a:ln w="28575">
            <a:solidFill>
              <a:srgbClr val="339966"/>
            </a:solidFill>
            <a:miter lim="800000"/>
            <a:headEnd/>
            <a:tailEnd type="triangle" w="med" len="med"/>
          </a:ln>
          <a:effectLst/>
        </p:spPr>
        <p:txBody>
          <a:bodyPr wrap="none"/>
          <a:lstStyle/>
          <a:p>
            <a:endParaRPr lang="es-AR"/>
          </a:p>
        </p:txBody>
      </p:sp>
      <p:sp>
        <p:nvSpPr>
          <p:cNvPr id="79982" name="Line 110"/>
          <p:cNvSpPr>
            <a:spLocks noChangeShapeType="1"/>
          </p:cNvSpPr>
          <p:nvPr/>
        </p:nvSpPr>
        <p:spPr bwMode="auto">
          <a:xfrm>
            <a:off x="5410200" y="2362200"/>
            <a:ext cx="609600" cy="838200"/>
          </a:xfrm>
          <a:prstGeom prst="line">
            <a:avLst/>
          </a:prstGeom>
          <a:noFill/>
          <a:ln w="28575">
            <a:solidFill>
              <a:srgbClr val="339966"/>
            </a:solidFill>
            <a:miter lim="800000"/>
            <a:headEnd/>
            <a:tailEnd type="triangle" w="med" len="med"/>
          </a:ln>
          <a:effectLst/>
        </p:spPr>
        <p:txBody>
          <a:bodyPr wrap="none"/>
          <a:lstStyle/>
          <a:p>
            <a:endParaRPr lang="es-AR"/>
          </a:p>
        </p:txBody>
      </p:sp>
      <p:sp>
        <p:nvSpPr>
          <p:cNvPr id="79984" name="Line 112"/>
          <p:cNvSpPr>
            <a:spLocks noChangeShapeType="1"/>
          </p:cNvSpPr>
          <p:nvPr/>
        </p:nvSpPr>
        <p:spPr bwMode="auto">
          <a:xfrm flipV="1">
            <a:off x="5410200" y="1752600"/>
            <a:ext cx="609600" cy="609600"/>
          </a:xfrm>
          <a:prstGeom prst="line">
            <a:avLst/>
          </a:prstGeom>
          <a:noFill/>
          <a:ln w="28575">
            <a:solidFill>
              <a:srgbClr val="339966"/>
            </a:solidFill>
            <a:miter lim="800000"/>
            <a:headEnd/>
            <a:tailEnd type="triangle" w="med" len="med"/>
          </a:ln>
          <a:effectLst/>
        </p:spPr>
        <p:txBody>
          <a:bodyPr wrap="none"/>
          <a:lstStyle/>
          <a:p>
            <a:endParaRPr lang="es-AR"/>
          </a:p>
        </p:txBody>
      </p:sp>
      <p:sp>
        <p:nvSpPr>
          <p:cNvPr id="79986" name="Line 114"/>
          <p:cNvSpPr>
            <a:spLocks noChangeShapeType="1"/>
          </p:cNvSpPr>
          <p:nvPr/>
        </p:nvSpPr>
        <p:spPr bwMode="auto">
          <a:xfrm>
            <a:off x="5410200" y="3048000"/>
            <a:ext cx="609600" cy="533400"/>
          </a:xfrm>
          <a:prstGeom prst="line">
            <a:avLst/>
          </a:prstGeom>
          <a:noFill/>
          <a:ln w="28575">
            <a:solidFill>
              <a:srgbClr val="0000FF"/>
            </a:solidFill>
            <a:miter lim="800000"/>
            <a:headEnd/>
            <a:tailEnd type="triangle" w="med" len="med"/>
          </a:ln>
          <a:effectLst/>
        </p:spPr>
        <p:txBody>
          <a:bodyPr wrap="none"/>
          <a:lstStyle/>
          <a:p>
            <a:endParaRPr lang="es-AR"/>
          </a:p>
        </p:txBody>
      </p:sp>
      <p:sp>
        <p:nvSpPr>
          <p:cNvPr id="79987" name="Line 115"/>
          <p:cNvSpPr>
            <a:spLocks noChangeShapeType="1"/>
          </p:cNvSpPr>
          <p:nvPr/>
        </p:nvSpPr>
        <p:spPr bwMode="auto">
          <a:xfrm>
            <a:off x="5410200" y="3048000"/>
            <a:ext cx="609600" cy="914400"/>
          </a:xfrm>
          <a:prstGeom prst="line">
            <a:avLst/>
          </a:prstGeom>
          <a:noFill/>
          <a:ln w="28575">
            <a:solidFill>
              <a:srgbClr val="0000FF"/>
            </a:solidFill>
            <a:miter lim="800000"/>
            <a:headEnd/>
            <a:tailEnd type="triangle" w="med" len="med"/>
          </a:ln>
          <a:effectLst/>
        </p:spPr>
        <p:txBody>
          <a:bodyPr wrap="none"/>
          <a:lstStyle/>
          <a:p>
            <a:endParaRPr lang="es-AR"/>
          </a:p>
        </p:txBody>
      </p:sp>
      <p:sp>
        <p:nvSpPr>
          <p:cNvPr id="79988" name="Line 116"/>
          <p:cNvSpPr>
            <a:spLocks noChangeShapeType="1"/>
          </p:cNvSpPr>
          <p:nvPr/>
        </p:nvSpPr>
        <p:spPr bwMode="auto">
          <a:xfrm>
            <a:off x="5410200" y="3048000"/>
            <a:ext cx="609600" cy="1295400"/>
          </a:xfrm>
          <a:prstGeom prst="line">
            <a:avLst/>
          </a:prstGeom>
          <a:noFill/>
          <a:ln w="28575">
            <a:solidFill>
              <a:srgbClr val="0000FF"/>
            </a:solidFill>
            <a:miter lim="800000"/>
            <a:headEnd/>
            <a:tailEnd type="triangle" w="med" len="med"/>
          </a:ln>
          <a:effectLst/>
        </p:spPr>
        <p:txBody>
          <a:bodyPr wrap="none"/>
          <a:lstStyle/>
          <a:p>
            <a:endParaRPr lang="es-AR"/>
          </a:p>
        </p:txBody>
      </p:sp>
      <p:sp>
        <p:nvSpPr>
          <p:cNvPr id="79991" name="Line 119"/>
          <p:cNvSpPr>
            <a:spLocks noChangeShapeType="1"/>
          </p:cNvSpPr>
          <p:nvPr/>
        </p:nvSpPr>
        <p:spPr bwMode="auto">
          <a:xfrm flipV="1">
            <a:off x="5410200" y="2895600"/>
            <a:ext cx="609600" cy="914400"/>
          </a:xfrm>
          <a:prstGeom prst="line">
            <a:avLst/>
          </a:prstGeom>
          <a:noFill/>
          <a:ln w="28575">
            <a:solidFill>
              <a:srgbClr val="FF6600"/>
            </a:solidFill>
            <a:miter lim="800000"/>
            <a:headEnd/>
            <a:tailEnd type="triangle" w="med" len="med"/>
          </a:ln>
          <a:effectLst/>
        </p:spPr>
        <p:txBody>
          <a:bodyPr wrap="none"/>
          <a:lstStyle/>
          <a:p>
            <a:endParaRPr lang="es-AR"/>
          </a:p>
        </p:txBody>
      </p:sp>
      <p:sp>
        <p:nvSpPr>
          <p:cNvPr id="79992" name="Line 120"/>
          <p:cNvSpPr>
            <a:spLocks noChangeShapeType="1"/>
          </p:cNvSpPr>
          <p:nvPr/>
        </p:nvSpPr>
        <p:spPr bwMode="auto">
          <a:xfrm>
            <a:off x="5410200" y="3810000"/>
            <a:ext cx="609600" cy="609600"/>
          </a:xfrm>
          <a:prstGeom prst="line">
            <a:avLst/>
          </a:prstGeom>
          <a:noFill/>
          <a:ln w="28575">
            <a:solidFill>
              <a:srgbClr val="FF6600"/>
            </a:solidFill>
            <a:miter lim="800000"/>
            <a:headEnd/>
            <a:tailEnd type="triangle" w="med" len="med"/>
          </a:ln>
          <a:effectLst/>
        </p:spPr>
        <p:txBody>
          <a:bodyPr wrap="none"/>
          <a:lstStyle/>
          <a:p>
            <a:endParaRPr lang="es-AR"/>
          </a:p>
        </p:txBody>
      </p:sp>
      <p:sp>
        <p:nvSpPr>
          <p:cNvPr id="79993" name="Line 121"/>
          <p:cNvSpPr>
            <a:spLocks noChangeShapeType="1"/>
          </p:cNvSpPr>
          <p:nvPr/>
        </p:nvSpPr>
        <p:spPr bwMode="auto">
          <a:xfrm>
            <a:off x="5410200" y="3810000"/>
            <a:ext cx="609600" cy="914400"/>
          </a:xfrm>
          <a:prstGeom prst="line">
            <a:avLst/>
          </a:prstGeom>
          <a:noFill/>
          <a:ln w="28575">
            <a:solidFill>
              <a:srgbClr val="FF6600"/>
            </a:solidFill>
            <a:miter lim="800000"/>
            <a:headEnd/>
            <a:tailEnd type="triangle" w="med" len="med"/>
          </a:ln>
          <a:effectLst/>
        </p:spPr>
        <p:txBody>
          <a:bodyPr wrap="none"/>
          <a:lstStyle/>
          <a:p>
            <a:endParaRPr lang="es-AR"/>
          </a:p>
        </p:txBody>
      </p:sp>
      <p:sp>
        <p:nvSpPr>
          <p:cNvPr id="79994" name="Line 122"/>
          <p:cNvSpPr>
            <a:spLocks noChangeShapeType="1"/>
          </p:cNvSpPr>
          <p:nvPr/>
        </p:nvSpPr>
        <p:spPr bwMode="auto">
          <a:xfrm>
            <a:off x="5410200" y="4572000"/>
            <a:ext cx="609600" cy="533400"/>
          </a:xfrm>
          <a:prstGeom prst="line">
            <a:avLst/>
          </a:prstGeom>
          <a:noFill/>
          <a:ln w="28575">
            <a:solidFill>
              <a:schemeClr val="tx1"/>
            </a:solidFill>
            <a:miter lim="800000"/>
            <a:headEnd/>
            <a:tailEnd type="triangle" w="med" len="med"/>
          </a:ln>
          <a:effectLst/>
        </p:spPr>
        <p:txBody>
          <a:bodyPr wrap="none"/>
          <a:lstStyle/>
          <a:p>
            <a:endParaRPr lang="es-AR"/>
          </a:p>
        </p:txBody>
      </p:sp>
      <p:sp>
        <p:nvSpPr>
          <p:cNvPr id="79995" name="Line 123"/>
          <p:cNvSpPr>
            <a:spLocks noChangeShapeType="1"/>
          </p:cNvSpPr>
          <p:nvPr/>
        </p:nvSpPr>
        <p:spPr bwMode="auto">
          <a:xfrm>
            <a:off x="5410200" y="4572000"/>
            <a:ext cx="609600" cy="914400"/>
          </a:xfrm>
          <a:prstGeom prst="line">
            <a:avLst/>
          </a:prstGeom>
          <a:noFill/>
          <a:ln w="28575">
            <a:solidFill>
              <a:schemeClr val="tx1"/>
            </a:solidFill>
            <a:miter lim="800000"/>
            <a:headEnd/>
            <a:tailEnd type="triangle" w="med" len="med"/>
          </a:ln>
          <a:effectLst/>
        </p:spPr>
        <p:txBody>
          <a:bodyPr wrap="none"/>
          <a:lstStyle/>
          <a:p>
            <a:endParaRPr lang="es-AR"/>
          </a:p>
        </p:txBody>
      </p:sp>
      <p:sp>
        <p:nvSpPr>
          <p:cNvPr id="79996" name="Line 124"/>
          <p:cNvSpPr>
            <a:spLocks noChangeShapeType="1"/>
          </p:cNvSpPr>
          <p:nvPr/>
        </p:nvSpPr>
        <p:spPr bwMode="auto">
          <a:xfrm>
            <a:off x="5410200" y="4572000"/>
            <a:ext cx="609600" cy="228600"/>
          </a:xfrm>
          <a:prstGeom prst="line">
            <a:avLst/>
          </a:prstGeom>
          <a:noFill/>
          <a:ln w="28575">
            <a:solidFill>
              <a:schemeClr val="tx1"/>
            </a:solidFill>
            <a:miter lim="800000"/>
            <a:headEnd/>
            <a:tailEnd type="triangle" w="med" len="med"/>
          </a:ln>
          <a:effectLst/>
        </p:spPr>
        <p:txBody>
          <a:bodyPr wrap="none"/>
          <a:lstStyle/>
          <a:p>
            <a:endParaRPr lang="es-AR"/>
          </a:p>
        </p:txBody>
      </p:sp>
      <p:sp>
        <p:nvSpPr>
          <p:cNvPr id="79997" name="Line 125"/>
          <p:cNvSpPr>
            <a:spLocks noChangeShapeType="1"/>
          </p:cNvSpPr>
          <p:nvPr/>
        </p:nvSpPr>
        <p:spPr bwMode="auto">
          <a:xfrm flipV="1">
            <a:off x="5410200" y="4419600"/>
            <a:ext cx="609600" cy="152400"/>
          </a:xfrm>
          <a:prstGeom prst="line">
            <a:avLst/>
          </a:prstGeom>
          <a:noFill/>
          <a:ln w="28575">
            <a:solidFill>
              <a:schemeClr val="tx1"/>
            </a:solidFill>
            <a:miter lim="800000"/>
            <a:headEnd/>
            <a:tailEnd type="triangle" w="med" len="med"/>
          </a:ln>
          <a:effectLst/>
        </p:spPr>
        <p:txBody>
          <a:bodyPr wrap="none"/>
          <a:lstStyle/>
          <a:p>
            <a:endParaRPr lang="es-AR"/>
          </a:p>
        </p:txBody>
      </p:sp>
      <p:sp>
        <p:nvSpPr>
          <p:cNvPr id="79998" name="Line 126"/>
          <p:cNvSpPr>
            <a:spLocks noChangeShapeType="1"/>
          </p:cNvSpPr>
          <p:nvPr/>
        </p:nvSpPr>
        <p:spPr bwMode="auto">
          <a:xfrm flipV="1">
            <a:off x="5410200" y="3581400"/>
            <a:ext cx="609600" cy="990600"/>
          </a:xfrm>
          <a:prstGeom prst="line">
            <a:avLst/>
          </a:prstGeom>
          <a:noFill/>
          <a:ln w="28575">
            <a:solidFill>
              <a:schemeClr val="tx1"/>
            </a:solidFill>
            <a:miter lim="800000"/>
            <a:headEnd/>
            <a:tailEnd type="triangle" w="med" len="med"/>
          </a:ln>
          <a:effectLst/>
        </p:spPr>
        <p:txBody>
          <a:bodyPr wrap="none"/>
          <a:lstStyle/>
          <a:p>
            <a:endParaRPr lang="es-AR"/>
          </a:p>
        </p:txBody>
      </p:sp>
      <p:sp>
        <p:nvSpPr>
          <p:cNvPr id="79999" name="Line 127"/>
          <p:cNvSpPr>
            <a:spLocks noChangeShapeType="1"/>
          </p:cNvSpPr>
          <p:nvPr/>
        </p:nvSpPr>
        <p:spPr bwMode="auto">
          <a:xfrm flipV="1">
            <a:off x="5410200" y="4419600"/>
            <a:ext cx="609600" cy="990600"/>
          </a:xfrm>
          <a:prstGeom prst="line">
            <a:avLst/>
          </a:prstGeom>
          <a:noFill/>
          <a:ln w="28575">
            <a:solidFill>
              <a:srgbClr val="FFFF00"/>
            </a:solidFill>
            <a:miter lim="800000"/>
            <a:headEnd/>
            <a:tailEnd type="triangle" w="med" len="med"/>
          </a:ln>
          <a:effectLst/>
        </p:spPr>
        <p:txBody>
          <a:bodyPr wrap="none"/>
          <a:lstStyle/>
          <a:p>
            <a:endParaRPr lang="es-AR"/>
          </a:p>
        </p:txBody>
      </p:sp>
      <p:sp>
        <p:nvSpPr>
          <p:cNvPr id="80000" name="Line 128"/>
          <p:cNvSpPr>
            <a:spLocks noChangeShapeType="1"/>
          </p:cNvSpPr>
          <p:nvPr/>
        </p:nvSpPr>
        <p:spPr bwMode="auto">
          <a:xfrm>
            <a:off x="5410200" y="5410200"/>
            <a:ext cx="609600" cy="457200"/>
          </a:xfrm>
          <a:prstGeom prst="line">
            <a:avLst/>
          </a:prstGeom>
          <a:noFill/>
          <a:ln w="28575">
            <a:solidFill>
              <a:srgbClr val="FFFF00"/>
            </a:solidFill>
            <a:miter lim="800000"/>
            <a:headEnd/>
            <a:tailEnd type="triangle" w="med" len="med"/>
          </a:ln>
          <a:effectLst/>
        </p:spPr>
        <p:txBody>
          <a:bodyPr wrap="none"/>
          <a:lstStyle/>
          <a:p>
            <a:endParaRPr lang="es-AR"/>
          </a:p>
        </p:txBody>
      </p:sp>
      <p:sp>
        <p:nvSpPr>
          <p:cNvPr id="80001" name="Line 129"/>
          <p:cNvSpPr>
            <a:spLocks noChangeShapeType="1"/>
          </p:cNvSpPr>
          <p:nvPr/>
        </p:nvSpPr>
        <p:spPr bwMode="auto">
          <a:xfrm>
            <a:off x="5410200" y="5410200"/>
            <a:ext cx="609600" cy="838200"/>
          </a:xfrm>
          <a:prstGeom prst="line">
            <a:avLst/>
          </a:prstGeom>
          <a:noFill/>
          <a:ln w="28575">
            <a:solidFill>
              <a:srgbClr val="FFFF00"/>
            </a:solidFill>
            <a:miter lim="800000"/>
            <a:headEnd/>
            <a:tailEnd type="triangle" w="med" len="med"/>
          </a:ln>
          <a:effectLst/>
        </p:spPr>
        <p:txBody>
          <a:bodyPr wrap="none"/>
          <a:lstStyle/>
          <a:p>
            <a:endParaRPr lang="es-AR"/>
          </a:p>
        </p:txBody>
      </p:sp>
      <p:sp>
        <p:nvSpPr>
          <p:cNvPr id="80002" name="Line 130"/>
          <p:cNvSpPr>
            <a:spLocks noChangeShapeType="1"/>
          </p:cNvSpPr>
          <p:nvPr/>
        </p:nvSpPr>
        <p:spPr bwMode="auto">
          <a:xfrm>
            <a:off x="5410200" y="6172200"/>
            <a:ext cx="609600" cy="457200"/>
          </a:xfrm>
          <a:prstGeom prst="line">
            <a:avLst/>
          </a:prstGeom>
          <a:noFill/>
          <a:ln w="28575">
            <a:solidFill>
              <a:srgbClr val="993366"/>
            </a:solidFill>
            <a:miter lim="800000"/>
            <a:headEnd/>
            <a:tailEnd type="triangle" w="med" len="med"/>
          </a:ln>
          <a:effectLst/>
        </p:spPr>
        <p:txBody>
          <a:bodyPr wrap="none"/>
          <a:lstStyle/>
          <a:p>
            <a:endParaRPr lang="es-AR"/>
          </a:p>
        </p:txBody>
      </p:sp>
      <p:sp>
        <p:nvSpPr>
          <p:cNvPr id="80003" name="Line 131"/>
          <p:cNvSpPr>
            <a:spLocks noChangeShapeType="1"/>
          </p:cNvSpPr>
          <p:nvPr/>
        </p:nvSpPr>
        <p:spPr bwMode="auto">
          <a:xfrm flipV="1">
            <a:off x="5410200" y="5486400"/>
            <a:ext cx="609600" cy="685800"/>
          </a:xfrm>
          <a:prstGeom prst="line">
            <a:avLst/>
          </a:prstGeom>
          <a:noFill/>
          <a:ln w="28575">
            <a:solidFill>
              <a:srgbClr val="993366"/>
            </a:solidFill>
            <a:miter lim="800000"/>
            <a:headEnd/>
            <a:tailEnd type="triangle" w="med" len="med"/>
          </a:ln>
          <a:effectLst/>
        </p:spPr>
        <p:txBody>
          <a:bodyPr wrap="none"/>
          <a:lstStyle/>
          <a:p>
            <a:endParaRPr lang="es-AR"/>
          </a:p>
        </p:txBody>
      </p:sp>
      <p:grpSp>
        <p:nvGrpSpPr>
          <p:cNvPr id="10" name="Group 135"/>
          <p:cNvGrpSpPr>
            <a:grpSpLocks/>
          </p:cNvGrpSpPr>
          <p:nvPr/>
        </p:nvGrpSpPr>
        <p:grpSpPr bwMode="auto">
          <a:xfrm>
            <a:off x="8458200" y="1143000"/>
            <a:ext cx="685800" cy="5715000"/>
            <a:chOff x="5328" y="720"/>
            <a:chExt cx="432" cy="3600"/>
          </a:xfrm>
        </p:grpSpPr>
        <p:sp>
          <p:nvSpPr>
            <p:cNvPr id="80004" name="Text Box 132"/>
            <p:cNvSpPr txBox="1">
              <a:spLocks noChangeArrowheads="1"/>
            </p:cNvSpPr>
            <p:nvPr/>
          </p:nvSpPr>
          <p:spPr bwMode="auto">
            <a:xfrm>
              <a:off x="5424" y="1536"/>
              <a:ext cx="336" cy="1898"/>
            </a:xfrm>
            <a:prstGeom prst="rect">
              <a:avLst/>
            </a:prstGeom>
            <a:noFill/>
            <a:ln w="9525">
              <a:noFill/>
              <a:miter lim="800000"/>
              <a:headEnd/>
              <a:tailEnd/>
            </a:ln>
            <a:effectLst/>
          </p:spPr>
          <p:txBody>
            <a:bodyPr>
              <a:spAutoFit/>
            </a:bodyPr>
            <a:lstStyle/>
            <a:p>
              <a:pPr algn="l">
                <a:spcBef>
                  <a:spcPct val="50000"/>
                </a:spcBef>
              </a:pPr>
              <a:r>
                <a:rPr lang="es-MX" sz="2400" i="0">
                  <a:solidFill>
                    <a:schemeClr val="tx1"/>
                  </a:solidFill>
                  <a:effectLst/>
                  <a:latin typeface="Times New Roman" pitchFamily="18" charset="0"/>
                </a:rPr>
                <a:t>METR I C AS</a:t>
              </a:r>
              <a:endParaRPr lang="es-ES" sz="2400" i="0">
                <a:solidFill>
                  <a:schemeClr val="tx1"/>
                </a:solidFill>
                <a:effectLst/>
                <a:latin typeface="Times New Roman" pitchFamily="18" charset="0"/>
              </a:endParaRPr>
            </a:p>
          </p:txBody>
        </p:sp>
        <p:sp>
          <p:nvSpPr>
            <p:cNvPr id="80006" name="AutoShape 134"/>
            <p:cNvSpPr>
              <a:spLocks/>
            </p:cNvSpPr>
            <p:nvPr/>
          </p:nvSpPr>
          <p:spPr bwMode="auto">
            <a:xfrm>
              <a:off x="5328" y="720"/>
              <a:ext cx="96" cy="3600"/>
            </a:xfrm>
            <a:prstGeom prst="rightBrace">
              <a:avLst>
                <a:gd name="adj1" fmla="val 312500"/>
                <a:gd name="adj2" fmla="val 50361"/>
              </a:avLst>
            </a:prstGeom>
            <a:noFill/>
            <a:ln w="57150">
              <a:solidFill>
                <a:schemeClr val="tx1"/>
              </a:solidFill>
              <a:miter lim="800000"/>
              <a:headEnd/>
              <a:tailEnd/>
            </a:ln>
            <a:effectLst/>
          </p:spPr>
          <p:txBody>
            <a:bodyPr wrap="none" anchor="ctr"/>
            <a:lstStyle/>
            <a:p>
              <a:endParaRPr lang="es-AR"/>
            </a:p>
          </p:txBody>
        </p:sp>
      </p:grpSp>
      <p:grpSp>
        <p:nvGrpSpPr>
          <p:cNvPr id="11" name="Group 141"/>
          <p:cNvGrpSpPr>
            <a:grpSpLocks/>
          </p:cNvGrpSpPr>
          <p:nvPr/>
        </p:nvGrpSpPr>
        <p:grpSpPr bwMode="auto">
          <a:xfrm>
            <a:off x="609600" y="812800"/>
            <a:ext cx="8077200" cy="6045200"/>
            <a:chOff x="384" y="518"/>
            <a:chExt cx="5088" cy="3808"/>
          </a:xfrm>
        </p:grpSpPr>
        <p:sp>
          <p:nvSpPr>
            <p:cNvPr id="80008" name="Line 136"/>
            <p:cNvSpPr>
              <a:spLocks noChangeShapeType="1"/>
            </p:cNvSpPr>
            <p:nvPr/>
          </p:nvSpPr>
          <p:spPr bwMode="auto">
            <a:xfrm>
              <a:off x="1920" y="576"/>
              <a:ext cx="0" cy="3744"/>
            </a:xfrm>
            <a:prstGeom prst="line">
              <a:avLst/>
            </a:prstGeom>
            <a:noFill/>
            <a:ln w="28575">
              <a:solidFill>
                <a:srgbClr val="008000"/>
              </a:solidFill>
              <a:prstDash val="sysDot"/>
              <a:miter lim="800000"/>
              <a:headEnd/>
              <a:tailEnd/>
            </a:ln>
            <a:effectLst/>
          </p:spPr>
          <p:txBody>
            <a:bodyPr wrap="none"/>
            <a:lstStyle/>
            <a:p>
              <a:endParaRPr lang="es-AR"/>
            </a:p>
          </p:txBody>
        </p:sp>
        <p:sp>
          <p:nvSpPr>
            <p:cNvPr id="80009" name="Line 137"/>
            <p:cNvSpPr>
              <a:spLocks noChangeShapeType="1"/>
            </p:cNvSpPr>
            <p:nvPr/>
          </p:nvSpPr>
          <p:spPr bwMode="auto">
            <a:xfrm>
              <a:off x="3600" y="576"/>
              <a:ext cx="0" cy="3750"/>
            </a:xfrm>
            <a:prstGeom prst="line">
              <a:avLst/>
            </a:prstGeom>
            <a:noFill/>
            <a:ln w="28575">
              <a:solidFill>
                <a:srgbClr val="003300"/>
              </a:solidFill>
              <a:prstDash val="sysDot"/>
              <a:miter lim="800000"/>
              <a:headEnd/>
              <a:tailEnd/>
            </a:ln>
            <a:effectLst/>
          </p:spPr>
          <p:txBody>
            <a:bodyPr wrap="none"/>
            <a:lstStyle/>
            <a:p>
              <a:endParaRPr lang="es-AR"/>
            </a:p>
          </p:txBody>
        </p:sp>
        <p:sp>
          <p:nvSpPr>
            <p:cNvPr id="80010" name="Text Box 138"/>
            <p:cNvSpPr txBox="1">
              <a:spLocks noChangeArrowheads="1"/>
            </p:cNvSpPr>
            <p:nvPr/>
          </p:nvSpPr>
          <p:spPr bwMode="auto">
            <a:xfrm>
              <a:off x="384" y="518"/>
              <a:ext cx="1536" cy="250"/>
            </a:xfrm>
            <a:prstGeom prst="rect">
              <a:avLst/>
            </a:prstGeom>
            <a:noFill/>
            <a:ln w="28575">
              <a:noFill/>
              <a:miter lim="800000"/>
              <a:headEnd/>
              <a:tailEnd/>
            </a:ln>
            <a:effectLst/>
          </p:spPr>
          <p:txBody>
            <a:bodyPr>
              <a:spAutoFit/>
            </a:bodyPr>
            <a:lstStyle/>
            <a:p>
              <a:pPr algn="l">
                <a:spcBef>
                  <a:spcPct val="50000"/>
                </a:spcBef>
              </a:pPr>
              <a:r>
                <a:rPr lang="es-MX" sz="2000" b="0" i="0">
                  <a:solidFill>
                    <a:schemeClr val="tx1"/>
                  </a:solidFill>
                  <a:effectLst/>
                  <a:latin typeface="Times New Roman" pitchFamily="18" charset="0"/>
                </a:rPr>
                <a:t>Uso Primario</a:t>
              </a:r>
              <a:endParaRPr lang="es-ES" sz="2000" b="0" i="0">
                <a:solidFill>
                  <a:schemeClr val="tx1"/>
                </a:solidFill>
                <a:effectLst/>
                <a:latin typeface="Times New Roman" pitchFamily="18" charset="0"/>
              </a:endParaRPr>
            </a:p>
          </p:txBody>
        </p:sp>
        <p:sp>
          <p:nvSpPr>
            <p:cNvPr id="80011" name="Text Box 139"/>
            <p:cNvSpPr txBox="1">
              <a:spLocks noChangeArrowheads="1"/>
            </p:cNvSpPr>
            <p:nvPr/>
          </p:nvSpPr>
          <p:spPr bwMode="auto">
            <a:xfrm>
              <a:off x="1872" y="518"/>
              <a:ext cx="1776" cy="442"/>
            </a:xfrm>
            <a:prstGeom prst="rect">
              <a:avLst/>
            </a:prstGeom>
            <a:noFill/>
            <a:ln w="28575">
              <a:noFill/>
              <a:miter lim="800000"/>
              <a:headEnd/>
              <a:tailEnd/>
            </a:ln>
            <a:effectLst/>
          </p:spPr>
          <p:txBody>
            <a:bodyPr>
              <a:spAutoFit/>
            </a:bodyPr>
            <a:lstStyle/>
            <a:p>
              <a:pPr algn="l">
                <a:spcBef>
                  <a:spcPct val="50000"/>
                </a:spcBef>
              </a:pPr>
              <a:r>
                <a:rPr lang="es-MX" sz="2000" b="0" i="0">
                  <a:solidFill>
                    <a:schemeClr val="tx1"/>
                  </a:solidFill>
                  <a:effectLst/>
                  <a:latin typeface="Times New Roman" pitchFamily="18" charset="0"/>
                </a:rPr>
                <a:t>Constructores Intermedios</a:t>
              </a:r>
              <a:endParaRPr lang="es-ES" sz="2000" b="0" i="0">
                <a:solidFill>
                  <a:schemeClr val="tx1"/>
                </a:solidFill>
                <a:effectLst/>
                <a:latin typeface="Times New Roman" pitchFamily="18" charset="0"/>
              </a:endParaRPr>
            </a:p>
          </p:txBody>
        </p:sp>
        <p:sp>
          <p:nvSpPr>
            <p:cNvPr id="80012" name="Text Box 140"/>
            <p:cNvSpPr txBox="1">
              <a:spLocks noChangeArrowheads="1"/>
            </p:cNvSpPr>
            <p:nvPr/>
          </p:nvSpPr>
          <p:spPr bwMode="auto">
            <a:xfrm>
              <a:off x="3696" y="518"/>
              <a:ext cx="1776" cy="250"/>
            </a:xfrm>
            <a:prstGeom prst="rect">
              <a:avLst/>
            </a:prstGeom>
            <a:noFill/>
            <a:ln w="28575">
              <a:noFill/>
              <a:miter lim="800000"/>
              <a:headEnd/>
              <a:tailEnd/>
            </a:ln>
            <a:effectLst/>
          </p:spPr>
          <p:txBody>
            <a:bodyPr>
              <a:spAutoFit/>
            </a:bodyPr>
            <a:lstStyle/>
            <a:p>
              <a:pPr algn="l">
                <a:spcBef>
                  <a:spcPct val="50000"/>
                </a:spcBef>
              </a:pPr>
              <a:r>
                <a:rPr lang="es-MX" sz="2000" b="0" i="0">
                  <a:solidFill>
                    <a:schemeClr val="tx1"/>
                  </a:solidFill>
                  <a:effectLst/>
                  <a:latin typeface="Times New Roman" pitchFamily="18" charset="0"/>
                </a:rPr>
                <a:t>Constructores Primarios</a:t>
              </a:r>
              <a:endParaRPr lang="es-ES" sz="2000" b="0" i="0">
                <a:solidFill>
                  <a:schemeClr val="tx1"/>
                </a:solidFill>
                <a:effectLst/>
                <a:latin typeface="Times New Roman" pitchFamily="18" charset="0"/>
              </a:endParaRPr>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a:xfrm>
            <a:off x="457200" y="76200"/>
            <a:ext cx="8382000" cy="990600"/>
          </a:xfrm>
          <a:noFill/>
          <a:ln/>
        </p:spPr>
        <p:txBody>
          <a:bodyPr/>
          <a:lstStyle/>
          <a:p>
            <a:r>
              <a:rPr lang="es-AR" sz="4000" b="1" i="1">
                <a:cs typeface="Times New Roman" pitchFamily="18" charset="0"/>
              </a:rPr>
              <a:t>Modelo de Calidad de Dromey</a:t>
            </a:r>
            <a:r>
              <a:rPr lang="es-ES" sz="4000" b="1" i="1"/>
              <a:t> </a:t>
            </a:r>
          </a:p>
        </p:txBody>
      </p:sp>
      <p:sp>
        <p:nvSpPr>
          <p:cNvPr id="82949" name="Rectangle 5"/>
          <p:cNvSpPr>
            <a:spLocks noChangeArrowheads="1"/>
          </p:cNvSpPr>
          <p:nvPr/>
        </p:nvSpPr>
        <p:spPr bwMode="auto">
          <a:xfrm>
            <a:off x="838200" y="1025525"/>
            <a:ext cx="8001000" cy="6247864"/>
          </a:xfrm>
          <a:prstGeom prst="rect">
            <a:avLst/>
          </a:prstGeom>
          <a:noFill/>
          <a:ln w="9525">
            <a:noFill/>
            <a:miter lim="800000"/>
            <a:headEnd/>
            <a:tailEnd/>
          </a:ln>
          <a:effectLst/>
        </p:spPr>
        <p:txBody>
          <a:bodyPr>
            <a:spAutoFit/>
          </a:bodyPr>
          <a:lstStyle/>
          <a:p>
            <a:pPr indent="-228600" algn="l">
              <a:tabLst>
                <a:tab pos="1143000" algn="l"/>
              </a:tabLst>
            </a:pPr>
            <a:r>
              <a:rPr lang="es-ES_tradnl" sz="2200" b="0" i="0" dirty="0">
                <a:solidFill>
                  <a:srgbClr val="000000"/>
                </a:solidFill>
                <a:effectLst/>
                <a:latin typeface="Times New Roman" pitchFamily="18" charset="0"/>
                <a:cs typeface="Times New Roman" pitchFamily="18" charset="0"/>
              </a:rPr>
              <a:t> </a:t>
            </a:r>
            <a:endParaRPr lang="es-ES" sz="1200" b="0" i="0" dirty="0">
              <a:solidFill>
                <a:srgbClr val="000000"/>
              </a:solidFill>
              <a:effectLst/>
              <a:latin typeface="Times New Roman" pitchFamily="18" charset="0"/>
              <a:cs typeface="Times New Roman" pitchFamily="18" charset="0"/>
            </a:endParaRPr>
          </a:p>
          <a:p>
            <a:pPr indent="-228600" algn="l" eaLnBrk="0" hangingPunct="0">
              <a:tabLst>
                <a:tab pos="1143000" algn="l"/>
              </a:tabLst>
            </a:pPr>
            <a:r>
              <a:rPr lang="es-ES_tradnl" sz="2400" i="0" dirty="0">
                <a:solidFill>
                  <a:srgbClr val="000000"/>
                </a:solidFill>
                <a:effectLst/>
                <a:latin typeface="Times New Roman" pitchFamily="18" charset="0"/>
                <a:cs typeface="Times New Roman" pitchFamily="18" charset="0"/>
              </a:rPr>
              <a:t>El modelo se basa en los cinco pasos siguientes:</a:t>
            </a:r>
          </a:p>
          <a:p>
            <a:pPr indent="-228600" algn="l" eaLnBrk="0" hangingPunct="0">
              <a:tabLst>
                <a:tab pos="1143000" algn="l"/>
              </a:tabLst>
            </a:pPr>
            <a:endParaRPr lang="es-ES" sz="2400" i="0" dirty="0">
              <a:solidFill>
                <a:srgbClr val="000000"/>
              </a:solidFill>
              <a:effectLst/>
              <a:latin typeface="Times New Roman" pitchFamily="18" charset="0"/>
              <a:cs typeface="Times New Roman" pitchFamily="18" charset="0"/>
            </a:endParaRPr>
          </a:p>
          <a:p>
            <a:pPr lvl="1" indent="-228600" eaLnBrk="0" hangingPunct="0">
              <a:tabLst>
                <a:tab pos="1143000" algn="l"/>
              </a:tabLst>
            </a:pPr>
            <a:r>
              <a:rPr lang="es-ES_tradnl" sz="2200" b="0" i="0" dirty="0">
                <a:solidFill>
                  <a:srgbClr val="000000"/>
                </a:solidFill>
                <a:effectLst/>
                <a:latin typeface="Times New Roman" pitchFamily="18" charset="0"/>
                <a:cs typeface="Times New Roman" pitchFamily="18" charset="0"/>
              </a:rPr>
              <a:t>1.Identificación de un conjunto de atributos de calidad de alto nivel.</a:t>
            </a:r>
          </a:p>
          <a:p>
            <a:pPr lvl="1" indent="-228600" eaLnBrk="0" hangingPunct="0">
              <a:tabLst>
                <a:tab pos="1143000" algn="l"/>
              </a:tabLst>
            </a:pPr>
            <a:endParaRPr lang="es-ES_tradnl" sz="2200" b="0" i="0" dirty="0">
              <a:solidFill>
                <a:srgbClr val="000000"/>
              </a:solidFill>
              <a:effectLst/>
              <a:latin typeface="Lucida Handwriting" pitchFamily="66" charset="0"/>
              <a:cs typeface="Times New Roman" pitchFamily="18" charset="0"/>
            </a:endParaRPr>
          </a:p>
          <a:p>
            <a:pPr lvl="1" indent="-228600" eaLnBrk="0" hangingPunct="0">
              <a:tabLst>
                <a:tab pos="1143000" algn="l"/>
              </a:tabLst>
            </a:pPr>
            <a:r>
              <a:rPr lang="es-ES_tradnl" sz="2200" b="0" i="0" dirty="0">
                <a:solidFill>
                  <a:srgbClr val="000000"/>
                </a:solidFill>
                <a:effectLst/>
                <a:latin typeface="Times New Roman" pitchFamily="18" charset="0"/>
                <a:cs typeface="Times New Roman" pitchFamily="18" charset="0"/>
              </a:rPr>
              <a:t>2.Identificación de los componentes del producto.</a:t>
            </a:r>
          </a:p>
          <a:p>
            <a:pPr lvl="1" indent="-228600" eaLnBrk="0" hangingPunct="0">
              <a:tabLst>
                <a:tab pos="1143000" algn="l"/>
              </a:tabLst>
            </a:pPr>
            <a:endParaRPr lang="es-ES" sz="2200" b="0" i="0" dirty="0">
              <a:solidFill>
                <a:srgbClr val="000000"/>
              </a:solidFill>
              <a:effectLst/>
              <a:latin typeface="Times New Roman" pitchFamily="18" charset="0"/>
              <a:cs typeface="Times New Roman" pitchFamily="18" charset="0"/>
            </a:endParaRPr>
          </a:p>
          <a:p>
            <a:pPr lvl="1" indent="-228600" eaLnBrk="0" hangingPunct="0">
              <a:tabLst>
                <a:tab pos="1143000" algn="l"/>
              </a:tabLst>
            </a:pPr>
            <a:r>
              <a:rPr lang="es-ES_tradnl" sz="2200" b="0" i="0" dirty="0">
                <a:solidFill>
                  <a:srgbClr val="000000"/>
                </a:solidFill>
                <a:effectLst/>
                <a:latin typeface="Times New Roman" pitchFamily="18" charset="0"/>
                <a:cs typeface="Times New Roman" pitchFamily="18" charset="0"/>
              </a:rPr>
              <a:t>3.Identificación y clasificación de las propiedades más significativas, tangibles y portadoras de calidad para cada componente.</a:t>
            </a:r>
          </a:p>
          <a:p>
            <a:pPr lvl="1" indent="-228600" eaLnBrk="0" hangingPunct="0">
              <a:tabLst>
                <a:tab pos="1143000" algn="l"/>
              </a:tabLst>
            </a:pPr>
            <a:endParaRPr lang="es-ES" sz="2200" b="0" i="0" dirty="0">
              <a:solidFill>
                <a:srgbClr val="000000"/>
              </a:solidFill>
              <a:effectLst/>
              <a:latin typeface="Times New Roman" pitchFamily="18" charset="0"/>
              <a:cs typeface="Times New Roman" pitchFamily="18" charset="0"/>
            </a:endParaRPr>
          </a:p>
          <a:p>
            <a:pPr lvl="1" indent="-228600" eaLnBrk="0" hangingPunct="0">
              <a:tabLst>
                <a:tab pos="1143000" algn="l"/>
              </a:tabLst>
            </a:pPr>
            <a:r>
              <a:rPr lang="es-ES_tradnl" sz="2200" b="0" i="0" dirty="0">
                <a:solidFill>
                  <a:srgbClr val="000000"/>
                </a:solidFill>
                <a:effectLst/>
                <a:latin typeface="Times New Roman" pitchFamily="18" charset="0"/>
                <a:cs typeface="Times New Roman" pitchFamily="18" charset="0"/>
              </a:rPr>
              <a:t>4.Proposición de un conjunto de axiomas para unir las propiedades del producto a los atributos de calidad.</a:t>
            </a:r>
          </a:p>
          <a:p>
            <a:pPr lvl="1" indent="-228600" eaLnBrk="0" hangingPunct="0">
              <a:tabLst>
                <a:tab pos="1143000" algn="l"/>
              </a:tabLst>
            </a:pPr>
            <a:endParaRPr lang="es-ES" sz="2200" b="0" i="0" dirty="0">
              <a:solidFill>
                <a:srgbClr val="000000"/>
              </a:solidFill>
              <a:effectLst/>
              <a:latin typeface="Times New Roman" pitchFamily="18" charset="0"/>
              <a:cs typeface="Times New Roman" pitchFamily="18" charset="0"/>
            </a:endParaRPr>
          </a:p>
          <a:p>
            <a:pPr lvl="1" indent="-228600" eaLnBrk="0" hangingPunct="0">
              <a:tabLst>
                <a:tab pos="1143000" algn="l"/>
              </a:tabLst>
            </a:pPr>
            <a:r>
              <a:rPr lang="es-ES_tradnl" sz="2200" b="0" i="0" dirty="0">
                <a:solidFill>
                  <a:srgbClr val="000000"/>
                </a:solidFill>
                <a:effectLst/>
                <a:latin typeface="Times New Roman" pitchFamily="18" charset="0"/>
                <a:cs typeface="Times New Roman" pitchFamily="18" charset="0"/>
              </a:rPr>
              <a:t>5.Evaluación del modelo, identificando sus debilidades y refinándolo o recreándolo.</a:t>
            </a:r>
            <a:endParaRPr lang="es-ES" sz="2200" b="0" i="0" dirty="0">
              <a:solidFill>
                <a:srgbClr val="000000"/>
              </a:solidFill>
              <a:effectLst/>
              <a:latin typeface="Times New Roman" pitchFamily="18" charset="0"/>
              <a:cs typeface="Times New Roman" pitchFamily="18" charset="0"/>
            </a:endParaRPr>
          </a:p>
          <a:p>
            <a:pPr indent="-228600" algn="l" eaLnBrk="0" hangingPunct="0">
              <a:tabLst>
                <a:tab pos="1143000" algn="l"/>
              </a:tabLst>
            </a:pPr>
            <a:endParaRPr lang="es-ES" sz="2200" b="0" i="0" dirty="0">
              <a:solidFill>
                <a:schemeClr val="tx1"/>
              </a:solidFill>
              <a:effectLst/>
              <a:latin typeface="Times New Roman" pitchFamily="18"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Vuelo sin motor">
  <a:themeElements>
    <a:clrScheme name="Vuelo sin motor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2000" b="0" i="0" u="none" strike="noStrike" cap="none" normalizeH="0" baseline="0" smtClean="0">
            <a:ln>
              <a:noFill/>
            </a:ln>
            <a:solidFill>
              <a:schemeClr val="tx1"/>
            </a:solidFill>
            <a:effectLst/>
            <a:latin typeface="Lucida Handwriting"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2000" b="0" i="0" u="none" strike="noStrike" cap="none" normalizeH="0" baseline="0" smtClean="0">
            <a:ln>
              <a:noFill/>
            </a:ln>
            <a:solidFill>
              <a:schemeClr val="tx1"/>
            </a:solidFill>
            <a:effectLst/>
            <a:latin typeface="Lucida Handwriting" pitchFamily="66" charset="0"/>
          </a:defRPr>
        </a:defPPr>
      </a:lstStyle>
    </a:lnDef>
  </a:objectDefaults>
  <a:extraClrSchemeLst>
    <a:extraClrScheme>
      <a:clrScheme name="Vuelo sin motor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Vuelo sin motor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Vuelo sin motor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Vuelo sin motor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Vuelo sin motor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5056</TotalTime>
  <Words>4934</Words>
  <Application>Microsoft Office PowerPoint</Application>
  <PresentationFormat>Presentación en pantalla (4:3)</PresentationFormat>
  <Paragraphs>914</Paragraphs>
  <Slides>56</Slides>
  <Notes>27</Notes>
  <HiddenSlides>0</HiddenSlides>
  <MMClips>0</MMClips>
  <ScaleCrop>false</ScaleCrop>
  <HeadingPairs>
    <vt:vector size="6" baseType="variant">
      <vt:variant>
        <vt:lpstr>Tema</vt:lpstr>
      </vt:variant>
      <vt:variant>
        <vt:i4>1</vt:i4>
      </vt:variant>
      <vt:variant>
        <vt:lpstr>Servidores OLE incrustados</vt:lpstr>
      </vt:variant>
      <vt:variant>
        <vt:i4>2</vt:i4>
      </vt:variant>
      <vt:variant>
        <vt:lpstr>Títulos de diapositiva</vt:lpstr>
      </vt:variant>
      <vt:variant>
        <vt:i4>56</vt:i4>
      </vt:variant>
    </vt:vector>
  </HeadingPairs>
  <TitlesOfParts>
    <vt:vector size="59" baseType="lpstr">
      <vt:lpstr>Vuelo sin motor</vt:lpstr>
      <vt:lpstr>Visio</vt:lpstr>
      <vt:lpstr>VISIO</vt:lpstr>
      <vt:lpstr>Instituto de Tecnología ORT</vt:lpstr>
      <vt:lpstr>Índice</vt:lpstr>
      <vt:lpstr>Presentación de PowerPoint</vt:lpstr>
      <vt:lpstr> Modelo de calidad para calidad interna y externa - ISO 9126</vt:lpstr>
      <vt:lpstr>Modelo de calidad para calidad de uso</vt:lpstr>
      <vt:lpstr>Modelo de Calidad de McCall </vt:lpstr>
      <vt:lpstr>Presentación de PowerPoint</vt:lpstr>
      <vt:lpstr>Modelo de Calidad de Boehm </vt:lpstr>
      <vt:lpstr>Modelo de Calidad de Dromey </vt:lpstr>
      <vt:lpstr>Modelo de Calidad de Dromey</vt:lpstr>
      <vt:lpstr>Modelo de Calidad de Dromey </vt:lpstr>
      <vt:lpstr>¿Qué es un modelo de procesos?</vt:lpstr>
      <vt:lpstr>Utilidad de los modelos</vt:lpstr>
      <vt:lpstr>¿Qué es ISO9000?</vt:lpstr>
      <vt:lpstr>Estándares de la familia ISO9000</vt:lpstr>
      <vt:lpstr>Enfoque de Procesos</vt:lpstr>
      <vt:lpstr>Ciclo de Deming</vt:lpstr>
      <vt:lpstr>Principios de Gestión de la Calidad</vt:lpstr>
      <vt:lpstr>Principios de Gestión de la Calidad</vt:lpstr>
      <vt:lpstr>Sistema de Gestión de la Calidad</vt:lpstr>
      <vt:lpstr>Áreas, Temas y Requerimientos</vt:lpstr>
      <vt:lpstr>Áreas, Temas y Requerimientos</vt:lpstr>
      <vt:lpstr>Áreas, Temas y Requerimientos</vt:lpstr>
      <vt:lpstr>Sistema de Gestión de la Calidad</vt:lpstr>
      <vt:lpstr>Visión Estática de ISO9001</vt:lpstr>
      <vt:lpstr>Responsabilidad de la Dirección</vt:lpstr>
      <vt:lpstr>Gestión de Recursos</vt:lpstr>
      <vt:lpstr>Ingeniería de Producto</vt:lpstr>
      <vt:lpstr>Medición, análisis y mejora</vt:lpstr>
      <vt:lpstr>Mapa de Procesos</vt:lpstr>
      <vt:lpstr>Mapa de Procesos</vt:lpstr>
      <vt:lpstr>Tipos de Procesos</vt:lpstr>
      <vt:lpstr>Tipos de Procesos</vt:lpstr>
      <vt:lpstr>Tipos de Procesos</vt:lpstr>
      <vt:lpstr>Tipos de Procesos</vt:lpstr>
      <vt:lpstr>Pirámide Documental</vt:lpstr>
      <vt:lpstr>Proyecto  ISO</vt:lpstr>
      <vt:lpstr>Proyecto  ISO</vt:lpstr>
      <vt:lpstr>El Marco de CMMI</vt:lpstr>
      <vt:lpstr>Tres constelaciones</vt:lpstr>
      <vt:lpstr>¿Qué es CMMI Dev?</vt:lpstr>
      <vt:lpstr>Formas de Representación</vt:lpstr>
      <vt:lpstr>Formas de Representación</vt:lpstr>
      <vt:lpstr>Las dos formas de Representación</vt:lpstr>
      <vt:lpstr>Continua vs. Por Niveles</vt:lpstr>
      <vt:lpstr>Niveles de Madurez</vt:lpstr>
      <vt:lpstr>Visión Gerencial de los Niveles</vt:lpstr>
      <vt:lpstr>Componentes de la Áreas de Proceso</vt:lpstr>
      <vt:lpstr>¿Qué es un SCAMPI?</vt:lpstr>
      <vt:lpstr>¿Qué es un SCAMPI?</vt:lpstr>
      <vt:lpstr>¿Cómo se evalúa?</vt:lpstr>
      <vt:lpstr>Las 3 clases de SCAMPI</vt:lpstr>
      <vt:lpstr>El equipo del SCAMPI A</vt:lpstr>
      <vt:lpstr>Etapas del SCAMPI A </vt:lpstr>
      <vt:lpstr>La certificación CMMI</vt:lpstr>
      <vt:lpstr>Preguntas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nestor gaiotti</dc:creator>
  <cp:lastModifiedBy>Fernando Waisman</cp:lastModifiedBy>
  <cp:revision>318</cp:revision>
  <dcterms:created xsi:type="dcterms:W3CDTF">2001-05-25T22:32:26Z</dcterms:created>
  <dcterms:modified xsi:type="dcterms:W3CDTF">2011-05-26T21:17:16Z</dcterms:modified>
</cp:coreProperties>
</file>