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5564" autoAdjust="0"/>
  </p:normalViewPr>
  <p:slideViewPr>
    <p:cSldViewPr>
      <p:cViewPr>
        <p:scale>
          <a:sx n="80" d="100"/>
          <a:sy n="80" d="100"/>
        </p:scale>
        <p:origin x="-1254" y="1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28/05/2012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04531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20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08986" y="4077072"/>
            <a:ext cx="7577814" cy="999753"/>
          </a:xfrm>
        </p:spPr>
        <p:txBody>
          <a:bodyPr>
            <a:normAutofit/>
          </a:bodyPr>
          <a:lstStyle/>
          <a:p>
            <a:r>
              <a:rPr sz="3800" b="1" dirty="0" smtClean="0"/>
              <a:t>Presentación a pares</a:t>
            </a:r>
            <a:endParaRPr sz="38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43735"/>
            <a:ext cx="6488214" cy="1228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Trebuchet MS" pitchFamily="34" charset="0"/>
              <a:buAutoNum type="arabicPeriod"/>
            </a:pPr>
            <a:endParaRPr lang="es-ES" dirty="0" smtClean="0">
              <a:solidFill>
                <a:srgbClr val="000066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endParaRPr lang="es-ES" dirty="0">
              <a:solidFill>
                <a:srgbClr val="000066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¿</a:t>
            </a:r>
            <a:r>
              <a:rPr lang="es-ES" sz="2600" dirty="0">
                <a:solidFill>
                  <a:schemeClr val="tx1"/>
                </a:solidFill>
                <a:cs typeface="Arial" charset="0"/>
              </a:rPr>
              <a:t>Quienes Somos? 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Metodología de trabajo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Introducción </a:t>
            </a:r>
            <a:r>
              <a:rPr lang="es-ES" sz="2600" dirty="0">
                <a:solidFill>
                  <a:schemeClr val="tx1"/>
                </a:solidFill>
                <a:cs typeface="Arial" charset="0"/>
              </a:rPr>
              <a:t>al cliente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Nuestra solución</a:t>
            </a:r>
            <a:endParaRPr lang="es-ES" sz="2600" dirty="0">
              <a:solidFill>
                <a:schemeClr val="tx1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Estado </a:t>
            </a:r>
            <a:r>
              <a:rPr lang="es-ES" sz="2600" dirty="0">
                <a:solidFill>
                  <a:schemeClr val="tx1"/>
                </a:solidFill>
                <a:cs typeface="Arial" charset="0"/>
              </a:rPr>
              <a:t>del proyecto - Logros/Próximos pasos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Lecciones aprendidas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14800" cy="1143000"/>
          </a:xfrm>
        </p:spPr>
        <p:txBody>
          <a:bodyPr/>
          <a:lstStyle/>
          <a:p>
            <a:r>
              <a:rPr lang="en-US" b="1" dirty="0" smtClean="0"/>
              <a:t>Agenda:</a:t>
            </a:r>
            <a:endParaRPr lang="es-AR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7</TotalTime>
  <Words>25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DesignTemplate</vt:lpstr>
      <vt:lpstr>Presentación a pares</vt:lpstr>
      <vt:lpstr>Agenda: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 pares</dc:title>
  <dc:creator>Eze</dc:creator>
  <cp:lastModifiedBy>Eze</cp:lastModifiedBy>
  <cp:revision>3</cp:revision>
  <dcterms:created xsi:type="dcterms:W3CDTF">2012-05-28T04:45:14Z</dcterms:created>
  <dcterms:modified xsi:type="dcterms:W3CDTF">2012-05-28T04:52:27Z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