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f4dcc66b9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f4dcc66b9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4dcc66b9_0_2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f4dcc66b9_0_2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4dcc66b9_0_2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4dcc66b9_0_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4dcc66b9_0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4dcc66b9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f5c642d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f5c642d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4dcc66b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4dcc66b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f4dcc66b9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f4dcc66b9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f4dcc66b9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f4dcc66b9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4dcc66b9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f4dcc66b9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4dcc66b9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4dcc66b9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5c642d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5c642d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f4dcc66b9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f4dcc66b9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4dcc66b9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f4dcc66b9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s.stackoverflow.com/" TargetMode="External"/><Relationship Id="rId4" Type="http://schemas.openxmlformats.org/officeDocument/2006/relationships/hyperlink" Target="https://www.youtube.com/" TargetMode="External"/><Relationship Id="rId5" Type="http://schemas.openxmlformats.org/officeDocument/2006/relationships/hyperlink" Target="https://pub.dev/" TargetMode="External"/><Relationship Id="rId6" Type="http://schemas.openxmlformats.org/officeDocument/2006/relationships/hyperlink" Target="https://stacksecrets.com/dar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29450" y="1369125"/>
            <a:ext cx="85701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ENTRADA Y SALIDA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92225" y="3130500"/>
            <a:ext cx="83037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										</a:t>
            </a:r>
            <a:r>
              <a:rPr lang="es">
                <a:solidFill>
                  <a:schemeClr val="lt1"/>
                </a:solidFill>
              </a:rPr>
              <a:t>Damián Millán Rivero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											</a:t>
            </a:r>
            <a:r>
              <a:rPr lang="es" sz="1685">
                <a:solidFill>
                  <a:schemeClr val="lt1"/>
                </a:solidFill>
              </a:rPr>
              <a:t>2ºDAM</a:t>
            </a:r>
            <a:endParaRPr sz="168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25800" y="500925"/>
            <a:ext cx="8873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IMPLEMENTACIÓN Y FUTURAS FUNCIONALIDADES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48550" y="1500800"/>
            <a:ext cx="2151300" cy="1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 utilizados: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IntelliJ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Visual Studio</a:t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2841225" y="1449333"/>
            <a:ext cx="25032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Visual Basic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JAVA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00" y="1902400"/>
            <a:ext cx="3741825" cy="25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748550" y="3064375"/>
            <a:ext cx="3438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 de las futuras implementaciones que quiero llevar a cabo sería la de solicitar un fichaje olvidado y que la primera vez en hacer el login obligue a un cambio de contraseña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FUNCIONAMIENTO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móvil: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Fichajes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Horario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4240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GUI: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login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principal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fichar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horario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buscar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650" y="1505700"/>
            <a:ext cx="1490700" cy="297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919" y="1693278"/>
            <a:ext cx="2338400" cy="2598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939875" y="1542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s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https://es.stackoverflow.com/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s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s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https://pub.dev/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Temario visto en clase.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s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https://stacksecrets.com/dart/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https://codeutility.org/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1911450" y="1766825"/>
            <a:ext cx="5321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VALORACIÓN PERSONAL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este proyecto he aprendido a programar en Visual Basic y he mejorado mucho mis conocimientos en Flutter. Creo que es un proyecto muy útil tanto para empresas como para trabajadores ya que ayuda a tener un orden y control en tu horario.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23050" y="1042525"/>
            <a:ext cx="2612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944150" y="3009225"/>
            <a:ext cx="74262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B45F06"/>
                </a:solidFill>
              </a:rPr>
              <a:t>Muchas gracias</a:t>
            </a:r>
            <a:r>
              <a:rPr lang="es"/>
              <a:t>										</a:t>
            </a:r>
            <a:r>
              <a:rPr lang="es">
                <a:solidFill>
                  <a:srgbClr val="B45F06"/>
                </a:solidFill>
              </a:rPr>
              <a:t>Damián Millán Rivero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493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254800" y="1480400"/>
            <a:ext cx="46344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DESCRIPCIÓN DEL PROYECTO</a:t>
            </a:r>
            <a:endParaRPr b="1" sz="104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694049" rtl="0" algn="just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ESTADOS DE DESARROLLO:</a:t>
            </a:r>
            <a:endParaRPr b="1" sz="104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just">
              <a:lnSpc>
                <a:spcPct val="190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1 PLANIFICACIÓN</a:t>
            </a:r>
            <a:endParaRPr b="1" sz="104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just">
              <a:lnSpc>
                <a:spcPct val="190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b="1" sz="104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just">
              <a:lnSpc>
                <a:spcPct val="190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ANÁLISIS </a:t>
            </a:r>
            <a:endParaRPr b="1" sz="104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just">
              <a:lnSpc>
                <a:spcPct val="190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4 IMPLEMENTACIÓN Y FUTURAS FUNCIONALIDADES</a:t>
            </a:r>
            <a:endParaRPr b="1" sz="104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PRUEBAS DE FUNCIONAMIENTO</a:t>
            </a:r>
            <a:endParaRPr b="1" sz="104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  <a:endParaRPr b="1" sz="104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 sz="104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r>
              <a:rPr b="1" lang="es" sz="939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0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CREADAS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Aplicación móvil en Flutter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Aplicación de escritorio (GUI) en Visual Basic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Programa JAVA lector de ficheros.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Controlador API Spring Boot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926" y="1957001"/>
            <a:ext cx="3694625" cy="21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ESTADOS DE DESARROLLO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311700" y="16537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PLANIFICACIÓN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DISEÑO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ANÁLISIS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IMPLEMENTACIÓN Y FUTURAS FUNCIONALIDADES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425" y="1828000"/>
            <a:ext cx="4830900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PLANIFICACIÓN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56125" y="2161000"/>
            <a:ext cx="30927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Estudio de viabilidad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Analización de costes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Tiempo estimado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Margen para errores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575" y="1863075"/>
            <a:ext cx="4527601" cy="27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DISEÑO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20600" y="14950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300" y="1446475"/>
            <a:ext cx="4443400" cy="3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DISEÑO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Aplicación GUI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Aplicación Móvil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50" y="2004850"/>
            <a:ext cx="3838451" cy="25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04850"/>
            <a:ext cx="3999901" cy="278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ANÁLISIS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Login de usuarios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Almacenar entradas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Horario semanal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Listado de trabajadores y aulas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600" y="1306625"/>
            <a:ext cx="380555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</a:t>
            </a:r>
            <a:r>
              <a:rPr lang="es"/>
              <a:t>ANÁLISIS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2625" y="1751175"/>
            <a:ext cx="27855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MÓVIL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Login de usuarios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Almacenar entradas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Horario semanal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Notificaciones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525" y="1314550"/>
            <a:ext cx="1651806" cy="33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951" y="1314550"/>
            <a:ext cx="1720525" cy="337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726" y="1314550"/>
            <a:ext cx="1620829" cy="33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