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05" r:id="rId3"/>
    <p:sldId id="282" r:id="rId4"/>
    <p:sldId id="306" r:id="rId5"/>
    <p:sldId id="285" r:id="rId6"/>
    <p:sldId id="286" r:id="rId7"/>
    <p:sldId id="301" r:id="rId8"/>
    <p:sldId id="307" r:id="rId9"/>
    <p:sldId id="300" r:id="rId10"/>
    <p:sldId id="294" r:id="rId11"/>
    <p:sldId id="302" r:id="rId12"/>
    <p:sldId id="303" r:id="rId13"/>
    <p:sldId id="304" r:id="rId14"/>
    <p:sldId id="290" r:id="rId15"/>
    <p:sldId id="259" r:id="rId16"/>
    <p:sldId id="29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798"/>
    <p:restoredTop sz="94981"/>
  </p:normalViewPr>
  <p:slideViewPr>
    <p:cSldViewPr snapToGrid="0">
      <p:cViewPr varScale="1">
        <p:scale>
          <a:sx n="227" d="100"/>
          <a:sy n="227" d="100"/>
        </p:scale>
        <p:origin x="11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ola Calvi" userId="08f65ca9e774e864" providerId="LiveId" clId="{B6314203-5F0D-44F9-AA7E-4ED86191300D}"/>
    <pc:docChg chg="custSel addSld delSld modSld">
      <pc:chgData name="Paola Calvi" userId="08f65ca9e774e864" providerId="LiveId" clId="{B6314203-5F0D-44F9-AA7E-4ED86191300D}" dt="2023-06-11T14:46:59.047" v="1065" actId="20577"/>
      <pc:docMkLst>
        <pc:docMk/>
      </pc:docMkLst>
      <pc:sldChg chg="modSp mod">
        <pc:chgData name="Paola Calvi" userId="08f65ca9e774e864" providerId="LiveId" clId="{B6314203-5F0D-44F9-AA7E-4ED86191300D}" dt="2023-06-11T14:37:56.752" v="1055" actId="20577"/>
        <pc:sldMkLst>
          <pc:docMk/>
          <pc:sldMk cId="3428939465" sldId="259"/>
        </pc:sldMkLst>
        <pc:spChg chg="mod">
          <ac:chgData name="Paola Calvi" userId="08f65ca9e774e864" providerId="LiveId" clId="{B6314203-5F0D-44F9-AA7E-4ED86191300D}" dt="2023-06-11T14:37:56.752" v="1055" actId="20577"/>
          <ac:spMkLst>
            <pc:docMk/>
            <pc:sldMk cId="3428939465" sldId="259"/>
            <ac:spMk id="3" creationId="{F3EC7672-2745-C7E9-A27D-F37C2D1B969F}"/>
          </ac:spMkLst>
        </pc:spChg>
      </pc:sldChg>
      <pc:sldChg chg="modSp mod">
        <pc:chgData name="Paola Calvi" userId="08f65ca9e774e864" providerId="LiveId" clId="{B6314203-5F0D-44F9-AA7E-4ED86191300D}" dt="2023-06-11T14:09:11.729" v="246" actId="20577"/>
        <pc:sldMkLst>
          <pc:docMk/>
          <pc:sldMk cId="803236733" sldId="282"/>
        </pc:sldMkLst>
        <pc:spChg chg="mod">
          <ac:chgData name="Paola Calvi" userId="08f65ca9e774e864" providerId="LiveId" clId="{B6314203-5F0D-44F9-AA7E-4ED86191300D}" dt="2023-06-11T14:04:22.243" v="41" actId="20577"/>
          <ac:spMkLst>
            <pc:docMk/>
            <pc:sldMk cId="803236733" sldId="282"/>
            <ac:spMk id="2" creationId="{C4C19A02-FB67-CD4C-8446-C56A5697E05A}"/>
          </ac:spMkLst>
        </pc:spChg>
        <pc:spChg chg="mod">
          <ac:chgData name="Paola Calvi" userId="08f65ca9e774e864" providerId="LiveId" clId="{B6314203-5F0D-44F9-AA7E-4ED86191300D}" dt="2023-06-11T14:09:11.729" v="246" actId="20577"/>
          <ac:spMkLst>
            <pc:docMk/>
            <pc:sldMk cId="803236733" sldId="282"/>
            <ac:spMk id="4" creationId="{F2258BF1-7983-2B4F-B825-C9D1DA3111AC}"/>
          </ac:spMkLst>
        </pc:spChg>
      </pc:sldChg>
      <pc:sldChg chg="modSp mod">
        <pc:chgData name="Paola Calvi" userId="08f65ca9e774e864" providerId="LiveId" clId="{B6314203-5F0D-44F9-AA7E-4ED86191300D}" dt="2023-06-11T14:17:20.002" v="359" actId="20577"/>
        <pc:sldMkLst>
          <pc:docMk/>
          <pc:sldMk cId="4048786238" sldId="285"/>
        </pc:sldMkLst>
        <pc:spChg chg="mod">
          <ac:chgData name="Paola Calvi" userId="08f65ca9e774e864" providerId="LiveId" clId="{B6314203-5F0D-44F9-AA7E-4ED86191300D}" dt="2023-06-11T14:14:53.748" v="251" actId="20577"/>
          <ac:spMkLst>
            <pc:docMk/>
            <pc:sldMk cId="4048786238" sldId="285"/>
            <ac:spMk id="2" creationId="{8C37B8C9-CFD9-A74C-A711-60C7C746842C}"/>
          </ac:spMkLst>
        </pc:spChg>
        <pc:spChg chg="mod">
          <ac:chgData name="Paola Calvi" userId="08f65ca9e774e864" providerId="LiveId" clId="{B6314203-5F0D-44F9-AA7E-4ED86191300D}" dt="2023-06-11T14:17:20.002" v="359" actId="20577"/>
          <ac:spMkLst>
            <pc:docMk/>
            <pc:sldMk cId="4048786238" sldId="285"/>
            <ac:spMk id="3" creationId="{2BECEC3C-F64E-CB42-A81A-B1EBD2B44F9C}"/>
          </ac:spMkLst>
        </pc:spChg>
      </pc:sldChg>
      <pc:sldChg chg="del">
        <pc:chgData name="Paola Calvi" userId="08f65ca9e774e864" providerId="LiveId" clId="{B6314203-5F0D-44F9-AA7E-4ED86191300D}" dt="2023-06-11T14:23:54.479" v="561" actId="2696"/>
        <pc:sldMkLst>
          <pc:docMk/>
          <pc:sldMk cId="2970846952" sldId="287"/>
        </pc:sldMkLst>
      </pc:sldChg>
      <pc:sldChg chg="modSp mod">
        <pc:chgData name="Paola Calvi" userId="08f65ca9e774e864" providerId="LiveId" clId="{B6314203-5F0D-44F9-AA7E-4ED86191300D}" dt="2023-06-11T14:46:59.047" v="1065" actId="20577"/>
        <pc:sldMkLst>
          <pc:docMk/>
          <pc:sldMk cId="192293473" sldId="290"/>
        </pc:sldMkLst>
        <pc:spChg chg="mod">
          <ac:chgData name="Paola Calvi" userId="08f65ca9e774e864" providerId="LiveId" clId="{B6314203-5F0D-44F9-AA7E-4ED86191300D}" dt="2023-06-11T14:46:59.047" v="1065" actId="20577"/>
          <ac:spMkLst>
            <pc:docMk/>
            <pc:sldMk cId="192293473" sldId="290"/>
            <ac:spMk id="3" creationId="{C8BF5788-2D24-1C4F-91D8-431888F2CE42}"/>
          </ac:spMkLst>
        </pc:spChg>
      </pc:sldChg>
      <pc:sldChg chg="modSp mod">
        <pc:chgData name="Paola Calvi" userId="08f65ca9e774e864" providerId="LiveId" clId="{B6314203-5F0D-44F9-AA7E-4ED86191300D}" dt="2023-06-11T14:36:55.265" v="1049" actId="20577"/>
        <pc:sldMkLst>
          <pc:docMk/>
          <pc:sldMk cId="2556524021" sldId="292"/>
        </pc:sldMkLst>
        <pc:spChg chg="mod">
          <ac:chgData name="Paola Calvi" userId="08f65ca9e774e864" providerId="LiveId" clId="{B6314203-5F0D-44F9-AA7E-4ED86191300D}" dt="2023-06-11T14:36:55.265" v="1049" actId="20577"/>
          <ac:spMkLst>
            <pc:docMk/>
            <pc:sldMk cId="2556524021" sldId="292"/>
            <ac:spMk id="2" creationId="{4BD25B70-7FAB-DC35-142B-342CBCD0A1EB}"/>
          </ac:spMkLst>
        </pc:spChg>
        <pc:spChg chg="mod">
          <ac:chgData name="Paola Calvi" userId="08f65ca9e774e864" providerId="LiveId" clId="{B6314203-5F0D-44F9-AA7E-4ED86191300D}" dt="2023-06-11T14:25:11.216" v="588" actId="20577"/>
          <ac:spMkLst>
            <pc:docMk/>
            <pc:sldMk cId="2556524021" sldId="292"/>
            <ac:spMk id="3" creationId="{EF18EA09-719B-5E7C-47F9-D87E17D61B8C}"/>
          </ac:spMkLst>
        </pc:spChg>
      </pc:sldChg>
      <pc:sldChg chg="modSp mod">
        <pc:chgData name="Paola Calvi" userId="08f65ca9e774e864" providerId="LiveId" clId="{B6314203-5F0D-44F9-AA7E-4ED86191300D}" dt="2023-06-11T14:36:34.158" v="1046" actId="20577"/>
        <pc:sldMkLst>
          <pc:docMk/>
          <pc:sldMk cId="3244151429" sldId="294"/>
        </pc:sldMkLst>
        <pc:spChg chg="mod">
          <ac:chgData name="Paola Calvi" userId="08f65ca9e774e864" providerId="LiveId" clId="{B6314203-5F0D-44F9-AA7E-4ED86191300D}" dt="2023-06-11T14:36:34.158" v="1046" actId="20577"/>
          <ac:spMkLst>
            <pc:docMk/>
            <pc:sldMk cId="3244151429" sldId="294"/>
            <ac:spMk id="2" creationId="{897F402C-9F8C-BD4E-B23D-AB8623354F00}"/>
          </ac:spMkLst>
        </pc:spChg>
        <pc:spChg chg="mod">
          <ac:chgData name="Paola Calvi" userId="08f65ca9e774e864" providerId="LiveId" clId="{B6314203-5F0D-44F9-AA7E-4ED86191300D}" dt="2023-06-11T14:27:16.801" v="676" actId="12"/>
          <ac:spMkLst>
            <pc:docMk/>
            <pc:sldMk cId="3244151429" sldId="294"/>
            <ac:spMk id="3" creationId="{0E12D28E-BD6D-B64D-B3BD-252AB25E5749}"/>
          </ac:spMkLst>
        </pc:spChg>
      </pc:sldChg>
      <pc:sldChg chg="del">
        <pc:chgData name="Paola Calvi" userId="08f65ca9e774e864" providerId="LiveId" clId="{B6314203-5F0D-44F9-AA7E-4ED86191300D}" dt="2023-06-11T14:14:37.164" v="250" actId="2696"/>
        <pc:sldMkLst>
          <pc:docMk/>
          <pc:sldMk cId="3404402224" sldId="296"/>
        </pc:sldMkLst>
      </pc:sldChg>
      <pc:sldChg chg="modSp del mod">
        <pc:chgData name="Paola Calvi" userId="08f65ca9e774e864" providerId="LiveId" clId="{B6314203-5F0D-44F9-AA7E-4ED86191300D}" dt="2023-06-11T14:23:45.923" v="560" actId="2696"/>
        <pc:sldMkLst>
          <pc:docMk/>
          <pc:sldMk cId="3715946712" sldId="297"/>
        </pc:sldMkLst>
        <pc:spChg chg="mod">
          <ac:chgData name="Paola Calvi" userId="08f65ca9e774e864" providerId="LiveId" clId="{B6314203-5F0D-44F9-AA7E-4ED86191300D}" dt="2023-06-11T14:19:41.138" v="372" actId="20577"/>
          <ac:spMkLst>
            <pc:docMk/>
            <pc:sldMk cId="3715946712" sldId="297"/>
            <ac:spMk id="2" creationId="{8C37B8C9-CFD9-A74C-A711-60C7C746842C}"/>
          </ac:spMkLst>
        </pc:spChg>
      </pc:sldChg>
      <pc:sldChg chg="new del">
        <pc:chgData name="Paola Calvi" userId="08f65ca9e774e864" providerId="LiveId" clId="{B6314203-5F0D-44F9-AA7E-4ED86191300D}" dt="2023-06-11T14:14:16.540" v="249" actId="2696"/>
        <pc:sldMkLst>
          <pc:docMk/>
          <pc:sldMk cId="3855528203" sldId="298"/>
        </pc:sldMkLst>
      </pc:sldChg>
      <pc:sldChg chg="add">
        <pc:chgData name="Paola Calvi" userId="08f65ca9e774e864" providerId="LiveId" clId="{B6314203-5F0D-44F9-AA7E-4ED86191300D}" dt="2023-06-11T14:13:01.063" v="248"/>
        <pc:sldMkLst>
          <pc:docMk/>
          <pc:sldMk cId="3834717539" sldId="299"/>
        </pc:sldMkLst>
      </pc:sldChg>
      <pc:sldChg chg="modSp new mod">
        <pc:chgData name="Paola Calvi" userId="08f65ca9e774e864" providerId="LiveId" clId="{B6314203-5F0D-44F9-AA7E-4ED86191300D}" dt="2023-06-11T14:18:17.097" v="370" actId="20577"/>
        <pc:sldMkLst>
          <pc:docMk/>
          <pc:sldMk cId="1799269877" sldId="300"/>
        </pc:sldMkLst>
        <pc:spChg chg="mod">
          <ac:chgData name="Paola Calvi" userId="08f65ca9e774e864" providerId="LiveId" clId="{B6314203-5F0D-44F9-AA7E-4ED86191300D}" dt="2023-06-11T14:18:17.097" v="370" actId="20577"/>
          <ac:spMkLst>
            <pc:docMk/>
            <pc:sldMk cId="1799269877" sldId="300"/>
            <ac:spMk id="3" creationId="{8D21F307-D387-FB12-5B1F-6ECD49CF2B3E}"/>
          </ac:spMkLst>
        </pc:spChg>
      </pc:sldChg>
      <pc:sldChg chg="modSp add mod">
        <pc:chgData name="Paola Calvi" userId="08f65ca9e774e864" providerId="LiveId" clId="{B6314203-5F0D-44F9-AA7E-4ED86191300D}" dt="2023-06-11T14:23:19.263" v="559" actId="27636"/>
        <pc:sldMkLst>
          <pc:docMk/>
          <pc:sldMk cId="1107205941" sldId="301"/>
        </pc:sldMkLst>
        <pc:spChg chg="mod">
          <ac:chgData name="Paola Calvi" userId="08f65ca9e774e864" providerId="LiveId" clId="{B6314203-5F0D-44F9-AA7E-4ED86191300D}" dt="2023-06-11T14:19:59.026" v="376" actId="20577"/>
          <ac:spMkLst>
            <pc:docMk/>
            <pc:sldMk cId="1107205941" sldId="301"/>
            <ac:spMk id="2" creationId="{C4C19A02-FB67-CD4C-8446-C56A5697E05A}"/>
          </ac:spMkLst>
        </pc:spChg>
        <pc:spChg chg="mod">
          <ac:chgData name="Paola Calvi" userId="08f65ca9e774e864" providerId="LiveId" clId="{B6314203-5F0D-44F9-AA7E-4ED86191300D}" dt="2023-06-11T14:23:19.263" v="559" actId="27636"/>
          <ac:spMkLst>
            <pc:docMk/>
            <pc:sldMk cId="1107205941" sldId="301"/>
            <ac:spMk id="4" creationId="{F2258BF1-7983-2B4F-B825-C9D1DA3111AC}"/>
          </ac:spMkLst>
        </pc:spChg>
      </pc:sldChg>
      <pc:sldChg chg="modSp new mod">
        <pc:chgData name="Paola Calvi" userId="08f65ca9e774e864" providerId="LiveId" clId="{B6314203-5F0D-44F9-AA7E-4ED86191300D}" dt="2023-06-11T14:28:41.977" v="724" actId="12"/>
        <pc:sldMkLst>
          <pc:docMk/>
          <pc:sldMk cId="474241265" sldId="302"/>
        </pc:sldMkLst>
        <pc:spChg chg="mod">
          <ac:chgData name="Paola Calvi" userId="08f65ca9e774e864" providerId="LiveId" clId="{B6314203-5F0D-44F9-AA7E-4ED86191300D}" dt="2023-06-11T14:27:59.283" v="694" actId="122"/>
          <ac:spMkLst>
            <pc:docMk/>
            <pc:sldMk cId="474241265" sldId="302"/>
            <ac:spMk id="2" creationId="{652514B0-3A3D-C749-0BC0-83ADC32C40CA}"/>
          </ac:spMkLst>
        </pc:spChg>
        <pc:spChg chg="mod">
          <ac:chgData name="Paola Calvi" userId="08f65ca9e774e864" providerId="LiveId" clId="{B6314203-5F0D-44F9-AA7E-4ED86191300D}" dt="2023-06-11T14:28:41.977" v="724" actId="12"/>
          <ac:spMkLst>
            <pc:docMk/>
            <pc:sldMk cId="474241265" sldId="302"/>
            <ac:spMk id="3" creationId="{41D3C317-9224-7909-742E-73F8B97F43F3}"/>
          </ac:spMkLst>
        </pc:spChg>
      </pc:sldChg>
      <pc:sldChg chg="modSp new mod">
        <pc:chgData name="Paola Calvi" userId="08f65ca9e774e864" providerId="LiveId" clId="{B6314203-5F0D-44F9-AA7E-4ED86191300D}" dt="2023-06-11T14:36:21.512" v="1045" actId="20577"/>
        <pc:sldMkLst>
          <pc:docMk/>
          <pc:sldMk cId="3849035932" sldId="303"/>
        </pc:sldMkLst>
        <pc:spChg chg="mod">
          <ac:chgData name="Paola Calvi" userId="08f65ca9e774e864" providerId="LiveId" clId="{B6314203-5F0D-44F9-AA7E-4ED86191300D}" dt="2023-06-11T14:36:21.512" v="1045" actId="20577"/>
          <ac:spMkLst>
            <pc:docMk/>
            <pc:sldMk cId="3849035932" sldId="303"/>
            <ac:spMk id="2" creationId="{71B4AF89-9D8B-5551-6C16-218F03C7B9A0}"/>
          </ac:spMkLst>
        </pc:spChg>
        <pc:spChg chg="mod">
          <ac:chgData name="Paola Calvi" userId="08f65ca9e774e864" providerId="LiveId" clId="{B6314203-5F0D-44F9-AA7E-4ED86191300D}" dt="2023-06-11T14:30:29.574" v="842" actId="20577"/>
          <ac:spMkLst>
            <pc:docMk/>
            <pc:sldMk cId="3849035932" sldId="303"/>
            <ac:spMk id="3" creationId="{2C4F4296-F109-3324-E36F-1049C07BD36F}"/>
          </ac:spMkLst>
        </pc:spChg>
      </pc:sldChg>
      <pc:sldChg chg="modSp new mod">
        <pc:chgData name="Paola Calvi" userId="08f65ca9e774e864" providerId="LiveId" clId="{B6314203-5F0D-44F9-AA7E-4ED86191300D}" dt="2023-06-11T14:36:06.021" v="1041" actId="20577"/>
        <pc:sldMkLst>
          <pc:docMk/>
          <pc:sldMk cId="3637274255" sldId="304"/>
        </pc:sldMkLst>
        <pc:spChg chg="mod">
          <ac:chgData name="Paola Calvi" userId="08f65ca9e774e864" providerId="LiveId" clId="{B6314203-5F0D-44F9-AA7E-4ED86191300D}" dt="2023-06-11T14:36:06.021" v="1041" actId="20577"/>
          <ac:spMkLst>
            <pc:docMk/>
            <pc:sldMk cId="3637274255" sldId="304"/>
            <ac:spMk id="2" creationId="{1A08B341-0987-1E06-0FBA-5EA12277FFE9}"/>
          </ac:spMkLst>
        </pc:spChg>
        <pc:spChg chg="mod">
          <ac:chgData name="Paola Calvi" userId="08f65ca9e774e864" providerId="LiveId" clId="{B6314203-5F0D-44F9-AA7E-4ED86191300D}" dt="2023-06-11T14:33:33.932" v="1027" actId="20577"/>
          <ac:spMkLst>
            <pc:docMk/>
            <pc:sldMk cId="3637274255" sldId="304"/>
            <ac:spMk id="3" creationId="{084BB402-BAF0-47E4-B53A-2A00F50CDD3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BFAFFC-058D-4C65-9EB7-B32C04105E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it-IT" sz="4800" dirty="0" err="1"/>
              <a:t>Teaching</a:t>
            </a:r>
            <a:r>
              <a:rPr lang="it-IT" sz="4800" dirty="0"/>
              <a:t> cybersecurity: a </a:t>
            </a:r>
            <a:r>
              <a:rPr lang="it-IT" sz="4800" dirty="0" err="1"/>
              <a:t>practical</a:t>
            </a:r>
            <a:r>
              <a:rPr lang="it-IT" sz="4800" dirty="0"/>
              <a:t> </a:t>
            </a:r>
            <a:r>
              <a:rPr lang="it-IT" sz="4800" dirty="0" err="1"/>
              <a:t>path</a:t>
            </a:r>
            <a:r>
              <a:rPr lang="it-IT" sz="4800" dirty="0"/>
              <a:t> to </a:t>
            </a:r>
            <a:r>
              <a:rPr lang="it-IT" sz="4800" dirty="0" err="1"/>
              <a:t>increase</a:t>
            </a:r>
            <a:r>
              <a:rPr lang="it-IT" sz="4800" dirty="0"/>
              <a:t> </a:t>
            </a:r>
            <a:r>
              <a:rPr lang="it-IT" sz="4800" dirty="0" err="1"/>
              <a:t>user’s</a:t>
            </a:r>
            <a:r>
              <a:rPr lang="it-IT" sz="4800" dirty="0"/>
              <a:t> </a:t>
            </a:r>
            <a:r>
              <a:rPr lang="it-IT" sz="4800" dirty="0" err="1"/>
              <a:t>awareness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FED5ADF-9071-E2CD-7C8F-0D46B4ABF7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2200" b="1" dirty="0"/>
              <a:t>INJECTION – ADVANCED LEVEL</a:t>
            </a:r>
          </a:p>
        </p:txBody>
      </p:sp>
    </p:spTree>
    <p:extLst>
      <p:ext uri="{BB962C8B-B14F-4D97-AF65-F5344CB8AC3E}">
        <p14:creationId xmlns:p14="http://schemas.microsoft.com/office/powerpoint/2010/main" val="2719411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7F402C-9F8C-BD4E-B23D-AB8623354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609600"/>
            <a:ext cx="10131425" cy="1456267"/>
          </a:xfrm>
        </p:spPr>
        <p:txBody>
          <a:bodyPr/>
          <a:lstStyle/>
          <a:p>
            <a:pPr algn="ctr"/>
            <a:r>
              <a:rPr lang="it-IT" dirty="0"/>
              <a:t>IN BAND SQL </a:t>
            </a:r>
            <a:r>
              <a:rPr lang="it-IT" dirty="0" err="1"/>
              <a:t>Injection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12D28E-BD6D-B64D-B3BD-252AB25E5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2142067"/>
            <a:ext cx="10131425" cy="3649133"/>
          </a:xfrm>
        </p:spPr>
        <p:txBody>
          <a:bodyPr/>
          <a:lstStyle/>
          <a:p>
            <a:r>
              <a:rPr lang="it-IT" dirty="0" err="1"/>
              <a:t>Error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</a:t>
            </a:r>
            <a:r>
              <a:rPr lang="it-IT" dirty="0" err="1"/>
              <a:t>SQLi</a:t>
            </a:r>
            <a:endParaRPr lang="it-IT" dirty="0"/>
          </a:p>
          <a:p>
            <a:endParaRPr lang="it-IT" dirty="0"/>
          </a:p>
          <a:p>
            <a:r>
              <a:rPr lang="it-IT" dirty="0"/>
              <a:t>Union </a:t>
            </a:r>
            <a:r>
              <a:rPr lang="it-IT" dirty="0" err="1"/>
              <a:t>based</a:t>
            </a:r>
            <a:r>
              <a:rPr lang="it-IT" dirty="0"/>
              <a:t> </a:t>
            </a:r>
            <a:r>
              <a:rPr lang="it-IT" dirty="0" err="1"/>
              <a:t>SQLi</a:t>
            </a:r>
            <a:endParaRPr lang="it-IT" dirty="0"/>
          </a:p>
          <a:p>
            <a:endParaRPr lang="it-IT" cap="all" dirty="0">
              <a:ln w="3175" cmpd="sng">
                <a:noFill/>
              </a:ln>
              <a:ea typeface="+mj-ea"/>
              <a:cs typeface="+mj-cs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44151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2514B0-3A3D-C749-0BC0-83ADC32C4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609600"/>
            <a:ext cx="10131425" cy="1456267"/>
          </a:xfrm>
        </p:spPr>
        <p:txBody>
          <a:bodyPr/>
          <a:lstStyle/>
          <a:p>
            <a:pPr algn="ctr"/>
            <a:r>
              <a:rPr lang="it-IT" dirty="0"/>
              <a:t>INFERENTIAL SQL </a:t>
            </a:r>
            <a:r>
              <a:rPr lang="it-IT" dirty="0" err="1"/>
              <a:t>Injection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1D3C317-9224-7909-742E-73F8B97F4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Boolean</a:t>
            </a:r>
            <a:r>
              <a:rPr lang="it-IT" dirty="0"/>
              <a:t> </a:t>
            </a:r>
            <a:r>
              <a:rPr lang="it-IT" dirty="0" err="1"/>
              <a:t>SQLi</a:t>
            </a:r>
            <a:endParaRPr lang="it-IT" dirty="0"/>
          </a:p>
          <a:p>
            <a:endParaRPr lang="it-IT" dirty="0"/>
          </a:p>
          <a:p>
            <a:r>
              <a:rPr lang="it-IT" dirty="0"/>
              <a:t>Time </a:t>
            </a:r>
            <a:r>
              <a:rPr lang="it-IT" dirty="0" err="1"/>
              <a:t>based</a:t>
            </a:r>
            <a:r>
              <a:rPr lang="it-IT" dirty="0"/>
              <a:t> </a:t>
            </a:r>
            <a:r>
              <a:rPr lang="it-IT" dirty="0" err="1"/>
              <a:t>SQLi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74241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B4AF89-9D8B-5551-6C16-218F03C7B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685800"/>
            <a:ext cx="10131425" cy="1456267"/>
          </a:xfrm>
        </p:spPr>
        <p:txBody>
          <a:bodyPr/>
          <a:lstStyle/>
          <a:p>
            <a:pPr algn="ctr"/>
            <a:r>
              <a:rPr lang="it-IT" dirty="0"/>
              <a:t>OUT  OF BAND SQL </a:t>
            </a:r>
            <a:r>
              <a:rPr lang="it-IT" dirty="0" err="1"/>
              <a:t>Injection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4F4296-F109-3324-E36F-1049C07BD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759" y="2142067"/>
            <a:ext cx="11818479" cy="3649133"/>
          </a:xfrm>
        </p:spPr>
        <p:txBody>
          <a:bodyPr/>
          <a:lstStyle/>
          <a:p>
            <a:pPr marL="0" indent="0" algn="ctr">
              <a:buNone/>
            </a:pPr>
            <a:r>
              <a:rPr lang="it-IT" sz="2400" dirty="0"/>
              <a:t>The </a:t>
            </a:r>
            <a:r>
              <a:rPr lang="it-IT" sz="2400" dirty="0" err="1"/>
              <a:t>attacker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not</a:t>
            </a:r>
            <a:r>
              <a:rPr lang="it-IT" sz="2400" dirty="0"/>
              <a:t> </a:t>
            </a:r>
            <a:r>
              <a:rPr lang="it-IT" sz="2400" dirty="0" err="1"/>
              <a:t>able</a:t>
            </a:r>
            <a:r>
              <a:rPr lang="it-IT" sz="2400" dirty="0"/>
              <a:t> to use the </a:t>
            </a:r>
            <a:r>
              <a:rPr lang="it-IT" sz="2400" dirty="0" err="1"/>
              <a:t>same</a:t>
            </a:r>
            <a:r>
              <a:rPr lang="it-IT" sz="2400" dirty="0"/>
              <a:t> </a:t>
            </a:r>
            <a:r>
              <a:rPr lang="it-IT" sz="2400" dirty="0" err="1"/>
              <a:t>channel</a:t>
            </a:r>
            <a:r>
              <a:rPr lang="it-IT" sz="2400" dirty="0"/>
              <a:t> to </a:t>
            </a:r>
            <a:r>
              <a:rPr lang="it-IT" sz="2400" dirty="0" err="1"/>
              <a:t>launch</a:t>
            </a:r>
            <a:r>
              <a:rPr lang="it-IT" sz="2400" dirty="0"/>
              <a:t> the </a:t>
            </a:r>
            <a:r>
              <a:rPr lang="it-IT" sz="2400" dirty="0" err="1"/>
              <a:t>attack</a:t>
            </a:r>
            <a:r>
              <a:rPr lang="it-IT" sz="2400" dirty="0"/>
              <a:t> and to </a:t>
            </a:r>
            <a:r>
              <a:rPr lang="it-IT" sz="2400" dirty="0" err="1"/>
              <a:t>gather</a:t>
            </a:r>
            <a:r>
              <a:rPr lang="it-IT" sz="2400" dirty="0"/>
              <a:t> the </a:t>
            </a:r>
            <a:r>
              <a:rPr lang="it-IT" sz="2400" dirty="0" err="1"/>
              <a:t>results</a:t>
            </a:r>
            <a:endParaRPr lang="it-IT" sz="24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49035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08B341-0987-1E06-0FBA-5EA12277F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446915"/>
            <a:ext cx="10131425" cy="1456267"/>
          </a:xfrm>
        </p:spPr>
        <p:txBody>
          <a:bodyPr/>
          <a:lstStyle/>
          <a:p>
            <a:pPr algn="ctr"/>
            <a:r>
              <a:rPr lang="it-IT" dirty="0"/>
              <a:t>SQL </a:t>
            </a:r>
            <a:r>
              <a:rPr lang="it-IT" dirty="0" err="1"/>
              <a:t>injection</a:t>
            </a:r>
            <a:r>
              <a:rPr lang="it-IT" dirty="0"/>
              <a:t> PREVENTION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84BB402-BAF0-47E4-B53A-2A00F50CD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2077086"/>
            <a:ext cx="10131425" cy="4600932"/>
          </a:xfrm>
        </p:spPr>
        <p:txBody>
          <a:bodyPr/>
          <a:lstStyle/>
          <a:p>
            <a:r>
              <a:rPr lang="it-IT" dirty="0"/>
              <a:t>Input </a:t>
            </a:r>
            <a:r>
              <a:rPr lang="it-IT" dirty="0" err="1"/>
              <a:t>validation</a:t>
            </a:r>
            <a:r>
              <a:rPr lang="it-IT" dirty="0"/>
              <a:t> and </a:t>
            </a:r>
            <a:r>
              <a:rPr lang="it-IT" dirty="0" err="1"/>
              <a:t>sanitization</a:t>
            </a:r>
            <a:endParaRPr lang="it-IT" dirty="0"/>
          </a:p>
          <a:p>
            <a:endParaRPr lang="it-IT" dirty="0"/>
          </a:p>
          <a:p>
            <a:r>
              <a:rPr lang="it-IT" dirty="0"/>
              <a:t>Web </a:t>
            </a:r>
            <a:r>
              <a:rPr lang="it-IT" dirty="0" err="1"/>
              <a:t>application</a:t>
            </a:r>
            <a:r>
              <a:rPr lang="it-IT" dirty="0"/>
              <a:t> firewall</a:t>
            </a:r>
          </a:p>
          <a:p>
            <a:endParaRPr lang="it-IT" dirty="0"/>
          </a:p>
          <a:p>
            <a:r>
              <a:rPr lang="it-IT" dirty="0"/>
              <a:t>ORM </a:t>
            </a:r>
            <a:r>
              <a:rPr lang="it-IT" dirty="0" err="1"/>
              <a:t>frameworks</a:t>
            </a:r>
            <a:endParaRPr lang="it-IT" dirty="0"/>
          </a:p>
          <a:p>
            <a:endParaRPr lang="it-IT" dirty="0"/>
          </a:p>
          <a:p>
            <a:r>
              <a:rPr lang="it-IT" dirty="0"/>
              <a:t>Escape </a:t>
            </a:r>
            <a:r>
              <a:rPr lang="it-IT" dirty="0" err="1"/>
              <a:t>characters</a:t>
            </a:r>
            <a:endParaRPr lang="it-IT" dirty="0"/>
          </a:p>
          <a:p>
            <a:endParaRPr lang="it-IT" dirty="0"/>
          </a:p>
          <a:p>
            <a:r>
              <a:rPr lang="it-IT" dirty="0"/>
              <a:t>Limit </a:t>
            </a:r>
            <a:r>
              <a:rPr lang="it-IT" dirty="0" err="1"/>
              <a:t>permissions</a:t>
            </a:r>
            <a:r>
              <a:rPr lang="it-IT" dirty="0"/>
              <a:t> on the database</a:t>
            </a:r>
          </a:p>
          <a:p>
            <a:endParaRPr lang="it-IT" dirty="0"/>
          </a:p>
          <a:p>
            <a:r>
              <a:rPr lang="it-IT" dirty="0"/>
              <a:t>Use </a:t>
            </a:r>
            <a:r>
              <a:rPr lang="it-IT" dirty="0" err="1"/>
              <a:t>parametrized</a:t>
            </a:r>
            <a:r>
              <a:rPr lang="it-IT" dirty="0"/>
              <a:t> queries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37274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8F1C31-CBFD-3D4B-8707-EC2104967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626430"/>
            <a:ext cx="10131427" cy="3124199"/>
          </a:xfrm>
        </p:spPr>
        <p:txBody>
          <a:bodyPr anchor="ctr">
            <a:normAutofit/>
          </a:bodyPr>
          <a:lstStyle/>
          <a:p>
            <a:pPr algn="ctr"/>
            <a:r>
              <a:rPr lang="it-IT" sz="3600" b="1" dirty="0"/>
              <a:t>HAVE FUN WITH SOME PRACTICAL EXERCISES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BF5788-2D24-1C4F-91D8-431888F2C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909" y="3750629"/>
            <a:ext cx="6094180" cy="1447800"/>
          </a:xfrm>
        </p:spPr>
        <p:txBody>
          <a:bodyPr/>
          <a:lstStyle/>
          <a:p>
            <a:pPr algn="ctr"/>
            <a:r>
              <a:rPr lang="it-IT" b="1" dirty="0"/>
              <a:t>Complete the </a:t>
            </a:r>
            <a:r>
              <a:rPr lang="it-IT" b="1" dirty="0" err="1"/>
              <a:t>suggested</a:t>
            </a:r>
            <a:r>
              <a:rPr lang="it-IT" b="1" dirty="0"/>
              <a:t> </a:t>
            </a:r>
            <a:r>
              <a:rPr lang="it-IT" b="1" dirty="0" err="1"/>
              <a:t>exercises</a:t>
            </a:r>
            <a:r>
              <a:rPr lang="it-IT" b="1" dirty="0"/>
              <a:t> of </a:t>
            </a:r>
            <a:r>
              <a:rPr lang="it-IT" b="1"/>
              <a:t>the Advanced </a:t>
            </a:r>
            <a:r>
              <a:rPr lang="it-IT" b="1" dirty="0"/>
              <a:t>Level of the Injection learning </a:t>
            </a:r>
            <a:r>
              <a:rPr lang="it-IT" b="1" dirty="0" err="1"/>
              <a:t>path</a:t>
            </a:r>
            <a:endParaRPr lang="it-IT" b="1" dirty="0"/>
          </a:p>
          <a:p>
            <a:pPr algn="ctr"/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192293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FE1FE3-196F-018F-FC62-2DE86788A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632039"/>
            <a:ext cx="10131425" cy="1456267"/>
          </a:xfrm>
        </p:spPr>
        <p:txBody>
          <a:bodyPr/>
          <a:lstStyle/>
          <a:p>
            <a:pPr algn="ctr"/>
            <a:r>
              <a:rPr lang="it-IT" dirty="0"/>
              <a:t>QUESTIONS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EC7672-2745-C7E9-A27D-F37C2D1B9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2207479"/>
            <a:ext cx="10131425" cy="4081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this little section you will find some simple questions to test your comprehension of the topic.</a:t>
            </a:r>
          </a:p>
          <a:p>
            <a:pPr marL="0" indent="0">
              <a:buNone/>
            </a:pPr>
            <a:r>
              <a:rPr lang="en-US" dirty="0"/>
              <a:t> 1. What are the best strategies to use in order to defend against injection attacks?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Explain how XSS vulnerabilities can be detected.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 Explain how you can protect from XSS attacks.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4. Describe the different types of SQL injection.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5. Explain how you can defend against SQL injection attacks. </a:t>
            </a:r>
          </a:p>
        </p:txBody>
      </p:sp>
    </p:spTree>
    <p:extLst>
      <p:ext uri="{BB962C8B-B14F-4D97-AF65-F5344CB8AC3E}">
        <p14:creationId xmlns:p14="http://schemas.microsoft.com/office/powerpoint/2010/main" val="3428939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910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37B8C9-CFD9-A74C-A711-60C7C7468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668970"/>
            <a:ext cx="10131425" cy="1456267"/>
          </a:xfrm>
        </p:spPr>
        <p:txBody>
          <a:bodyPr/>
          <a:lstStyle/>
          <a:p>
            <a:pPr algn="ctr"/>
            <a:r>
              <a:rPr lang="it-IT" dirty="0"/>
              <a:t>INJECTION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ECEC3C-F64E-CB42-A81A-B1EBD2B44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2125237"/>
            <a:ext cx="10131425" cy="36491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400" dirty="0"/>
              <a:t>Injection </a:t>
            </a:r>
            <a:r>
              <a:rPr lang="it-IT" sz="2400" dirty="0" err="1"/>
              <a:t>is</a:t>
            </a:r>
            <a:r>
              <a:rPr lang="it-IT" sz="2400" dirty="0"/>
              <a:t> an </a:t>
            </a:r>
            <a:r>
              <a:rPr lang="it-IT" sz="2400" dirty="0" err="1"/>
              <a:t>attacker’s</a:t>
            </a:r>
            <a:r>
              <a:rPr lang="it-IT" sz="2400" dirty="0"/>
              <a:t> </a:t>
            </a:r>
            <a:r>
              <a:rPr lang="it-IT" sz="2400" dirty="0" err="1"/>
              <a:t>attempt</a:t>
            </a:r>
            <a:r>
              <a:rPr lang="it-IT" sz="2400" dirty="0"/>
              <a:t> to </a:t>
            </a:r>
            <a:r>
              <a:rPr lang="it-IT" sz="2400" dirty="0" err="1"/>
              <a:t>send</a:t>
            </a:r>
            <a:r>
              <a:rPr lang="it-IT" sz="2400" dirty="0"/>
              <a:t> data to an </a:t>
            </a:r>
            <a:r>
              <a:rPr lang="it-IT" sz="2400" dirty="0" err="1"/>
              <a:t>application</a:t>
            </a:r>
            <a:r>
              <a:rPr lang="it-IT" sz="2400" dirty="0"/>
              <a:t> in a way </a:t>
            </a:r>
            <a:r>
              <a:rPr lang="it-IT" sz="2400" dirty="0" err="1"/>
              <a:t>that</a:t>
            </a:r>
            <a:r>
              <a:rPr lang="it-IT" sz="2400" dirty="0"/>
              <a:t> </a:t>
            </a:r>
            <a:r>
              <a:rPr lang="it-IT" sz="2400" dirty="0" err="1"/>
              <a:t>will</a:t>
            </a:r>
            <a:r>
              <a:rPr lang="it-IT" sz="2400" dirty="0"/>
              <a:t> </a:t>
            </a:r>
            <a:r>
              <a:rPr lang="it-IT" sz="2400" dirty="0" err="1"/>
              <a:t>change</a:t>
            </a:r>
            <a:r>
              <a:rPr lang="it-IT" sz="2400" dirty="0"/>
              <a:t> the </a:t>
            </a:r>
            <a:r>
              <a:rPr lang="it-IT" sz="2400" dirty="0" err="1"/>
              <a:t>meaning</a:t>
            </a:r>
            <a:r>
              <a:rPr lang="it-IT" sz="2400" dirty="0"/>
              <a:t> of </a:t>
            </a:r>
            <a:r>
              <a:rPr lang="it-IT" sz="2400" dirty="0" err="1"/>
              <a:t>commands</a:t>
            </a:r>
            <a:r>
              <a:rPr lang="it-IT" sz="2400" dirty="0"/>
              <a:t> </a:t>
            </a:r>
            <a:r>
              <a:rPr lang="it-IT" sz="2400" dirty="0" err="1"/>
              <a:t>being</a:t>
            </a:r>
            <a:r>
              <a:rPr lang="it-IT" sz="2400" dirty="0"/>
              <a:t> </a:t>
            </a:r>
            <a:r>
              <a:rPr lang="it-IT" sz="2400" dirty="0" err="1"/>
              <a:t>sent</a:t>
            </a:r>
            <a:r>
              <a:rPr lang="it-IT" sz="2400" dirty="0"/>
              <a:t> to an </a:t>
            </a:r>
            <a:r>
              <a:rPr lang="it-IT" sz="2400" dirty="0" err="1"/>
              <a:t>interpreter</a:t>
            </a:r>
            <a:endParaRPr lang="it-IT" sz="2400" dirty="0"/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218728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C19A02-FB67-CD4C-8446-C56A5697E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56966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it-IT" sz="2800" dirty="0"/>
              <a:t>BEST PRACTICES TO DEFEND </a:t>
            </a:r>
            <a:r>
              <a:rPr lang="it-IT" sz="2800" dirty="0" err="1"/>
              <a:t>AGAINsT</a:t>
            </a:r>
            <a:r>
              <a:rPr lang="it-IT" sz="2800" dirty="0"/>
              <a:t> INJECTION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2258BF1-7983-2B4F-B825-C9D1DA311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88192" y="1901727"/>
            <a:ext cx="9591194" cy="470102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it-IT" dirty="0"/>
          </a:p>
          <a:p>
            <a:r>
              <a:rPr lang="it-IT" dirty="0" err="1"/>
              <a:t>Validating</a:t>
            </a:r>
            <a:r>
              <a:rPr lang="it-IT" dirty="0"/>
              <a:t> </a:t>
            </a:r>
            <a:r>
              <a:rPr lang="it-IT" dirty="0" err="1"/>
              <a:t>user</a:t>
            </a:r>
            <a:r>
              <a:rPr lang="it-IT" dirty="0"/>
              <a:t> input</a:t>
            </a:r>
          </a:p>
          <a:p>
            <a:endParaRPr lang="it-IT" dirty="0"/>
          </a:p>
          <a:p>
            <a:r>
              <a:rPr lang="it-IT" dirty="0"/>
              <a:t>Using </a:t>
            </a:r>
            <a:r>
              <a:rPr lang="it-IT" dirty="0" err="1"/>
              <a:t>prepared</a:t>
            </a:r>
            <a:r>
              <a:rPr lang="it-IT" dirty="0"/>
              <a:t> </a:t>
            </a:r>
            <a:r>
              <a:rPr lang="it-IT" dirty="0" err="1"/>
              <a:t>statements</a:t>
            </a:r>
            <a:r>
              <a:rPr lang="it-IT" dirty="0"/>
              <a:t> with </a:t>
            </a:r>
            <a:r>
              <a:rPr lang="it-IT" dirty="0" err="1"/>
              <a:t>parametrised</a:t>
            </a:r>
            <a:r>
              <a:rPr lang="it-IT" dirty="0"/>
              <a:t> </a:t>
            </a:r>
            <a:r>
              <a:rPr lang="it-IT" dirty="0" err="1"/>
              <a:t>queries</a:t>
            </a:r>
            <a:endParaRPr lang="it-IT" dirty="0"/>
          </a:p>
          <a:p>
            <a:endParaRPr lang="it-IT" dirty="0"/>
          </a:p>
          <a:p>
            <a:r>
              <a:rPr lang="it-IT" dirty="0"/>
              <a:t>Limit special </a:t>
            </a:r>
            <a:r>
              <a:rPr lang="it-IT" dirty="0" err="1"/>
              <a:t>characters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r>
              <a:rPr lang="it-IT" dirty="0" err="1"/>
              <a:t>Escaping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user </a:t>
            </a:r>
            <a:r>
              <a:rPr lang="it-IT" dirty="0" err="1"/>
              <a:t>supplied</a:t>
            </a:r>
            <a:r>
              <a:rPr lang="it-IT" dirty="0"/>
              <a:t> input</a:t>
            </a:r>
          </a:p>
          <a:p>
            <a:endParaRPr lang="it-IT" dirty="0"/>
          </a:p>
          <a:p>
            <a:r>
              <a:rPr lang="it-IT" dirty="0" err="1"/>
              <a:t>Enforcing</a:t>
            </a:r>
            <a:r>
              <a:rPr lang="it-IT" dirty="0"/>
              <a:t> </a:t>
            </a:r>
            <a:r>
              <a:rPr lang="it-IT" dirty="0" err="1"/>
              <a:t>least</a:t>
            </a:r>
            <a:r>
              <a:rPr lang="it-IT" dirty="0"/>
              <a:t> </a:t>
            </a:r>
            <a:r>
              <a:rPr lang="it-IT" dirty="0" err="1"/>
              <a:t>previlege</a:t>
            </a:r>
            <a:endParaRPr lang="it-IT" dirty="0"/>
          </a:p>
          <a:p>
            <a:endParaRPr lang="it-IT" dirty="0"/>
          </a:p>
          <a:p>
            <a:r>
              <a:rPr lang="it-IT" dirty="0"/>
              <a:t>NEVER TRUST USER INPUT</a:t>
            </a:r>
          </a:p>
          <a:p>
            <a:pPr marL="0" indent="0">
              <a:buNone/>
            </a:pPr>
            <a:endParaRPr lang="it-IT" dirty="0"/>
          </a:p>
          <a:p>
            <a:pPr marL="0" indent="0" algn="ctr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03236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37B8C9-CFD9-A74C-A711-60C7C7468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620820"/>
            <a:ext cx="10131425" cy="1456267"/>
          </a:xfrm>
        </p:spPr>
        <p:txBody>
          <a:bodyPr/>
          <a:lstStyle/>
          <a:p>
            <a:pPr algn="ctr"/>
            <a:r>
              <a:rPr lang="it-IT" dirty="0"/>
              <a:t>Cross site SCRIPTING ATTACK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ECEC3C-F64E-CB42-A81A-B1EBD2B44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2125237"/>
            <a:ext cx="10131425" cy="364913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it-IT" sz="2400" dirty="0" err="1"/>
              <a:t>Malicious</a:t>
            </a:r>
            <a:r>
              <a:rPr lang="it-IT" sz="2400" dirty="0"/>
              <a:t> scripts are </a:t>
            </a:r>
            <a:r>
              <a:rPr lang="it-IT" sz="2400" dirty="0" err="1"/>
              <a:t>injected</a:t>
            </a:r>
            <a:r>
              <a:rPr lang="it-IT" sz="2400" dirty="0"/>
              <a:t> </a:t>
            </a:r>
            <a:r>
              <a:rPr lang="it-IT" sz="2400" dirty="0" err="1"/>
              <a:t>into</a:t>
            </a:r>
            <a:r>
              <a:rPr lang="it-IT" sz="2400" dirty="0"/>
              <a:t> </a:t>
            </a:r>
            <a:r>
              <a:rPr lang="it-IT" sz="2400" dirty="0" err="1"/>
              <a:t>otherwise</a:t>
            </a:r>
            <a:r>
              <a:rPr lang="it-IT" sz="2400" dirty="0"/>
              <a:t> </a:t>
            </a:r>
            <a:r>
              <a:rPr lang="it-IT" sz="2400" dirty="0" err="1"/>
              <a:t>trusted</a:t>
            </a:r>
            <a:r>
              <a:rPr lang="it-IT" sz="2400" dirty="0"/>
              <a:t> websites</a:t>
            </a:r>
          </a:p>
          <a:p>
            <a:pPr marL="0" indent="0" algn="ctr">
              <a:buNone/>
            </a:pP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413169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37B8C9-CFD9-A74C-A711-60C7C7468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620820"/>
            <a:ext cx="10131425" cy="1456267"/>
          </a:xfrm>
        </p:spPr>
        <p:txBody>
          <a:bodyPr/>
          <a:lstStyle/>
          <a:p>
            <a:pPr algn="ctr"/>
            <a:r>
              <a:rPr lang="it-IT" dirty="0"/>
              <a:t>XSS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ECEC3C-F64E-CB42-A81A-B1EBD2B44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2077087"/>
            <a:ext cx="10131425" cy="3649133"/>
          </a:xfrm>
        </p:spPr>
        <p:txBody>
          <a:bodyPr anchor="ctr">
            <a:normAutofit/>
          </a:bodyPr>
          <a:lstStyle/>
          <a:p>
            <a:r>
              <a:rPr lang="it-IT" sz="2400" dirty="0"/>
              <a:t>&lt;script&gt; </a:t>
            </a:r>
            <a:r>
              <a:rPr lang="it-IT" sz="2400" dirty="0" err="1"/>
              <a:t>tag</a:t>
            </a:r>
            <a:endParaRPr lang="it-IT" sz="2400" dirty="0"/>
          </a:p>
          <a:p>
            <a:endParaRPr lang="it-IT" sz="2400" dirty="0"/>
          </a:p>
          <a:p>
            <a:r>
              <a:rPr lang="it-IT" sz="2400" dirty="0" err="1"/>
              <a:t>Attributes</a:t>
            </a:r>
            <a:r>
              <a:rPr lang="it-IT" sz="2400" dirty="0"/>
              <a:t> (</a:t>
            </a:r>
            <a:r>
              <a:rPr lang="it-IT" sz="2400" dirty="0" err="1"/>
              <a:t>onmouseover</a:t>
            </a:r>
            <a:r>
              <a:rPr lang="it-IT" sz="2400" dirty="0"/>
              <a:t>, </a:t>
            </a:r>
            <a:r>
              <a:rPr lang="it-IT" sz="2400" dirty="0" err="1"/>
              <a:t>oneror</a:t>
            </a:r>
            <a:r>
              <a:rPr lang="it-IT" sz="2400" dirty="0"/>
              <a:t>…)</a:t>
            </a:r>
          </a:p>
          <a:p>
            <a:endParaRPr lang="it-IT" sz="2400" dirty="0"/>
          </a:p>
          <a:p>
            <a:r>
              <a:rPr lang="it-IT" sz="2400" dirty="0" err="1"/>
              <a:t>Strings</a:t>
            </a:r>
            <a:r>
              <a:rPr lang="it-IT" sz="2400" dirty="0"/>
              <a:t> with </a:t>
            </a:r>
            <a:r>
              <a:rPr lang="it-IT" sz="2400" dirty="0" err="1"/>
              <a:t>encoded</a:t>
            </a:r>
            <a:r>
              <a:rPr lang="it-IT" sz="2400" dirty="0"/>
              <a:t> </a:t>
            </a:r>
            <a:r>
              <a:rPr lang="it-IT" sz="2400" dirty="0" err="1"/>
              <a:t>characters</a:t>
            </a:r>
            <a:endParaRPr lang="it-IT" sz="2400" dirty="0"/>
          </a:p>
          <a:p>
            <a:endParaRPr lang="it-IT" sz="2400" dirty="0"/>
          </a:p>
          <a:p>
            <a:r>
              <a:rPr lang="it-IT" sz="2400" dirty="0" err="1"/>
              <a:t>Encode</a:t>
            </a:r>
            <a:r>
              <a:rPr lang="it-IT" sz="2400" dirty="0"/>
              <a:t> the script in base 64</a:t>
            </a:r>
          </a:p>
          <a:p>
            <a:pPr marL="0" indent="0" algn="ctr">
              <a:buNone/>
            </a:pP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4048786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8876AAD2-95AF-D448-AFD0-A8782C9D2630}"/>
              </a:ext>
            </a:extLst>
          </p:cNvPr>
          <p:cNvSpPr txBox="1"/>
          <p:nvPr/>
        </p:nvSpPr>
        <p:spPr>
          <a:xfrm>
            <a:off x="3531035" y="6165187"/>
            <a:ext cx="48766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https://</a:t>
            </a:r>
            <a:r>
              <a:rPr lang="en-US" sz="10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owasp.org</a:t>
            </a:r>
            <a:r>
              <a:rPr lang="en-US" sz="1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/www-community/assets/images/Server-</a:t>
            </a:r>
            <a:r>
              <a:rPr lang="en-US" sz="10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XSS_vs_Client</a:t>
            </a:r>
            <a:r>
              <a:rPr lang="en-US" sz="1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10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XSS_Chart.png</a:t>
            </a:r>
            <a:r>
              <a:rPr lang="en-US" sz="1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it-IT" sz="1000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it-IT" sz="10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magine 4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8B53412D-B1EB-6949-9818-75FC767FB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035" y="1509591"/>
            <a:ext cx="5129929" cy="383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563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C19A02-FB67-CD4C-8446-C56A5697E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698686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it-IT" sz="2800" dirty="0"/>
              <a:t>BEST PRACTICES TO DEFEND </a:t>
            </a:r>
            <a:r>
              <a:rPr lang="it-IT" sz="2800" dirty="0" err="1"/>
              <a:t>AGAINsT</a:t>
            </a:r>
            <a:r>
              <a:rPr lang="it-IT" sz="2800" dirty="0"/>
              <a:t> XSS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2258BF1-7983-2B4F-B825-C9D1DA311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65753" y="2154953"/>
            <a:ext cx="9983881" cy="369133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it-IT" dirty="0"/>
          </a:p>
          <a:p>
            <a:r>
              <a:rPr lang="it-IT" dirty="0"/>
              <a:t>Validate input data</a:t>
            </a:r>
          </a:p>
          <a:p>
            <a:endParaRPr lang="it-IT" dirty="0"/>
          </a:p>
          <a:p>
            <a:r>
              <a:rPr lang="it-IT" dirty="0" err="1"/>
              <a:t>Ensure</a:t>
            </a:r>
            <a:r>
              <a:rPr lang="it-IT" dirty="0"/>
              <a:t> </a:t>
            </a:r>
            <a:r>
              <a:rPr lang="it-IT" dirty="0" err="1"/>
              <a:t>variable</a:t>
            </a:r>
            <a:r>
              <a:rPr lang="it-IT" dirty="0"/>
              <a:t> output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encoded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returned</a:t>
            </a:r>
            <a:r>
              <a:rPr lang="it-IT" dirty="0"/>
              <a:t> to the </a:t>
            </a:r>
            <a:r>
              <a:rPr lang="it-IT" dirty="0" err="1"/>
              <a:t>user</a:t>
            </a:r>
            <a:endParaRPr lang="it-IT" dirty="0"/>
          </a:p>
          <a:p>
            <a:endParaRPr lang="it-IT" dirty="0"/>
          </a:p>
          <a:p>
            <a:r>
              <a:rPr lang="it-IT" dirty="0" err="1"/>
              <a:t>Ensure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variables</a:t>
            </a:r>
            <a:r>
              <a:rPr lang="it-IT" dirty="0"/>
              <a:t> go </a:t>
            </a:r>
            <a:r>
              <a:rPr lang="it-IT" dirty="0" err="1"/>
              <a:t>through</a:t>
            </a:r>
            <a:r>
              <a:rPr lang="it-IT" dirty="0"/>
              <a:t> </a:t>
            </a:r>
            <a:r>
              <a:rPr lang="it-IT" dirty="0" err="1"/>
              <a:t>validation</a:t>
            </a:r>
            <a:r>
              <a:rPr lang="it-IT" dirty="0"/>
              <a:t> and </a:t>
            </a:r>
            <a:r>
              <a:rPr lang="it-IT" dirty="0" err="1"/>
              <a:t>escaping</a:t>
            </a:r>
            <a:r>
              <a:rPr lang="it-IT" dirty="0"/>
              <a:t> or </a:t>
            </a:r>
            <a:r>
              <a:rPr lang="it-IT" dirty="0" err="1"/>
              <a:t>sanitazation</a:t>
            </a:r>
            <a:endParaRPr lang="it-IT" dirty="0"/>
          </a:p>
          <a:p>
            <a:endParaRPr lang="it-IT" dirty="0"/>
          </a:p>
          <a:p>
            <a:r>
              <a:rPr lang="it-IT" dirty="0"/>
              <a:t>Turn off HTTP TRACE support</a:t>
            </a:r>
          </a:p>
          <a:p>
            <a:pPr marL="0" indent="0">
              <a:buNone/>
            </a:pPr>
            <a:endParaRPr lang="it-IT" dirty="0"/>
          </a:p>
          <a:p>
            <a:pPr marL="0" indent="0" algn="ctr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07205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05C04A-2D1B-824F-A92E-732AC1A04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626429"/>
            <a:ext cx="10131425" cy="1456267"/>
          </a:xfrm>
        </p:spPr>
        <p:txBody>
          <a:bodyPr/>
          <a:lstStyle/>
          <a:p>
            <a:pPr algn="ctr"/>
            <a:r>
              <a:rPr lang="it-IT" dirty="0"/>
              <a:t>SQL INJECTION ATTACK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921A4A-920D-284C-A509-75CA25C72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97" y="1726940"/>
            <a:ext cx="11089203" cy="36491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400" dirty="0"/>
              <a:t>Injection of a </a:t>
            </a:r>
            <a:r>
              <a:rPr lang="it-IT" sz="2400" dirty="0" err="1"/>
              <a:t>malicious</a:t>
            </a:r>
            <a:r>
              <a:rPr lang="it-IT" sz="2400" dirty="0"/>
              <a:t> SQL query via the input data from the client to the </a:t>
            </a:r>
            <a:r>
              <a:rPr lang="it-IT" sz="2400" dirty="0" err="1"/>
              <a:t>application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991284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3A7C98-D26F-5F47-B66F-964E32A90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1604433"/>
            <a:ext cx="10131425" cy="3649133"/>
          </a:xfrm>
        </p:spPr>
        <p:txBody>
          <a:bodyPr>
            <a:normAutofit/>
          </a:bodyPr>
          <a:lstStyle/>
          <a:p>
            <a:r>
              <a:rPr lang="it-IT" sz="2200" dirty="0"/>
              <a:t>In band </a:t>
            </a:r>
            <a:r>
              <a:rPr lang="it-IT" sz="2200" dirty="0" err="1"/>
              <a:t>SQLi</a:t>
            </a:r>
            <a:r>
              <a:rPr lang="it-IT" sz="2200" dirty="0"/>
              <a:t> / Classic </a:t>
            </a:r>
            <a:r>
              <a:rPr lang="it-IT" sz="2200" dirty="0" err="1"/>
              <a:t>SQLi</a:t>
            </a:r>
            <a:endParaRPr lang="it-IT" sz="2200" dirty="0"/>
          </a:p>
          <a:p>
            <a:pPr marL="0" indent="0">
              <a:buNone/>
            </a:pPr>
            <a:endParaRPr lang="it-IT" sz="2200" dirty="0"/>
          </a:p>
          <a:p>
            <a:r>
              <a:rPr lang="it-IT" sz="2200" dirty="0" err="1"/>
              <a:t>Inferential</a:t>
            </a:r>
            <a:r>
              <a:rPr lang="it-IT" sz="2200" dirty="0"/>
              <a:t> </a:t>
            </a:r>
            <a:r>
              <a:rPr lang="it-IT" sz="2200" dirty="0" err="1"/>
              <a:t>SQLi</a:t>
            </a:r>
            <a:r>
              <a:rPr lang="it-IT" sz="2200" dirty="0"/>
              <a:t> / </a:t>
            </a:r>
            <a:r>
              <a:rPr lang="it-IT" sz="2200" dirty="0" err="1"/>
              <a:t>Blind</a:t>
            </a:r>
            <a:r>
              <a:rPr lang="it-IT" sz="2200" dirty="0"/>
              <a:t> </a:t>
            </a:r>
            <a:r>
              <a:rPr lang="it-IT" sz="2200" dirty="0" err="1"/>
              <a:t>SQLi</a:t>
            </a:r>
            <a:endParaRPr lang="it-IT" sz="2200" dirty="0"/>
          </a:p>
          <a:p>
            <a:endParaRPr lang="it-IT" sz="2200" dirty="0"/>
          </a:p>
          <a:p>
            <a:r>
              <a:rPr lang="it-IT" sz="2200" dirty="0"/>
              <a:t>Out of band </a:t>
            </a:r>
            <a:r>
              <a:rPr lang="it-IT" sz="2200" dirty="0" err="1"/>
              <a:t>SQLi</a:t>
            </a:r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37049686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e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Celestiale</Template>
  <TotalTime>392</TotalTime>
  <Words>359</Words>
  <Application>Microsoft Macintosh PowerPoint</Application>
  <PresentationFormat>Widescreen</PresentationFormat>
  <Paragraphs>79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Celestiale</vt:lpstr>
      <vt:lpstr>Teaching cybersecurity: a practical path to increase user’s awareness</vt:lpstr>
      <vt:lpstr>INJECTION</vt:lpstr>
      <vt:lpstr>BEST PRACTICES TO DEFEND AGAINsT INJECTION</vt:lpstr>
      <vt:lpstr>Cross site SCRIPTING ATTACK</vt:lpstr>
      <vt:lpstr>XSS</vt:lpstr>
      <vt:lpstr>Presentazione standard di PowerPoint</vt:lpstr>
      <vt:lpstr>BEST PRACTICES TO DEFEND AGAINsT XSS</vt:lpstr>
      <vt:lpstr>SQL INJECTION ATTACK</vt:lpstr>
      <vt:lpstr>Presentazione standard di PowerPoint</vt:lpstr>
      <vt:lpstr>IN BAND SQL Injection</vt:lpstr>
      <vt:lpstr>INFERENTIAL SQL Injection</vt:lpstr>
      <vt:lpstr>OUT  OF BAND SQL Injection</vt:lpstr>
      <vt:lpstr>SQL injection PREVENTION</vt:lpstr>
      <vt:lpstr>HAVE FUN WITH SOME PRACTICAL EXERCISES</vt:lpstr>
      <vt:lpstr>QUESTIONS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Damiano Duminuco</dc:creator>
  <cp:lastModifiedBy>Damiano Duminuco</cp:lastModifiedBy>
  <cp:revision>15</cp:revision>
  <dcterms:created xsi:type="dcterms:W3CDTF">2023-06-10T10:14:01Z</dcterms:created>
  <dcterms:modified xsi:type="dcterms:W3CDTF">2023-06-12T13:09:43Z</dcterms:modified>
</cp:coreProperties>
</file>