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2" r:id="rId4"/>
    <p:sldId id="299" r:id="rId5"/>
    <p:sldId id="300" r:id="rId6"/>
    <p:sldId id="285" r:id="rId7"/>
    <p:sldId id="297" r:id="rId8"/>
    <p:sldId id="301" r:id="rId9"/>
    <p:sldId id="288" r:id="rId10"/>
    <p:sldId id="292" r:id="rId11"/>
    <p:sldId id="294" r:id="rId12"/>
    <p:sldId id="290" r:id="rId13"/>
    <p:sldId id="25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/>
    <p:restoredTop sz="94981"/>
  </p:normalViewPr>
  <p:slideViewPr>
    <p:cSldViewPr snapToGrid="0">
      <p:cViewPr varScale="1">
        <p:scale>
          <a:sx n="227" d="100"/>
          <a:sy n="227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Calvi" userId="08f65ca9e774e864" providerId="LiveId" clId="{367285F3-09AC-40E6-8E11-18486958DB4C}"/>
    <pc:docChg chg="undo custSel addSld delSld modSld">
      <pc:chgData name="Paola Calvi" userId="08f65ca9e774e864" providerId="LiveId" clId="{367285F3-09AC-40E6-8E11-18486958DB4C}" dt="2023-06-11T14:42:04.120" v="1114" actId="2696"/>
      <pc:docMkLst>
        <pc:docMk/>
      </pc:docMkLst>
      <pc:sldChg chg="modSp mod">
        <pc:chgData name="Paola Calvi" userId="08f65ca9e774e864" providerId="LiveId" clId="{367285F3-09AC-40E6-8E11-18486958DB4C}" dt="2023-06-11T13:59:24.849" v="1110" actId="5793"/>
        <pc:sldMkLst>
          <pc:docMk/>
          <pc:sldMk cId="3428939465" sldId="259"/>
        </pc:sldMkLst>
        <pc:spChg chg="mod">
          <ac:chgData name="Paola Calvi" userId="08f65ca9e774e864" providerId="LiveId" clId="{367285F3-09AC-40E6-8E11-18486958DB4C}" dt="2023-06-11T13:59:24.849" v="1110" actId="5793"/>
          <ac:spMkLst>
            <pc:docMk/>
            <pc:sldMk cId="3428939465" sldId="259"/>
            <ac:spMk id="3" creationId="{F3EC7672-2745-C7E9-A27D-F37C2D1B969F}"/>
          </ac:spMkLst>
        </pc:spChg>
      </pc:sldChg>
      <pc:sldChg chg="delSp modSp mod">
        <pc:chgData name="Paola Calvi" userId="08f65ca9e774e864" providerId="LiveId" clId="{367285F3-09AC-40E6-8E11-18486958DB4C}" dt="2023-06-11T13:01:36.606" v="185" actId="20577"/>
        <pc:sldMkLst>
          <pc:docMk/>
          <pc:sldMk cId="803236733" sldId="282"/>
        </pc:sldMkLst>
        <pc:spChg chg="mod">
          <ac:chgData name="Paola Calvi" userId="08f65ca9e774e864" providerId="LiveId" clId="{367285F3-09AC-40E6-8E11-18486958DB4C}" dt="2023-06-11T12:56:12.439" v="32" actId="20577"/>
          <ac:spMkLst>
            <pc:docMk/>
            <pc:sldMk cId="803236733" sldId="282"/>
            <ac:spMk id="2" creationId="{C4C19A02-FB67-CD4C-8446-C56A5697E05A}"/>
          </ac:spMkLst>
        </pc:spChg>
        <pc:spChg chg="del mod">
          <ac:chgData name="Paola Calvi" userId="08f65ca9e774e864" providerId="LiveId" clId="{367285F3-09AC-40E6-8E11-18486958DB4C}" dt="2023-06-11T12:56:54.385" v="35" actId="478"/>
          <ac:spMkLst>
            <pc:docMk/>
            <pc:sldMk cId="803236733" sldId="282"/>
            <ac:spMk id="3" creationId="{18C215AA-C983-5446-9B1B-887B43C986B1}"/>
          </ac:spMkLst>
        </pc:spChg>
        <pc:spChg chg="mod">
          <ac:chgData name="Paola Calvi" userId="08f65ca9e774e864" providerId="LiveId" clId="{367285F3-09AC-40E6-8E11-18486958DB4C}" dt="2023-06-11T13:01:36.606" v="185" actId="20577"/>
          <ac:spMkLst>
            <pc:docMk/>
            <pc:sldMk cId="803236733" sldId="282"/>
            <ac:spMk id="4" creationId="{F2258BF1-7983-2B4F-B825-C9D1DA3111AC}"/>
          </ac:spMkLst>
        </pc:spChg>
        <pc:cxnChg chg="del">
          <ac:chgData name="Paola Calvi" userId="08f65ca9e774e864" providerId="LiveId" clId="{367285F3-09AC-40E6-8E11-18486958DB4C}" dt="2023-06-11T12:56:58.110" v="36" actId="478"/>
          <ac:cxnSpMkLst>
            <pc:docMk/>
            <pc:sldMk cId="803236733" sldId="282"/>
            <ac:cxnSpMk id="16" creationId="{A7FC60AF-9953-694E-BD5D-047E1FA7DA59}"/>
          </ac:cxnSpMkLst>
        </pc:cxnChg>
      </pc:sldChg>
      <pc:sldChg chg="del">
        <pc:chgData name="Paola Calvi" userId="08f65ca9e774e864" providerId="LiveId" clId="{367285F3-09AC-40E6-8E11-18486958DB4C}" dt="2023-06-11T13:02:12.895" v="186" actId="2696"/>
        <pc:sldMkLst>
          <pc:docMk/>
          <pc:sldMk cId="2293242014" sldId="284"/>
        </pc:sldMkLst>
      </pc:sldChg>
      <pc:sldChg chg="modSp mod">
        <pc:chgData name="Paola Calvi" userId="08f65ca9e774e864" providerId="LiveId" clId="{367285F3-09AC-40E6-8E11-18486958DB4C}" dt="2023-06-11T13:09:36.327" v="339" actId="20577"/>
        <pc:sldMkLst>
          <pc:docMk/>
          <pc:sldMk cId="4048786238" sldId="285"/>
        </pc:sldMkLst>
        <pc:spChg chg="mod">
          <ac:chgData name="Paola Calvi" userId="08f65ca9e774e864" providerId="LiveId" clId="{367285F3-09AC-40E6-8E11-18486958DB4C}" dt="2023-06-11T13:08:52.880" v="285" actId="20577"/>
          <ac:spMkLst>
            <pc:docMk/>
            <pc:sldMk cId="4048786238" sldId="285"/>
            <ac:spMk id="2" creationId="{8C37B8C9-CFD9-A74C-A711-60C7C746842C}"/>
          </ac:spMkLst>
        </pc:spChg>
        <pc:spChg chg="mod">
          <ac:chgData name="Paola Calvi" userId="08f65ca9e774e864" providerId="LiveId" clId="{367285F3-09AC-40E6-8E11-18486958DB4C}" dt="2023-06-11T13:09:36.327" v="339" actId="20577"/>
          <ac:spMkLst>
            <pc:docMk/>
            <pc:sldMk cId="4048786238" sldId="285"/>
            <ac:spMk id="3" creationId="{2BECEC3C-F64E-CB42-A81A-B1EBD2B44F9C}"/>
          </ac:spMkLst>
        </pc:spChg>
      </pc:sldChg>
      <pc:sldChg chg="delSp del mod">
        <pc:chgData name="Paola Calvi" userId="08f65ca9e774e864" providerId="LiveId" clId="{367285F3-09AC-40E6-8E11-18486958DB4C}" dt="2023-06-11T14:00:45.658" v="1111" actId="2696"/>
        <pc:sldMkLst>
          <pc:docMk/>
          <pc:sldMk cId="1298563412" sldId="286"/>
        </pc:sldMkLst>
        <pc:spChg chg="del">
          <ac:chgData name="Paola Calvi" userId="08f65ca9e774e864" providerId="LiveId" clId="{367285F3-09AC-40E6-8E11-18486958DB4C}" dt="2023-06-11T13:02:44.101" v="187" actId="478"/>
          <ac:spMkLst>
            <pc:docMk/>
            <pc:sldMk cId="1298563412" sldId="286"/>
            <ac:spMk id="3" creationId="{8876AAD2-95AF-D448-AFD0-A8782C9D2630}"/>
          </ac:spMkLst>
        </pc:spChg>
      </pc:sldChg>
      <pc:sldChg chg="modSp mod">
        <pc:chgData name="Paola Calvi" userId="08f65ca9e774e864" providerId="LiveId" clId="{367285F3-09AC-40E6-8E11-18486958DB4C}" dt="2023-06-11T13:16:08.189" v="656" actId="20577"/>
        <pc:sldMkLst>
          <pc:docMk/>
          <pc:sldMk cId="2970846952" sldId="287"/>
        </pc:sldMkLst>
        <pc:spChg chg="mod">
          <ac:chgData name="Paola Calvi" userId="08f65ca9e774e864" providerId="LiveId" clId="{367285F3-09AC-40E6-8E11-18486958DB4C}" dt="2023-06-11T13:13:27.243" v="497" actId="20577"/>
          <ac:spMkLst>
            <pc:docMk/>
            <pc:sldMk cId="2970846952" sldId="287"/>
            <ac:spMk id="2" creationId="{4905C04A-2D1B-824F-A92E-732AC1A04660}"/>
          </ac:spMkLst>
        </pc:spChg>
        <pc:spChg chg="mod">
          <ac:chgData name="Paola Calvi" userId="08f65ca9e774e864" providerId="LiveId" clId="{367285F3-09AC-40E6-8E11-18486958DB4C}" dt="2023-06-11T13:16:08.189" v="656" actId="20577"/>
          <ac:spMkLst>
            <pc:docMk/>
            <pc:sldMk cId="2970846952" sldId="287"/>
            <ac:spMk id="3" creationId="{FD921A4A-920D-284C-A509-75CA25C72C65}"/>
          </ac:spMkLst>
        </pc:spChg>
      </pc:sldChg>
      <pc:sldChg chg="modSp mod">
        <pc:chgData name="Paola Calvi" userId="08f65ca9e774e864" providerId="LiveId" clId="{367285F3-09AC-40E6-8E11-18486958DB4C}" dt="2023-06-11T13:57:19.282" v="1075" actId="20577"/>
        <pc:sldMkLst>
          <pc:docMk/>
          <pc:sldMk cId="192293473" sldId="290"/>
        </pc:sldMkLst>
        <pc:spChg chg="mod">
          <ac:chgData name="Paola Calvi" userId="08f65ca9e774e864" providerId="LiveId" clId="{367285F3-09AC-40E6-8E11-18486958DB4C}" dt="2023-06-11T13:57:19.282" v="1075" actId="20577"/>
          <ac:spMkLst>
            <pc:docMk/>
            <pc:sldMk cId="192293473" sldId="290"/>
            <ac:spMk id="3" creationId="{C8BF5788-2D24-1C4F-91D8-431888F2CE42}"/>
          </ac:spMkLst>
        </pc:spChg>
      </pc:sldChg>
      <pc:sldChg chg="modSp mod">
        <pc:chgData name="Paola Calvi" userId="08f65ca9e774e864" providerId="LiveId" clId="{367285F3-09AC-40E6-8E11-18486958DB4C}" dt="2023-06-11T13:24:54.659" v="902" actId="20577"/>
        <pc:sldMkLst>
          <pc:docMk/>
          <pc:sldMk cId="2556524021" sldId="292"/>
        </pc:sldMkLst>
        <pc:spChg chg="mod">
          <ac:chgData name="Paola Calvi" userId="08f65ca9e774e864" providerId="LiveId" clId="{367285F3-09AC-40E6-8E11-18486958DB4C}" dt="2023-06-11T13:20:21.320" v="683" actId="122"/>
          <ac:spMkLst>
            <pc:docMk/>
            <pc:sldMk cId="2556524021" sldId="292"/>
            <ac:spMk id="2" creationId="{4BD25B70-7FAB-DC35-142B-342CBCD0A1EB}"/>
          </ac:spMkLst>
        </pc:spChg>
        <pc:spChg chg="mod">
          <ac:chgData name="Paola Calvi" userId="08f65ca9e774e864" providerId="LiveId" clId="{367285F3-09AC-40E6-8E11-18486958DB4C}" dt="2023-06-11T13:24:54.659" v="902" actId="20577"/>
          <ac:spMkLst>
            <pc:docMk/>
            <pc:sldMk cId="2556524021" sldId="292"/>
            <ac:spMk id="3" creationId="{EF18EA09-719B-5E7C-47F9-D87E17D61B8C}"/>
          </ac:spMkLst>
        </pc:spChg>
      </pc:sldChg>
      <pc:sldChg chg="del">
        <pc:chgData name="Paola Calvi" userId="08f65ca9e774e864" providerId="LiveId" clId="{367285F3-09AC-40E6-8E11-18486958DB4C}" dt="2023-06-11T13:18:05.470" v="657" actId="2696"/>
        <pc:sldMkLst>
          <pc:docMk/>
          <pc:sldMk cId="1833241254" sldId="293"/>
        </pc:sldMkLst>
      </pc:sldChg>
      <pc:sldChg chg="modSp mod">
        <pc:chgData name="Paola Calvi" userId="08f65ca9e774e864" providerId="LiveId" clId="{367285F3-09AC-40E6-8E11-18486958DB4C}" dt="2023-06-11T13:56:51.178" v="1062" actId="20577"/>
        <pc:sldMkLst>
          <pc:docMk/>
          <pc:sldMk cId="3244151429" sldId="294"/>
        </pc:sldMkLst>
        <pc:spChg chg="mod">
          <ac:chgData name="Paola Calvi" userId="08f65ca9e774e864" providerId="LiveId" clId="{367285F3-09AC-40E6-8E11-18486958DB4C}" dt="2023-06-11T13:41:46.075" v="949" actId="20577"/>
          <ac:spMkLst>
            <pc:docMk/>
            <pc:sldMk cId="3244151429" sldId="294"/>
            <ac:spMk id="2" creationId="{897F402C-9F8C-BD4E-B23D-AB8623354F00}"/>
          </ac:spMkLst>
        </pc:spChg>
        <pc:spChg chg="mod">
          <ac:chgData name="Paola Calvi" userId="08f65ca9e774e864" providerId="LiveId" clId="{367285F3-09AC-40E6-8E11-18486958DB4C}" dt="2023-06-11T13:56:51.178" v="1062" actId="20577"/>
          <ac:spMkLst>
            <pc:docMk/>
            <pc:sldMk cId="3244151429" sldId="294"/>
            <ac:spMk id="3" creationId="{0E12D28E-BD6D-B64D-B3BD-252AB25E5749}"/>
          </ac:spMkLst>
        </pc:spChg>
      </pc:sldChg>
      <pc:sldChg chg="del">
        <pc:chgData name="Paola Calvi" userId="08f65ca9e774e864" providerId="LiveId" clId="{367285F3-09AC-40E6-8E11-18486958DB4C}" dt="2023-06-11T13:57:08.859" v="1063" actId="2696"/>
        <pc:sldMkLst>
          <pc:docMk/>
          <pc:sldMk cId="3554589078" sldId="295"/>
        </pc:sldMkLst>
      </pc:sldChg>
      <pc:sldChg chg="delSp modSp new mod">
        <pc:chgData name="Paola Calvi" userId="08f65ca9e774e864" providerId="LiveId" clId="{367285F3-09AC-40E6-8E11-18486958DB4C}" dt="2023-06-11T13:08:29.546" v="275" actId="20577"/>
        <pc:sldMkLst>
          <pc:docMk/>
          <pc:sldMk cId="3404402224" sldId="296"/>
        </pc:sldMkLst>
        <pc:spChg chg="mod">
          <ac:chgData name="Paola Calvi" userId="08f65ca9e774e864" providerId="LiveId" clId="{367285F3-09AC-40E6-8E11-18486958DB4C}" dt="2023-06-11T13:08:29.546" v="275" actId="20577"/>
          <ac:spMkLst>
            <pc:docMk/>
            <pc:sldMk cId="3404402224" sldId="296"/>
            <ac:spMk id="2" creationId="{270F226B-11D8-B848-D503-C734A12D91C1}"/>
          </ac:spMkLst>
        </pc:spChg>
        <pc:spChg chg="del">
          <ac:chgData name="Paola Calvi" userId="08f65ca9e774e864" providerId="LiveId" clId="{367285F3-09AC-40E6-8E11-18486958DB4C}" dt="2023-06-11T13:06:53.083" v="264" actId="478"/>
          <ac:spMkLst>
            <pc:docMk/>
            <pc:sldMk cId="3404402224" sldId="296"/>
            <ac:spMk id="3" creationId="{B8714500-E9F8-337B-86A8-A291D984834E}"/>
          </ac:spMkLst>
        </pc:spChg>
        <pc:spChg chg="del mod">
          <ac:chgData name="Paola Calvi" userId="08f65ca9e774e864" providerId="LiveId" clId="{367285F3-09AC-40E6-8E11-18486958DB4C}" dt="2023-06-11T13:06:56.902" v="267" actId="478"/>
          <ac:spMkLst>
            <pc:docMk/>
            <pc:sldMk cId="3404402224" sldId="296"/>
            <ac:spMk id="4" creationId="{7294A97F-C520-D08D-EBD6-7D4FD86638A4}"/>
          </ac:spMkLst>
        </pc:spChg>
        <pc:spChg chg="del mod">
          <ac:chgData name="Paola Calvi" userId="08f65ca9e774e864" providerId="LiveId" clId="{367285F3-09AC-40E6-8E11-18486958DB4C}" dt="2023-06-11T13:06:47.262" v="262" actId="478"/>
          <ac:spMkLst>
            <pc:docMk/>
            <pc:sldMk cId="3404402224" sldId="296"/>
            <ac:spMk id="5" creationId="{5AA68DB1-DC00-375C-CE1E-596F28FD09AD}"/>
          </ac:spMkLst>
        </pc:spChg>
        <pc:spChg chg="del">
          <ac:chgData name="Paola Calvi" userId="08f65ca9e774e864" providerId="LiveId" clId="{367285F3-09AC-40E6-8E11-18486958DB4C}" dt="2023-06-11T13:06:49.927" v="263" actId="478"/>
          <ac:spMkLst>
            <pc:docMk/>
            <pc:sldMk cId="3404402224" sldId="296"/>
            <ac:spMk id="6" creationId="{8A7231C0-6DAA-534C-E52F-F8D0369E52F6}"/>
          </ac:spMkLst>
        </pc:spChg>
      </pc:sldChg>
      <pc:sldChg chg="modSp add mod">
        <pc:chgData name="Paola Calvi" userId="08f65ca9e774e864" providerId="LiveId" clId="{367285F3-09AC-40E6-8E11-18486958DB4C}" dt="2023-06-11T13:12:51.054" v="484" actId="20577"/>
        <pc:sldMkLst>
          <pc:docMk/>
          <pc:sldMk cId="3715946712" sldId="297"/>
        </pc:sldMkLst>
        <pc:spChg chg="mod">
          <ac:chgData name="Paola Calvi" userId="08f65ca9e774e864" providerId="LiveId" clId="{367285F3-09AC-40E6-8E11-18486958DB4C}" dt="2023-06-11T13:10:54.821" v="349" actId="20577"/>
          <ac:spMkLst>
            <pc:docMk/>
            <pc:sldMk cId="3715946712" sldId="297"/>
            <ac:spMk id="2" creationId="{8C37B8C9-CFD9-A74C-A711-60C7C746842C}"/>
          </ac:spMkLst>
        </pc:spChg>
        <pc:spChg chg="mod">
          <ac:chgData name="Paola Calvi" userId="08f65ca9e774e864" providerId="LiveId" clId="{367285F3-09AC-40E6-8E11-18486958DB4C}" dt="2023-06-11T13:12:51.054" v="484" actId="20577"/>
          <ac:spMkLst>
            <pc:docMk/>
            <pc:sldMk cId="3715946712" sldId="297"/>
            <ac:spMk id="3" creationId="{2BECEC3C-F64E-CB42-A81A-B1EBD2B44F9C}"/>
          </ac:spMkLst>
        </pc:spChg>
      </pc:sldChg>
      <pc:sldChg chg="new del">
        <pc:chgData name="Paola Calvi" userId="08f65ca9e774e864" providerId="LiveId" clId="{367285F3-09AC-40E6-8E11-18486958DB4C}" dt="2023-06-11T14:42:04.120" v="1114" actId="2696"/>
        <pc:sldMkLst>
          <pc:docMk/>
          <pc:sldMk cId="555412622" sldId="298"/>
        </pc:sldMkLst>
      </pc:sldChg>
      <pc:sldChg chg="add">
        <pc:chgData name="Paola Calvi" userId="08f65ca9e774e864" providerId="LiveId" clId="{367285F3-09AC-40E6-8E11-18486958DB4C}" dt="2023-06-11T14:12:30.543" v="1113"/>
        <pc:sldMkLst>
          <pc:docMk/>
          <pc:sldMk cId="1413169884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INJECTION – INTERMEDIATE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25B70-7FAB-DC35-142B-342CBCD0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AFFECTS ALL ASPECTS OF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18EA09-719B-5E7C-47F9-D87E17D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142067"/>
            <a:ext cx="10131425" cy="3649133"/>
          </a:xfrm>
        </p:spPr>
        <p:txBody>
          <a:bodyPr/>
          <a:lstStyle/>
          <a:p>
            <a:r>
              <a:rPr lang="it-IT" dirty="0" err="1"/>
              <a:t>Confidentiality</a:t>
            </a:r>
            <a:r>
              <a:rPr lang="it-IT" dirty="0"/>
              <a:t>: a database </a:t>
            </a:r>
            <a:r>
              <a:rPr lang="it-IT" dirty="0" err="1"/>
              <a:t>holds</a:t>
            </a:r>
            <a:r>
              <a:rPr lang="it-IT" dirty="0"/>
              <a:t> sensitive data</a:t>
            </a:r>
          </a:p>
          <a:p>
            <a:endParaRPr lang="it-IT" dirty="0"/>
          </a:p>
          <a:p>
            <a:r>
              <a:rPr lang="it-IT" dirty="0"/>
              <a:t>Authentication: log in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user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knowledge of the password</a:t>
            </a:r>
          </a:p>
          <a:p>
            <a:endParaRPr lang="it-IT" dirty="0"/>
          </a:p>
          <a:p>
            <a:r>
              <a:rPr lang="it-IT" dirty="0" err="1"/>
              <a:t>Integrity</a:t>
            </a:r>
            <a:r>
              <a:rPr lang="it-IT" dirty="0"/>
              <a:t>: </a:t>
            </a:r>
            <a:r>
              <a:rPr lang="it-IT" dirty="0" err="1"/>
              <a:t>possibility</a:t>
            </a:r>
            <a:r>
              <a:rPr lang="it-IT" dirty="0"/>
              <a:t> of making </a:t>
            </a:r>
            <a:r>
              <a:rPr lang="it-IT" dirty="0" err="1"/>
              <a:t>changes</a:t>
            </a:r>
            <a:r>
              <a:rPr lang="it-IT" dirty="0"/>
              <a:t> or </a:t>
            </a:r>
            <a:r>
              <a:rPr lang="it-IT" dirty="0" err="1"/>
              <a:t>deleting</a:t>
            </a:r>
            <a:r>
              <a:rPr lang="it-IT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65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F402C-9F8C-BD4E-B23D-AB86233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1521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SQL INJECTION IN DIFFERENT PARTS OF A QUERY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2D28E-BD6D-B64D-B3BD-252AB25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2147676"/>
            <a:ext cx="10131425" cy="3649133"/>
          </a:xfrm>
        </p:spPr>
        <p:txBody>
          <a:bodyPr>
            <a:normAutofit/>
          </a:bodyPr>
          <a:lstStyle/>
          <a:p>
            <a:r>
              <a:rPr lang="it-IT" dirty="0"/>
              <a:t>WHERE of a SELECT</a:t>
            </a:r>
          </a:p>
          <a:p>
            <a:endParaRPr lang="it-IT" dirty="0"/>
          </a:p>
          <a:p>
            <a:r>
              <a:rPr lang="it-IT" dirty="0"/>
              <a:t>WHERE / </a:t>
            </a:r>
            <a:r>
              <a:rPr lang="it-IT" dirty="0" err="1"/>
              <a:t>values</a:t>
            </a:r>
            <a:r>
              <a:rPr lang="it-IT" dirty="0"/>
              <a:t> of UPDATE</a:t>
            </a:r>
          </a:p>
          <a:p>
            <a:endParaRPr lang="it-IT" dirty="0"/>
          </a:p>
          <a:p>
            <a:r>
              <a:rPr lang="it-IT" dirty="0" err="1"/>
              <a:t>Values</a:t>
            </a:r>
            <a:r>
              <a:rPr lang="it-IT" dirty="0"/>
              <a:t> of INSERT</a:t>
            </a:r>
          </a:p>
          <a:p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or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of SELECT</a:t>
            </a:r>
          </a:p>
          <a:p>
            <a:endParaRPr lang="it-IT" dirty="0"/>
          </a:p>
          <a:p>
            <a:r>
              <a:rPr lang="it-IT" dirty="0"/>
              <a:t>ORDER BY of SELECT</a:t>
            </a:r>
            <a:endParaRPr lang="it-IT" cap="all" dirty="0">
              <a:ln w="3175" cmpd="sng">
                <a:noFill/>
              </a:ln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41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the Intermediate Level of the Injection learning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645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Briefly describe the different types of XSS attack.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Briefly explain when an application can be vulnerable to injection type attacks.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aspects of data can be affected by SQL injection attacks?</a:t>
            </a:r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INJECTION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Injection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attacker’s</a:t>
            </a:r>
            <a:r>
              <a:rPr lang="it-IT" sz="2400" dirty="0"/>
              <a:t> </a:t>
            </a:r>
            <a:r>
              <a:rPr lang="it-IT" sz="2400" dirty="0" err="1"/>
              <a:t>attempt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data to an </a:t>
            </a:r>
            <a:r>
              <a:rPr lang="it-IT" sz="2400" dirty="0" err="1"/>
              <a:t>application</a:t>
            </a:r>
            <a:r>
              <a:rPr lang="it-IT" sz="2400" dirty="0"/>
              <a:t> in a way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meaning</a:t>
            </a:r>
            <a:r>
              <a:rPr lang="it-IT" sz="2400" dirty="0"/>
              <a:t> of </a:t>
            </a:r>
            <a:r>
              <a:rPr lang="it-IT" sz="2400" dirty="0" err="1"/>
              <a:t>commands</a:t>
            </a:r>
            <a:r>
              <a:rPr lang="it-IT" sz="2400" dirty="0"/>
              <a:t> </a:t>
            </a:r>
            <a:r>
              <a:rPr lang="it-IT" sz="2400" dirty="0" err="1"/>
              <a:t>being</a:t>
            </a:r>
            <a:r>
              <a:rPr lang="it-IT" sz="2400" dirty="0"/>
              <a:t> </a:t>
            </a:r>
            <a:r>
              <a:rPr lang="it-IT" sz="2400" dirty="0" err="1"/>
              <a:t>sent</a:t>
            </a:r>
            <a:r>
              <a:rPr lang="it-IT" sz="2400" dirty="0"/>
              <a:t> to an </a:t>
            </a:r>
            <a:r>
              <a:rPr lang="it-IT" sz="2400" dirty="0" err="1"/>
              <a:t>interpreter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19A02-FB67-CD4C-8446-C56A5697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502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AN APPLICATION IS VULNERABLE WHEN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58BF1-7983-2B4F-B825-C9D1DA31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60" y="3093970"/>
            <a:ext cx="7363771" cy="2920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User </a:t>
            </a:r>
            <a:r>
              <a:rPr lang="it-IT" dirty="0" err="1"/>
              <a:t>supplied</a:t>
            </a:r>
            <a:r>
              <a:rPr lang="it-IT" dirty="0"/>
              <a:t>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, filter or </a:t>
            </a:r>
            <a:r>
              <a:rPr lang="it-IT" dirty="0" err="1"/>
              <a:t>sanitized</a:t>
            </a:r>
            <a:endParaRPr lang="it-IT" dirty="0"/>
          </a:p>
          <a:p>
            <a:endParaRPr lang="it-IT" dirty="0"/>
          </a:p>
          <a:p>
            <a:r>
              <a:rPr lang="it-IT" dirty="0"/>
              <a:t>Dynamic queries 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in the </a:t>
            </a:r>
            <a:r>
              <a:rPr lang="it-IT" dirty="0" err="1"/>
              <a:t>interpreter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Hostile</a:t>
            </a:r>
            <a:r>
              <a:rPr lang="it-IT" dirty="0"/>
              <a:t>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2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SCRIPTING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 err="1"/>
              <a:t>Malicious</a:t>
            </a:r>
            <a:r>
              <a:rPr lang="it-IT" sz="2400" dirty="0"/>
              <a:t> scripts are </a:t>
            </a:r>
            <a:r>
              <a:rPr lang="it-IT" sz="2400" dirty="0" err="1"/>
              <a:t>injected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otherwise</a:t>
            </a:r>
            <a:r>
              <a:rPr lang="it-IT" sz="2400" dirty="0"/>
              <a:t> </a:t>
            </a:r>
            <a:r>
              <a:rPr lang="it-IT" sz="2400" dirty="0" err="1"/>
              <a:t>trusted</a:t>
            </a:r>
            <a:r>
              <a:rPr lang="it-IT" sz="2400" dirty="0"/>
              <a:t> websites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131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A7C98-D26F-5F47-B66F-964E32A9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r>
              <a:rPr lang="it-IT" sz="2200" dirty="0"/>
              <a:t>STORED / PERSISTENT XSS</a:t>
            </a:r>
          </a:p>
          <a:p>
            <a:pPr marL="0" indent="0">
              <a:buNone/>
            </a:pPr>
            <a:endParaRPr lang="it-IT" sz="2200" dirty="0"/>
          </a:p>
          <a:p>
            <a:r>
              <a:rPr lang="it-IT" sz="2200" dirty="0"/>
              <a:t>REFLECTED / NON PERSISTENT XSS</a:t>
            </a:r>
          </a:p>
          <a:p>
            <a:endParaRPr lang="it-IT" sz="2200" dirty="0"/>
          </a:p>
          <a:p>
            <a:r>
              <a:rPr lang="it-IT" sz="2200" dirty="0"/>
              <a:t>DOM BASED XSS</a:t>
            </a:r>
          </a:p>
        </p:txBody>
      </p:sp>
    </p:spTree>
    <p:extLst>
      <p:ext uri="{BB962C8B-B14F-4D97-AF65-F5344CB8AC3E}">
        <p14:creationId xmlns:p14="http://schemas.microsoft.com/office/powerpoint/2010/main" val="37049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STORED XSS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The script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permanently</a:t>
            </a:r>
            <a:r>
              <a:rPr lang="it-IT" sz="2400" dirty="0"/>
              <a:t> </a:t>
            </a:r>
            <a:r>
              <a:rPr lang="it-IT" sz="2400" dirty="0" err="1"/>
              <a:t>stored</a:t>
            </a:r>
            <a:r>
              <a:rPr lang="it-IT" sz="2400" dirty="0"/>
              <a:t> on the target servers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REFLECTED XSS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Data </a:t>
            </a:r>
            <a:r>
              <a:rPr lang="it-IT" sz="2400" dirty="0" err="1"/>
              <a:t>provided</a:t>
            </a:r>
            <a:r>
              <a:rPr lang="it-IT" sz="2400" dirty="0"/>
              <a:t> by the client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immediately</a:t>
            </a:r>
            <a:r>
              <a:rPr lang="it-IT" sz="2400" dirty="0"/>
              <a:t> by server-side scripts to parse and display a </a:t>
            </a:r>
            <a:r>
              <a:rPr lang="it-IT" sz="2400" dirty="0" err="1"/>
              <a:t>result</a:t>
            </a:r>
            <a:r>
              <a:rPr lang="it-IT" sz="2400" dirty="0"/>
              <a:t> page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sanitizing</a:t>
            </a:r>
            <a:r>
              <a:rPr lang="it-IT" sz="2400" dirty="0"/>
              <a:t> the </a:t>
            </a:r>
            <a:r>
              <a:rPr lang="it-IT" sz="2400" dirty="0" err="1"/>
              <a:t>content</a:t>
            </a: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1594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Dom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XSS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The </a:t>
            </a:r>
            <a:r>
              <a:rPr lang="it-IT" sz="2400" dirty="0" err="1"/>
              <a:t>attack</a:t>
            </a:r>
            <a:r>
              <a:rPr lang="it-IT" sz="2400" dirty="0"/>
              <a:t> </a:t>
            </a:r>
            <a:r>
              <a:rPr lang="it-IT" sz="2400" dirty="0" err="1"/>
              <a:t>payload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executed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</a:t>
            </a:r>
            <a:r>
              <a:rPr lang="it-IT" sz="2400" dirty="0" err="1"/>
              <a:t>result</a:t>
            </a:r>
            <a:r>
              <a:rPr lang="it-IT" sz="2400" dirty="0"/>
              <a:t> of </a:t>
            </a:r>
            <a:r>
              <a:rPr lang="it-IT" sz="2400" dirty="0" err="1"/>
              <a:t>modifying</a:t>
            </a:r>
            <a:r>
              <a:rPr lang="it-IT" sz="2400" dirty="0"/>
              <a:t> the DOM </a:t>
            </a:r>
            <a:r>
              <a:rPr lang="it-IT" sz="2400" dirty="0" err="1"/>
              <a:t>environment</a:t>
            </a:r>
            <a:r>
              <a:rPr lang="it-IT" sz="2400" dirty="0"/>
              <a:t> on the </a:t>
            </a:r>
            <a:r>
              <a:rPr lang="it-IT" sz="2400" dirty="0" err="1"/>
              <a:t>victim’s</a:t>
            </a:r>
            <a:r>
              <a:rPr lang="it-IT" sz="2400" dirty="0"/>
              <a:t> browser.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Client side code </a:t>
            </a:r>
            <a:r>
              <a:rPr lang="it-IT" sz="2400" dirty="0" err="1"/>
              <a:t>runs</a:t>
            </a:r>
            <a:r>
              <a:rPr lang="it-IT" sz="2400" dirty="0"/>
              <a:t> in an </a:t>
            </a:r>
            <a:r>
              <a:rPr lang="it-IT" sz="2400" dirty="0" err="1"/>
              <a:t>unexpected</a:t>
            </a:r>
            <a:r>
              <a:rPr lang="it-IT" sz="2400" dirty="0"/>
              <a:t> way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2F341F2-5114-784B-8854-FE4C86C9839A}"/>
              </a:ext>
            </a:extLst>
          </p:cNvPr>
          <p:cNvCxnSpPr/>
          <p:nvPr/>
        </p:nvCxnSpPr>
        <p:spPr>
          <a:xfrm>
            <a:off x="6088520" y="3719308"/>
            <a:ext cx="0" cy="880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642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SQL INJECTION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7" y="1726940"/>
            <a:ext cx="11089203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Injection of a </a:t>
            </a:r>
            <a:r>
              <a:rPr lang="it-IT" sz="2400" dirty="0" err="1"/>
              <a:t>malicious</a:t>
            </a:r>
            <a:r>
              <a:rPr lang="it-IT" sz="2400" dirty="0"/>
              <a:t> SQL query via the input data from the client to the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7333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377</TotalTime>
  <Words>312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INJECTION</vt:lpstr>
      <vt:lpstr>AN APPLICATION IS VULNERABLE WHEN</vt:lpstr>
      <vt:lpstr>Cross site SCRIPTING ATTACK</vt:lpstr>
      <vt:lpstr>Presentazione standard di PowerPoint</vt:lpstr>
      <vt:lpstr>STORED XSS</vt:lpstr>
      <vt:lpstr>REFLECTED XSS</vt:lpstr>
      <vt:lpstr>Dom based XSS</vt:lpstr>
      <vt:lpstr>SQL INJECTION ATTACK</vt:lpstr>
      <vt:lpstr>AFFECTS ALL ASPECTS OF DATA</vt:lpstr>
      <vt:lpstr>SQL INJECTION IN DIFFERENT PARTS OF A QUERY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15</cp:revision>
  <dcterms:created xsi:type="dcterms:W3CDTF">2023-06-10T10:14:01Z</dcterms:created>
  <dcterms:modified xsi:type="dcterms:W3CDTF">2023-06-12T12:57:01Z</dcterms:modified>
</cp:coreProperties>
</file>