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verag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 bad, but we want to have it update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 bad, but we want to have it update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 bad, but we want to have it update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 bad, but we want to have it update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 bad, but we want to have it update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Brochure sites, blogs, company websites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www.markitondemand.com" TargetMode="External"/><Relationship Id="rId4" Type="http://schemas.openxmlformats.org/officeDocument/2006/relationships/hyperlink" Target="http://dev.markitondemand.com/MODApis/#doc_quote" TargetMode="External"/><Relationship Id="rId5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ev.markitondemand.com/Api/v2/Quote" TargetMode="External"/><Relationship Id="rId4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ev.markitondemand.com/Api/v2/Quote?symbol=goog" TargetMode="External"/><Relationship Id="rId4" Type="http://schemas.openxmlformats.org/officeDocument/2006/relationships/hyperlink" Target="http://dev.markitondemand.com/MODApis/Api/v2/Quote/json?symbol=goog" TargetMode="External"/><Relationship Id="rId5" Type="http://schemas.openxmlformats.org/officeDocument/2006/relationships/hyperlink" Target="http://dev.markitondemand.com/MODApis/Api/v2/Quote/jsonp?symbol=goog&amp;jsoncallback=callback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APIs and AJAX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Damian O’Brien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9/27/2016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 Programming Interface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Or “API”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Processes requests and return responses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APIs expose datas and functions to external applications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 are wide open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 require licenses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 are free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 are paid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Most major sites/services have some sort of API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Call an API to return a formatted RESPONSE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what do I do with it?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retrieved from remote sites can come in a number of formats, including: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Flat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Formatted text, i.e. CSV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XML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JSON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JSON-P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1753375" y="2664750"/>
            <a:ext cx="24084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YAY!!!!!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Lesson Application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*Pull stock data from Yahoo Finances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Determine the method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License required (yes or no)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Look at the response formats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Lesson Application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OK, so where do we start?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Let’s pick the Yahoo Finance API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Search for “Yahoo Finance API documentation”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OK, Change of plans….let’s get our financial data from google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600" y="2702237"/>
            <a:ext cx="64770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Lesson Application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Search for “Google Finance API documentation”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OK, trying again brings us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www.markitondemand.com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checking their docs, we find the doc here: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http://dev.markitondemand.com/MODApis/#doc_quote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license, no payments, JSON(p) support, this will work!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575" y="1675123"/>
            <a:ext cx="7266600" cy="14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Lesson Application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read: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So we need to send a request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http://dev.markitondemand.com/Api/v2/Quote</a:t>
            </a:r>
            <a:r>
              <a:rPr lang="en"/>
              <a:t> with a “symbol” field and the ticker symbol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862" y="1462087"/>
            <a:ext cx="60102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Passing parameters with a URL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http(s)://subdomain.domain.tld/path/site?</a:t>
            </a:r>
            <a:r>
              <a:rPr lang="en" sz="2400">
                <a:solidFill>
                  <a:srgbClr val="FF9900"/>
                </a:solidFill>
              </a:rPr>
              <a:t>key1</a:t>
            </a:r>
            <a:r>
              <a:rPr lang="en" sz="2400"/>
              <a:t>=</a:t>
            </a:r>
            <a:r>
              <a:rPr lang="en" sz="2400">
                <a:solidFill>
                  <a:srgbClr val="FF9900"/>
                </a:solidFill>
              </a:rPr>
              <a:t>val1</a:t>
            </a:r>
            <a:r>
              <a:rPr lang="en" sz="2400"/>
              <a:t>&amp;</a:t>
            </a:r>
            <a:r>
              <a:rPr lang="en" sz="2400">
                <a:solidFill>
                  <a:srgbClr val="CC0000"/>
                </a:solidFill>
              </a:rPr>
              <a:t>key2</a:t>
            </a:r>
            <a:r>
              <a:rPr lang="en" sz="2400"/>
              <a:t>=</a:t>
            </a:r>
            <a:r>
              <a:rPr lang="en" sz="2400">
                <a:solidFill>
                  <a:srgbClr val="CC0000"/>
                </a:solidFill>
              </a:rPr>
              <a:t>val2</a:t>
            </a:r>
            <a:r>
              <a:rPr lang="en" sz="2400"/>
              <a:t>...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Http or Https is unencrypted vs encrypted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Sudomain is usually “WWW” but may vary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Domain is the site name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TLD can be: “com” “org” “net” “co” “to” “tv”....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Finally parameters are passed at the end of the URL following a “?” in key/value pairs: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key1=val1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key2=val2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Lesson Application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based on the docs, we should have to use: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http://dev.markitondemand.com/Api/v2/Quote?symbol=goog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Great! (sort of), but we really want a JSON formatted response to simplify things.  Reading the docs again shows we can put “/json” before the “?”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http://dev.markitondemand.com/MODApis/Api/v2/Quote/json?symbol=goog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OR JSON-P (this will be critical) with a “callback” parameter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http://dev.markitondemand.com/MODApis/Api/v2/Quote/jsonp?symbol=goog&amp;jsoncallback=callback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JSON vs JSON-P - What’s the difference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sz="2400"/>
              <a:t>We know we want our data in the JSON format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JSON-P is JSON “with Padding”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Allows you to data from a different server (different domain)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If you grab JSON from someone else’s site (a different domain), it WILL LIKELY NOT WORK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Both return the format we want, but the JSON-P is “padded” with a function definition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Lesson Application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First, let’s make sure we can access the remote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See example 1 (example-01.php)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Good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It works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bad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Relies on server side scripting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One time data load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Requires manual page reloads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Recap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HTML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Interpreted by the browser to display web pages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Imports/Embeds CSS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Imports/Embeds Javascript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Style and display of the web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Javascript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Allows you to turn a webpage from a static document into a slick, interactive application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Lesson Application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Let’s reload the data on an interval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See example 2 (example-02.php)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Good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It works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data will reload itself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Uses the &lt;meta http-equiv="refresh" content="10"&gt; html tag in the head tag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bad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Relies on server side scripting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Wipes away the page state each 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Lesson Application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Let’s do it all on the client side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See example 3 (example-03.html) &lt;- NOTE: this is an html file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Good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"/>
              <a:t>It seems easier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bad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This doesn’t work at all, but it looks like it should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request was blocked on the server side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Lesson Application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Let’s do it all on the client side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See example 4 (example-04.html) &lt;- NOTE: this is an html file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JSON-P instead of JSON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Good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"/>
              <a:t>We are loading the remote data entirely using HTML and JS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bad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still want to reload the data without refreshing the page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Lesson Application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Let’s do it all on the client side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See example 5 (example-05.html) &lt;- NOTE: this is an html file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will use JQUERY to get a little fancier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Good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"/>
              <a:t>We are loading remote data AND refreshing it without reloading the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bad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use an external helper library to give us a little more functionality, so the learning curve is a little steeper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is an acceptable solution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Key Concepts Covered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" sz="2400"/>
              <a:t>APIs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Loading remote data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Using cURL to get remote data using server side scripting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Using AJAX to load remote data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JSON vs JSON-P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Data refreshing methods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Concepts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Request remote data via API calls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AJAX requests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JSON and JSON-P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Content refreshing methods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227700" y="1863300"/>
            <a:ext cx="8604600" cy="76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Q. What is the most powerful function of the internet?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27700" y="2761550"/>
            <a:ext cx="8520600" cy="76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A. Exchange of information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is the data?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Most common sources of data are: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Static data in your HTML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Dynamic data that you have stored locally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Content from local DB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File contents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WANT MORE DATA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Map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Blog posts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Financial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Images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News Articles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Client-Side Scripting vs. Server-Side Scripting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Server-side scripting involves a scripting language: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PERL, PHP, Python, ASP, JSP, Ruby, …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script executes on the server and sends HTML to the browser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Client-side scripting runs natively in the browser and almost exclusively refers to JavaScript **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Lesson Application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 Stock Ticker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*Write a simple webpage that loads the value of one or more stocks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I load remote data? [REQUEST]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always, there are multiple ways to access remote data, but 2 of the most common include: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cURL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Server-</a:t>
            </a:r>
            <a:r>
              <a:rPr lang="en"/>
              <a:t>side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run from anywhere, universally available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Simple but a little more involved (oldie but goodie)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Can’t run from JavaScript  (or the web client), requires server-scripting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AJAX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Client-side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Asynchronous JavaScript and XML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Very simple, and easily integrated into the client UI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Send a Request!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