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s.google.com/maps/documentation/javascript/examples/map-geolocation" TargetMode="External"/><Relationship Id="rId4" Type="http://schemas.openxmlformats.org/officeDocument/2006/relationships/hyperlink" Target="https://github.com/damianobrien/DigitalCrafts/blob/master/google%20maps/example-02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etbootstrap.com/getting-started/" TargetMode="External"/><Relationship Id="rId4" Type="http://schemas.openxmlformats.org/officeDocument/2006/relationships/hyperlink" Target="https://github.com/damianobrien/DigitalCrafts/blob/master/google%20maps/example-03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damianobrien/DigitalCrafts/blob/master/google%20maps/example-04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s.google.com/maps/documentation/javascript/examples/places-searchbox" TargetMode="External"/><Relationship Id="rId4" Type="http://schemas.openxmlformats.org/officeDocument/2006/relationships/hyperlink" Target="https://github.com/damianobrien/DigitalCrafts/blob/master/google%20maps/example-05.html" TargetMode="External"/><Relationship Id="rId5" Type="http://schemas.openxmlformats.org/officeDocument/2006/relationships/hyperlink" Target="https://github.com/damianobrien/DigitalCrafts/blob/master/google%20maps/example-06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leafletjs.com/" TargetMode="External"/><Relationship Id="rId4" Type="http://schemas.openxmlformats.org/officeDocument/2006/relationships/hyperlink" Target="http://leafletjs.com/plugins.html" TargetMode="External"/><Relationship Id="rId5" Type="http://schemas.openxmlformats.org/officeDocument/2006/relationships/hyperlink" Target="https://github.com/damianobrien/DigitalCrafts/blob/master/google%20maps/example-07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maps/documentation/javascript/" TargetMode="External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s.google.com/maps/documentation/javascript/tutorial" TargetMode="External"/><Relationship Id="rId4" Type="http://schemas.openxmlformats.org/officeDocument/2006/relationships/hyperlink" Target="https://github.com/damianobrien/DigitalCrafts/blob/master/google%20maps/example-01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Maps and Alternatives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DigitalCrafts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Damian O’Brien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Oct 4th,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components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Script (Javascript)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HTML Element Map placeholder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JS Map Object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JS Callback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change up the map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map = </a:t>
            </a: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google.maps.</a:t>
            </a:r>
            <a:r>
              <a:rPr lang="en" sz="1050">
                <a:solidFill>
                  <a:srgbClr val="9C27B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(document.getElementById(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'map'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), {</a:t>
            </a:r>
          </a:p>
          <a:p>
            <a:pPr lv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	center: {lat: -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34.397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lng: 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150.644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},</a:t>
            </a:r>
          </a:p>
          <a:p>
            <a:pPr lv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	zoom: 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8</a:t>
            </a:r>
          </a:p>
          <a:p>
            <a:pPr lv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});W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map options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Zoom Level 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1: World</a:t>
            </a:r>
            <a:br>
              <a:rPr lang="en"/>
            </a:br>
            <a:r>
              <a:rPr lang="en"/>
              <a:t>5: Landmass/continent</a:t>
            </a:r>
            <a:br>
              <a:rPr lang="en"/>
            </a:br>
            <a:r>
              <a:rPr lang="en"/>
              <a:t>10: City</a:t>
            </a:r>
            <a:br>
              <a:rPr lang="en"/>
            </a:br>
            <a:r>
              <a:rPr lang="en"/>
              <a:t>15: Streets</a:t>
            </a:r>
            <a:br>
              <a:rPr lang="en"/>
            </a:br>
            <a:r>
              <a:rPr lang="en"/>
              <a:t>20: Buildings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Center: Hardcoded Latitude and Longitude (maybe your office location?)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geolocate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example-02.html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Paste sample map HTML from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https://developers.google.com/maps/documentation/javascript/examples/map-geolocation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Replace YOUR_API_KEY with your personal key!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Double-Click example-02.html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Geolocation will fail without a local web server, try installing xampp, and move example-02.html under htdocs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**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https://github.com/damianobrien/DigitalCrafts/blob/master/google%20maps/example-02.html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things look a little nicer!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bootstrap starter template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https://getbootstrap.com/getting-started/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CDN version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simple style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**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https://github.com/damianobrien/DigitalCrafts/blob/master/google%20maps/example-03.html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the map to the styled page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Merge the contents from example-02.html and example-03.html and create example-04.html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 this point we will have a realistic page with a fully functioning google map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**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https://github.com/damianobrien/DigitalCrafts/blob/master/google%20maps/example-04.html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a map search box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Create example-05.html by copying example-04.html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Paste sample map HTML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https://developers.google.com/maps/documentation/javascript/examples/places-searchbox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Replace YOUR_API_KEY with your personal key!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Double-Click example-05.html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*Change the callback!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*Add the geolocation section from example-02.html and create example-06.html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**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https://github.com/damianobrien/DigitalCrafts/blob/master/google%20maps/example-05.html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**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https://github.com/damianobrien/DigitalCrafts/blob/master/google%20maps/example-06.html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the search work?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Event listener on the search click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Sends a search request with the map location and search terms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Gets results from the server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Loops through the results and places markers on the map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Alternate UI tools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http://leafletjs.com/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 markers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tiles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Open Streetmaps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Mapbox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Bing Maps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Plugins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**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https://github.com/damianobrien/DigitalCrafts/blob/master/google%20maps/example-07.html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Tools Required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Map “Hello World”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Geolocation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Embedding in realistic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Searching and markers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Alternate Map Options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Damian O’Brien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Writing web software for almost 20 years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Primarily enterprise web-based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13 years writing applications for the energy sector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Project Management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Accounting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Past couple of years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Mobile app development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Large-scale healthcare 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Text Editor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Browser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Web Server - Optional for geolocation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Concepts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Setting up the Google Maps API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Altering the map properties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Geolocation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Embedding the map on a web page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Placing Markers on the map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Alternatives to Google Maps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Started with Google Maps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https://developers.google.com/maps/documentation/javascript/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Dev Key (AIzaSyBvjK8XSxlGAvxV9ZlwkzVvQ--oXEPXpHM)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112" y="2263825"/>
            <a:ext cx="58388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 your key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442" y="1152474"/>
            <a:ext cx="34737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a map!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example-01.html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Paste sample map HTML from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https://developers.google.com/maps/documentation/javascript/tutorial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Replace YOUR_API_KEY with your personal key!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Double-Click example-01.html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**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https://github.com/damianobrien/DigitalCrafts/blob/master/google%20maps/example-01.html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OK, what did we just do?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declare the application as HTML5 using the &lt;!DOCTYPE html&gt; declaration.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create a div HTML element named "map" to hold the Map.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define a JavaScript function that creates a map in the div.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load the Maps JavaScript API using a script tag.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