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E5A103-5E76-469A-9B17-EDFB99B85E1C}">
  <a:tblStyle styleId="{88E5A103-5E76-469A-9B17-EDFB99B85E1C}"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94303A2-5FDE-4616-8FA4-3D1201452F1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12.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29.png"/><Relationship Id="rId6" Type="http://schemas.openxmlformats.org/officeDocument/2006/relationships/image" Target="../media/image40.png"/><Relationship Id="rId7"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{88E5A103-5E76-469A-9B17-EDFB99B85E1C}</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{88E5A103-5E76-469A-9B17-EDFB99B85E1C}</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{E94303A2-5FDE-4616-8FA4-3D1201452F11}</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