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85C483-D36A-4BC6-8AAA-A03DB728FF93}">
  <a:tblStyle styleId="{F585C483-D36A-4BC6-8AAA-A03DB728FF93}"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8906CF8-BA11-47AF-90B5-609BB242AE8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10.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37.png"/><Relationship Id="rId6" Type="http://schemas.openxmlformats.org/officeDocument/2006/relationships/image" Target="../media/image34.png"/><Relationship Id="rId7"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{F585C483-D36A-4BC6-8AAA-A03DB728FF93}</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{F585C483-D36A-4BC6-8AAA-A03DB728FF93}</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{F8906CF8-BA11-47AF-90B5-609BB242AE84}</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