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3E716-B087-4A66-A4D9-701DC0B64AB9}" v="112" dt="2023-04-17T11:38:52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8">
            <a:extLst>
              <a:ext uri="{FF2B5EF4-FFF2-40B4-BE49-F238E27FC236}">
                <a16:creationId xmlns:a16="http://schemas.microsoft.com/office/drawing/2014/main" id="{DFDF768F-4C38-1BAF-12DF-912F1C9D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9" y="-16340"/>
            <a:ext cx="2480271" cy="3410522"/>
          </a:xfrm>
          <a:prstGeom prst="rect">
            <a:avLst/>
          </a:prstGeom>
        </p:spPr>
      </p:pic>
      <p:pic>
        <p:nvPicPr>
          <p:cNvPr id="9" name="Afbeelding 9" descr="Afbeelding met tekst, teken&#10;&#10;Automatisch gegenereerde beschrijving">
            <a:extLst>
              <a:ext uri="{FF2B5EF4-FFF2-40B4-BE49-F238E27FC236}">
                <a16:creationId xmlns:a16="http://schemas.microsoft.com/office/drawing/2014/main" id="{5B71779C-B243-7D76-B95A-909B9F4C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" y="-5031"/>
            <a:ext cx="2554894" cy="3615427"/>
          </a:xfrm>
          <a:prstGeom prst="rect">
            <a:avLst/>
          </a:prstGeom>
        </p:spPr>
      </p:pic>
      <p:pic>
        <p:nvPicPr>
          <p:cNvPr id="10" name="Afbeelding 10">
            <a:extLst>
              <a:ext uri="{FF2B5EF4-FFF2-40B4-BE49-F238E27FC236}">
                <a16:creationId xmlns:a16="http://schemas.microsoft.com/office/drawing/2014/main" id="{47142A66-1070-2B5A-6883-7FCB4E72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289" y="6571924"/>
            <a:ext cx="4876500" cy="3430324"/>
          </a:xfrm>
          <a:prstGeom prst="rect">
            <a:avLst/>
          </a:prstGeom>
        </p:spPr>
      </p:pic>
      <p:pic>
        <p:nvPicPr>
          <p:cNvPr id="11" name="Afbeelding 11">
            <a:extLst>
              <a:ext uri="{FF2B5EF4-FFF2-40B4-BE49-F238E27FC236}">
                <a16:creationId xmlns:a16="http://schemas.microsoft.com/office/drawing/2014/main" id="{3E110F28-36CF-E6F3-BDA8-38A52F93F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539" y="6577062"/>
            <a:ext cx="2489792" cy="34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48</cp:revision>
  <dcterms:created xsi:type="dcterms:W3CDTF">2023-04-17T11:32:35Z</dcterms:created>
  <dcterms:modified xsi:type="dcterms:W3CDTF">2023-04-17T11:39:05Z</dcterms:modified>
</cp:coreProperties>
</file>