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697bfb5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97bfb5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697bfb5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97bfb5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697bfb5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97bfb5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97bfb5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697bfb5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697bfb5d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697bfb5d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OlaFresh website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delivery service</a:t>
            </a:r>
            <a:endParaRPr/>
          </a:p>
          <a:p>
            <a:pPr indent="0" lvl="0" marL="0" rtl="0" algn="l">
              <a:spcBef>
                <a:spcPts val="1600"/>
              </a:spcBef>
              <a:spcAft>
                <a:spcPts val="0"/>
              </a:spcAft>
              <a:buNone/>
            </a:pPr>
            <a:r>
              <a:rPr lang="en"/>
              <a:t>User chooses food by country/region</a:t>
            </a:r>
            <a:endParaRPr/>
          </a:p>
          <a:p>
            <a:pPr indent="0" lvl="0" marL="0" rtl="0" algn="l">
              <a:spcBef>
                <a:spcPts val="1600"/>
              </a:spcBef>
              <a:spcAft>
                <a:spcPts val="0"/>
              </a:spcAft>
              <a:buNone/>
            </a:pPr>
            <a:r>
              <a:rPr lang="en"/>
              <a:t>Allergies/diets are taken into account</a:t>
            </a:r>
            <a:endParaRPr/>
          </a:p>
          <a:p>
            <a:pPr indent="0" lvl="0" marL="0" rtl="0" algn="l">
              <a:spcBef>
                <a:spcPts val="1600"/>
              </a:spcBef>
              <a:spcAft>
                <a:spcPts val="0"/>
              </a:spcAft>
              <a:buNone/>
            </a:pPr>
            <a:r>
              <a:rPr lang="en"/>
              <a:t>Choice based on distance from user address</a:t>
            </a:r>
            <a:endParaRPr/>
          </a:p>
          <a:p>
            <a:pPr indent="0" lvl="0" marL="0" rtl="0" algn="l">
              <a:spcBef>
                <a:spcPts val="1600"/>
              </a:spcBef>
              <a:spcAft>
                <a:spcPts val="0"/>
              </a:spcAft>
              <a:buNone/>
            </a:pPr>
            <a:r>
              <a:rPr lang="en"/>
              <a:t>User can choose delivery time (e.g. ASAP, in two hours,...)</a:t>
            </a:r>
            <a:endParaRPr/>
          </a:p>
          <a:p>
            <a:pPr indent="0" lvl="0" marL="0" rtl="0" algn="l">
              <a:spcBef>
                <a:spcPts val="1600"/>
              </a:spcBef>
              <a:spcAft>
                <a:spcPts val="0"/>
              </a:spcAft>
              <a:buNone/>
            </a:pPr>
            <a:r>
              <a:rPr lang="en"/>
              <a:t>Pay on delivery</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concepts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Customer/user: </a:t>
            </a:r>
            <a:r>
              <a:rPr lang="en"/>
              <a:t>the end consumer, the person who will use the services of the website to order food.</a:t>
            </a:r>
            <a:endParaRPr/>
          </a:p>
          <a:p>
            <a:pPr indent="0" lvl="0" marL="0" rtl="0" algn="l">
              <a:spcBef>
                <a:spcPts val="1600"/>
              </a:spcBef>
              <a:spcAft>
                <a:spcPts val="0"/>
              </a:spcAft>
              <a:buNone/>
            </a:pPr>
            <a:r>
              <a:rPr b="1" lang="en"/>
              <a:t>Resto owner:</a:t>
            </a:r>
            <a:r>
              <a:rPr lang="en"/>
              <a:t> the owner of the restaurant (invisible to the customer) who takes care of dish preparation. He has access to functionalities like following the orders, gets alerts when urgent orders (e.g. ASAP delivery) are coming in and can see reviews by customers and propose new dishes to be added to the system.</a:t>
            </a:r>
            <a:endParaRPr/>
          </a:p>
          <a:p>
            <a:pPr indent="0" lvl="0" marL="0" rtl="0" algn="l">
              <a:spcBef>
                <a:spcPts val="1600"/>
              </a:spcBef>
              <a:spcAft>
                <a:spcPts val="1600"/>
              </a:spcAft>
              <a:buNone/>
            </a:pPr>
            <a:r>
              <a:rPr b="1" lang="en"/>
              <a:t>Admin:</a:t>
            </a:r>
            <a:r>
              <a:rPr lang="en"/>
              <a:t> This is the superuser access for OlaFresh. They can add new dishes, moderate the comments and replies, see sale statistics.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65664" y="0"/>
            <a:ext cx="7033621"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52400" y="152400"/>
            <a:ext cx="8012711"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52400" y="152400"/>
            <a:ext cx="8369876" cy="290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