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1"/>
    <p:restoredTop sz="93165"/>
  </p:normalViewPr>
  <p:slideViewPr>
    <p:cSldViewPr snapToGrid="0" snapToObjects="1">
      <p:cViewPr>
        <p:scale>
          <a:sx n="336" d="100"/>
          <a:sy n="336" d="100"/>
        </p:scale>
        <p:origin x="-9888" y="-7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1BA1-6B18-BC47-8D33-DF467B3C5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F3577-FAA3-CD43-9E96-BC58A66B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9D5E-46F4-1543-B2C4-FC0AD7AB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5382E-4175-5F4F-AED7-4FF78529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D776-4DE5-A349-92DC-55673C78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7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3801-101F-964A-8D21-9221ABDC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E275C-EA74-CB4D-9EBF-99DC90103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3958-AE0A-0247-8081-5BB6D238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35EB-0B25-AE44-9C43-7ED75AAA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7985-FC33-3F4C-85A9-9347A8C8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6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0E632-EB76-5E43-9006-E39E86DC8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810DB-94CD-EE4F-8C4F-BC5F4EBC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6F00-2DB3-164E-B259-B4AEED84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7082-05E4-D640-8EE2-8E8B492F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E0B0-AB6D-574A-9005-C9652A50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2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5A1-C0B2-7F44-9F40-9E11200C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F7D5-5B13-574A-927D-979BC754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0027-A17B-524D-96E1-201CD8D3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52D5-65C0-0A4D-A036-004977F2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8DE1-A65B-334D-BD90-6B3033DC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4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00BB-F05A-F243-9A45-6320AB71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D4ECD-EA80-6C40-A97A-F7C3A003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DA1C-8B7E-9E4C-A045-0C7F3554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A2523-FCDC-CA40-976C-6779294B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2CD7E-2C68-A148-B691-D9AABDC0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3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FD3E-5F28-D141-8D44-8198D754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2092-1FDB-F246-9894-E5BC88D27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59301-67E5-D74F-AD91-4F47BB4CE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B076-2A69-2C42-996F-C239E07E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3E104-5BF8-5449-8B3A-ED394C89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F8DB4-28DD-E948-9834-77651454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6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4A34-96EB-C849-B779-EF58B80A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A404-E02C-4749-8423-93120455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77F06-585A-5B4B-B825-7CFBDDE5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03FF6-56B6-C24A-B437-CAEB9E9EA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FD0C2-531C-564E-900A-44B2050C8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B9598-1884-424C-9361-884A7C92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E2681-DBBF-4542-B6C8-8FAC98D2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BCEE4-1C47-6547-8AE8-AB400537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63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B320-08EE-714D-8E29-AE83F147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A0D84-DF39-D045-861C-38454083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48A1C-241B-C641-BF21-739203BF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2E01A-3759-6D4C-8CDE-D5A2DE38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6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668CA-E3FA-9547-98F3-55B76B2F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5CB3E-99CC-B84C-B872-880217DA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3CC09-0AC1-BC45-A466-545DE87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32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1A82-F0B3-4D4D-A27F-F83DB441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BB53-115C-E046-A623-63978389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120B7-FBC9-DA49-A7EA-1FA5ECBC6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2D3A-1114-934B-8C77-A08668AC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54E1B-F004-364E-83E2-F156C9AC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4A89E-2E96-0F48-8FEC-C9416D2D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9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D9A-89B1-134A-9CAE-32AC381D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6840B-2A1D-3941-A08D-D7AE9092F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4C7CC-A46F-E544-9D3E-5CA4D55C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BDCCA-CC3D-5F4E-A3D1-96B38DD5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4E50-1F47-4B42-86CF-9BFE40EB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347B-9404-EA4B-B78A-89015352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72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CAFB8-571E-544C-A5D6-586FE905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CC01-0893-6A41-AD5A-1EA8F30A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3D5F-8058-B142-AED4-061760A8D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1CE7-90B2-EF47-B540-AF78D269FBD1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C2EC-2342-F24F-AA3D-74A149572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73DC-E3E1-1D47-A882-E302DBFE3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7BF3-264A-D04F-A782-D1345F405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734983-2D14-F24F-A04C-83AF8B6A2DEF}"/>
              </a:ext>
            </a:extLst>
          </p:cNvPr>
          <p:cNvGrpSpPr>
            <a:grpSpLocks noChangeAspect="1"/>
          </p:cNvGrpSpPr>
          <p:nvPr/>
        </p:nvGrpSpPr>
        <p:grpSpPr>
          <a:xfrm rot="2714001">
            <a:off x="3359273" y="691291"/>
            <a:ext cx="1440000" cy="1440000"/>
            <a:chOff x="3612995" y="1550020"/>
            <a:chExt cx="2204225" cy="2115014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3B70D9F-8887-B249-92CF-F24FD54BB955}"/>
                </a:ext>
              </a:extLst>
            </p:cNvPr>
            <p:cNvSpPr/>
            <p:nvPr/>
          </p:nvSpPr>
          <p:spPr>
            <a:xfrm>
              <a:off x="3612995" y="1550020"/>
              <a:ext cx="1059366" cy="1014760"/>
            </a:xfrm>
            <a:prstGeom prst="roundRect">
              <a:avLst/>
            </a:prstGeom>
            <a:ln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0444616-C2F3-7747-B762-B5A23379EF56}"/>
                </a:ext>
              </a:extLst>
            </p:cNvPr>
            <p:cNvSpPr/>
            <p:nvPr/>
          </p:nvSpPr>
          <p:spPr>
            <a:xfrm>
              <a:off x="4757854" y="1550020"/>
              <a:ext cx="1059366" cy="101476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3EB39FA-FFC6-214D-AA3D-52547488A09B}"/>
                </a:ext>
              </a:extLst>
            </p:cNvPr>
            <p:cNvSpPr/>
            <p:nvPr/>
          </p:nvSpPr>
          <p:spPr>
            <a:xfrm>
              <a:off x="3612995" y="2650274"/>
              <a:ext cx="1059366" cy="1014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6E16DCA-3B99-F14A-8C2D-318439D04A1A}"/>
                </a:ext>
              </a:extLst>
            </p:cNvPr>
            <p:cNvSpPr/>
            <p:nvPr/>
          </p:nvSpPr>
          <p:spPr>
            <a:xfrm>
              <a:off x="4757854" y="2650274"/>
              <a:ext cx="1059366" cy="1014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CE3BED-8F47-964F-B887-66AECEF3417D}"/>
              </a:ext>
            </a:extLst>
          </p:cNvPr>
          <p:cNvGrpSpPr>
            <a:grpSpLocks noChangeAspect="1"/>
          </p:cNvGrpSpPr>
          <p:nvPr/>
        </p:nvGrpSpPr>
        <p:grpSpPr>
          <a:xfrm>
            <a:off x="964551" y="662186"/>
            <a:ext cx="1440000" cy="1440000"/>
            <a:chOff x="3612995" y="1550020"/>
            <a:chExt cx="2204225" cy="211501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3657F6C-8502-DD44-924F-167565976779}"/>
                </a:ext>
              </a:extLst>
            </p:cNvPr>
            <p:cNvSpPr/>
            <p:nvPr/>
          </p:nvSpPr>
          <p:spPr>
            <a:xfrm>
              <a:off x="3612995" y="1550020"/>
              <a:ext cx="1059366" cy="101476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8B1245C-D357-3B45-B0DD-27EDEFCA9AFA}"/>
                </a:ext>
              </a:extLst>
            </p:cNvPr>
            <p:cNvSpPr/>
            <p:nvPr/>
          </p:nvSpPr>
          <p:spPr>
            <a:xfrm>
              <a:off x="4757854" y="1550020"/>
              <a:ext cx="1059366" cy="101476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5505DC2-3763-CD43-9811-E5AB2A8D44C4}"/>
                </a:ext>
              </a:extLst>
            </p:cNvPr>
            <p:cNvSpPr/>
            <p:nvPr/>
          </p:nvSpPr>
          <p:spPr>
            <a:xfrm>
              <a:off x="3612995" y="2650274"/>
              <a:ext cx="1059366" cy="1014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B62DF6F9-FE9F-0544-BAE3-E8E0E64A58E5}"/>
                </a:ext>
              </a:extLst>
            </p:cNvPr>
            <p:cNvSpPr/>
            <p:nvPr/>
          </p:nvSpPr>
          <p:spPr>
            <a:xfrm>
              <a:off x="4757854" y="2650274"/>
              <a:ext cx="1059366" cy="1014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3885D5-09D0-3F48-AB9A-15396174E76C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748846" y="689552"/>
            <a:ext cx="1440000" cy="1440000"/>
            <a:chOff x="3612995" y="1550020"/>
            <a:chExt cx="2204225" cy="211501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7599AE0-2703-FE4C-B730-7DA86EE1A209}"/>
                </a:ext>
              </a:extLst>
            </p:cNvPr>
            <p:cNvSpPr/>
            <p:nvPr/>
          </p:nvSpPr>
          <p:spPr>
            <a:xfrm>
              <a:off x="3612995" y="1550020"/>
              <a:ext cx="1059366" cy="101476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2F7EAC1-2F44-9947-A73C-4D2513B91FF5}"/>
                </a:ext>
              </a:extLst>
            </p:cNvPr>
            <p:cNvSpPr/>
            <p:nvPr/>
          </p:nvSpPr>
          <p:spPr>
            <a:xfrm>
              <a:off x="4757854" y="1550020"/>
              <a:ext cx="1059366" cy="101476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0891A11-2F3A-D344-925A-584656DD045F}"/>
                </a:ext>
              </a:extLst>
            </p:cNvPr>
            <p:cNvSpPr/>
            <p:nvPr/>
          </p:nvSpPr>
          <p:spPr>
            <a:xfrm>
              <a:off x="3612995" y="2650274"/>
              <a:ext cx="1059366" cy="1014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73F0118-3B22-5149-A055-2CDB599278B4}"/>
                </a:ext>
              </a:extLst>
            </p:cNvPr>
            <p:cNvSpPr/>
            <p:nvPr/>
          </p:nvSpPr>
          <p:spPr>
            <a:xfrm>
              <a:off x="4757854" y="2650274"/>
              <a:ext cx="1059366" cy="1014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9D38DA-58EA-0147-B7E4-506CF9B14CFF}"/>
              </a:ext>
            </a:extLst>
          </p:cNvPr>
          <p:cNvCxnSpPr/>
          <p:nvPr/>
        </p:nvCxnSpPr>
        <p:spPr>
          <a:xfrm>
            <a:off x="2507227" y="1451613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1AAF19-ACEE-8740-8D33-FC9C9A4BE96E}"/>
              </a:ext>
            </a:extLst>
          </p:cNvPr>
          <p:cNvCxnSpPr/>
          <p:nvPr/>
        </p:nvCxnSpPr>
        <p:spPr>
          <a:xfrm>
            <a:off x="5181600" y="140442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DFFA896-8900-9E49-A2EC-461A581A6B04}"/>
              </a:ext>
            </a:extLst>
          </p:cNvPr>
          <p:cNvSpPr txBox="1"/>
          <p:nvPr/>
        </p:nvSpPr>
        <p:spPr>
          <a:xfrm>
            <a:off x="5967497" y="4451360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entury Gothic" panose="020B0502020202020204" pitchFamily="34" charset="0"/>
                <a:cs typeface="Al Bayan Plain" pitchFamily="2" charset="-78"/>
              </a:rPr>
              <a:t>90°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C077FF7-1C37-534E-9742-49818FDAA576}"/>
              </a:ext>
            </a:extLst>
          </p:cNvPr>
          <p:cNvSpPr/>
          <p:nvPr/>
        </p:nvSpPr>
        <p:spPr>
          <a:xfrm>
            <a:off x="5638800" y="4085303"/>
            <a:ext cx="1440000" cy="144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B24D1B-FFDF-AB4B-BBAA-17C57B761ABF}"/>
              </a:ext>
            </a:extLst>
          </p:cNvPr>
          <p:cNvSpPr/>
          <p:nvPr/>
        </p:nvSpPr>
        <p:spPr>
          <a:xfrm>
            <a:off x="6992471" y="4814712"/>
            <a:ext cx="386297" cy="123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C7BA75A3-EE61-2A4E-A7AA-38F777F5CDB8}"/>
              </a:ext>
            </a:extLst>
          </p:cNvPr>
          <p:cNvSpPr/>
          <p:nvPr/>
        </p:nvSpPr>
        <p:spPr>
          <a:xfrm>
            <a:off x="5552529" y="4080336"/>
            <a:ext cx="1541019" cy="1557650"/>
          </a:xfrm>
          <a:prstGeom prst="arc">
            <a:avLst>
              <a:gd name="adj1" fmla="val 15968785"/>
              <a:gd name="adj2" fmla="val 36827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892FCD-C01B-C44E-A669-74DF9B5F9DD2}"/>
              </a:ext>
            </a:extLst>
          </p:cNvPr>
          <p:cNvSpPr/>
          <p:nvPr/>
        </p:nvSpPr>
        <p:spPr>
          <a:xfrm rot="16200000">
            <a:off x="6061974" y="4165388"/>
            <a:ext cx="386297" cy="89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2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14414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 Bayan Plain</vt:lpstr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2023-05-23T10:54:06Z</dcterms:created>
  <dcterms:modified xsi:type="dcterms:W3CDTF">2023-06-02T11:09:00Z</dcterms:modified>
</cp:coreProperties>
</file>