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5" r:id="rId3"/>
    <p:sldId id="267" r:id="rId4"/>
    <p:sldId id="268" r:id="rId5"/>
    <p:sldId id="263" r:id="rId6"/>
    <p:sldId id="264" r:id="rId7"/>
    <p:sldId id="271" r:id="rId8"/>
    <p:sldId id="269" r:id="rId9"/>
    <p:sldId id="270" r:id="rId10"/>
    <p:sldId id="259" r:id="rId11"/>
    <p:sldId id="256" r:id="rId12"/>
    <p:sldId id="261" r:id="rId13"/>
    <p:sldId id="257" r:id="rId14"/>
    <p:sldId id="260" r:id="rId15"/>
    <p:sldId id="258"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0" d="100"/>
          <a:sy n="120" d="100"/>
        </p:scale>
        <p:origin x="2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1AFC8-AD52-44F1-941B-D6F4AC7723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D5B788-C801-4563-8997-7DFC0A8155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102772-C2ED-406A-8934-CA5A7914D612}"/>
              </a:ext>
            </a:extLst>
          </p:cNvPr>
          <p:cNvSpPr>
            <a:spLocks noGrp="1"/>
          </p:cNvSpPr>
          <p:nvPr>
            <p:ph type="dt" sz="half" idx="10"/>
          </p:nvPr>
        </p:nvSpPr>
        <p:spPr/>
        <p:txBody>
          <a:bodyPr/>
          <a:lstStyle/>
          <a:p>
            <a:fld id="{CCF797A8-477F-4BA1-8A07-C8DC1CAE7AB5}" type="datetimeFigureOut">
              <a:rPr lang="en-US" smtClean="0"/>
              <a:t>4/13/2019</a:t>
            </a:fld>
            <a:endParaRPr lang="en-US"/>
          </a:p>
        </p:txBody>
      </p:sp>
      <p:sp>
        <p:nvSpPr>
          <p:cNvPr id="5" name="Footer Placeholder 4">
            <a:extLst>
              <a:ext uri="{FF2B5EF4-FFF2-40B4-BE49-F238E27FC236}">
                <a16:creationId xmlns:a16="http://schemas.microsoft.com/office/drawing/2014/main" id="{57B49ABD-3718-459E-A535-4C6C4A8F7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040080-A2C6-4AEE-B326-E88C1954B42C}"/>
              </a:ext>
            </a:extLst>
          </p:cNvPr>
          <p:cNvSpPr>
            <a:spLocks noGrp="1"/>
          </p:cNvSpPr>
          <p:nvPr>
            <p:ph type="sldNum" sz="quarter" idx="12"/>
          </p:nvPr>
        </p:nvSpPr>
        <p:spPr/>
        <p:txBody>
          <a:bodyPr/>
          <a:lstStyle/>
          <a:p>
            <a:fld id="{A164BABF-79D8-4670-8B01-AC6F9D0CB373}" type="slidenum">
              <a:rPr lang="en-US" smtClean="0"/>
              <a:t>‹#›</a:t>
            </a:fld>
            <a:endParaRPr lang="en-US"/>
          </a:p>
        </p:txBody>
      </p:sp>
    </p:spTree>
    <p:extLst>
      <p:ext uri="{BB962C8B-B14F-4D97-AF65-F5344CB8AC3E}">
        <p14:creationId xmlns:p14="http://schemas.microsoft.com/office/powerpoint/2010/main" val="3007542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2E22-1177-431D-9247-FEBB7EA38C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91A513-D117-4113-A7A0-97D121627B0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A1E941-C73D-4539-863B-AE1FE4A1DE81}"/>
              </a:ext>
            </a:extLst>
          </p:cNvPr>
          <p:cNvSpPr>
            <a:spLocks noGrp="1"/>
          </p:cNvSpPr>
          <p:nvPr>
            <p:ph type="dt" sz="half" idx="10"/>
          </p:nvPr>
        </p:nvSpPr>
        <p:spPr/>
        <p:txBody>
          <a:bodyPr/>
          <a:lstStyle/>
          <a:p>
            <a:fld id="{CCF797A8-477F-4BA1-8A07-C8DC1CAE7AB5}" type="datetimeFigureOut">
              <a:rPr lang="en-US" smtClean="0"/>
              <a:t>4/13/2019</a:t>
            </a:fld>
            <a:endParaRPr lang="en-US"/>
          </a:p>
        </p:txBody>
      </p:sp>
      <p:sp>
        <p:nvSpPr>
          <p:cNvPr id="5" name="Footer Placeholder 4">
            <a:extLst>
              <a:ext uri="{FF2B5EF4-FFF2-40B4-BE49-F238E27FC236}">
                <a16:creationId xmlns:a16="http://schemas.microsoft.com/office/drawing/2014/main" id="{7DC6E3D9-B2C2-4865-B11B-452B2D237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AECB5-26EB-4896-9904-07FAB5EB6BFC}"/>
              </a:ext>
            </a:extLst>
          </p:cNvPr>
          <p:cNvSpPr>
            <a:spLocks noGrp="1"/>
          </p:cNvSpPr>
          <p:nvPr>
            <p:ph type="sldNum" sz="quarter" idx="12"/>
          </p:nvPr>
        </p:nvSpPr>
        <p:spPr/>
        <p:txBody>
          <a:bodyPr/>
          <a:lstStyle/>
          <a:p>
            <a:fld id="{A164BABF-79D8-4670-8B01-AC6F9D0CB373}" type="slidenum">
              <a:rPr lang="en-US" smtClean="0"/>
              <a:t>‹#›</a:t>
            </a:fld>
            <a:endParaRPr lang="en-US"/>
          </a:p>
        </p:txBody>
      </p:sp>
    </p:spTree>
    <p:extLst>
      <p:ext uri="{BB962C8B-B14F-4D97-AF65-F5344CB8AC3E}">
        <p14:creationId xmlns:p14="http://schemas.microsoft.com/office/powerpoint/2010/main" val="4223821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10130A-1A1F-4DEF-8A44-F7181E41C1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1EA585-735F-4C09-B3F3-B636256AFEB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5FD30B-41F1-4626-B9A2-42403B877F59}"/>
              </a:ext>
            </a:extLst>
          </p:cNvPr>
          <p:cNvSpPr>
            <a:spLocks noGrp="1"/>
          </p:cNvSpPr>
          <p:nvPr>
            <p:ph type="dt" sz="half" idx="10"/>
          </p:nvPr>
        </p:nvSpPr>
        <p:spPr/>
        <p:txBody>
          <a:bodyPr/>
          <a:lstStyle/>
          <a:p>
            <a:fld id="{CCF797A8-477F-4BA1-8A07-C8DC1CAE7AB5}" type="datetimeFigureOut">
              <a:rPr lang="en-US" smtClean="0"/>
              <a:t>4/13/2019</a:t>
            </a:fld>
            <a:endParaRPr lang="en-US"/>
          </a:p>
        </p:txBody>
      </p:sp>
      <p:sp>
        <p:nvSpPr>
          <p:cNvPr id="5" name="Footer Placeholder 4">
            <a:extLst>
              <a:ext uri="{FF2B5EF4-FFF2-40B4-BE49-F238E27FC236}">
                <a16:creationId xmlns:a16="http://schemas.microsoft.com/office/drawing/2014/main" id="{BB885038-8132-46E9-ADF1-7C0CB5DEE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B5467-60DF-4D21-9DF9-ED1C71D0323B}"/>
              </a:ext>
            </a:extLst>
          </p:cNvPr>
          <p:cNvSpPr>
            <a:spLocks noGrp="1"/>
          </p:cNvSpPr>
          <p:nvPr>
            <p:ph type="sldNum" sz="quarter" idx="12"/>
          </p:nvPr>
        </p:nvSpPr>
        <p:spPr/>
        <p:txBody>
          <a:bodyPr/>
          <a:lstStyle/>
          <a:p>
            <a:fld id="{A164BABF-79D8-4670-8B01-AC6F9D0CB373}" type="slidenum">
              <a:rPr lang="en-US" smtClean="0"/>
              <a:t>‹#›</a:t>
            </a:fld>
            <a:endParaRPr lang="en-US"/>
          </a:p>
        </p:txBody>
      </p:sp>
    </p:spTree>
    <p:extLst>
      <p:ext uri="{BB962C8B-B14F-4D97-AF65-F5344CB8AC3E}">
        <p14:creationId xmlns:p14="http://schemas.microsoft.com/office/powerpoint/2010/main" val="3681705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8FA5-309E-4BD9-AC18-2E182AC407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DCEA1A-7CCB-4DF6-B781-099B3F3CC2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0E6F0E-451C-44F7-98BD-DA5513A65D26}"/>
              </a:ext>
            </a:extLst>
          </p:cNvPr>
          <p:cNvSpPr>
            <a:spLocks noGrp="1"/>
          </p:cNvSpPr>
          <p:nvPr>
            <p:ph type="dt" sz="half" idx="10"/>
          </p:nvPr>
        </p:nvSpPr>
        <p:spPr/>
        <p:txBody>
          <a:bodyPr/>
          <a:lstStyle/>
          <a:p>
            <a:fld id="{8975E16C-17A6-47C6-922B-2047675B8F93}" type="datetimeFigureOut">
              <a:rPr lang="en-US" smtClean="0"/>
              <a:t>4/13/2019</a:t>
            </a:fld>
            <a:endParaRPr lang="en-US"/>
          </a:p>
        </p:txBody>
      </p:sp>
      <p:sp>
        <p:nvSpPr>
          <p:cNvPr id="5" name="Footer Placeholder 4">
            <a:extLst>
              <a:ext uri="{FF2B5EF4-FFF2-40B4-BE49-F238E27FC236}">
                <a16:creationId xmlns:a16="http://schemas.microsoft.com/office/drawing/2014/main" id="{F665B72D-1FF3-467F-95FC-319F95AC99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F1BBE-5A07-424B-A304-3C76980B2718}"/>
              </a:ext>
            </a:extLst>
          </p:cNvPr>
          <p:cNvSpPr>
            <a:spLocks noGrp="1"/>
          </p:cNvSpPr>
          <p:nvPr>
            <p:ph type="sldNum" sz="quarter" idx="12"/>
          </p:nvPr>
        </p:nvSpPr>
        <p:spPr/>
        <p:txBody>
          <a:bodyPr/>
          <a:lstStyle/>
          <a:p>
            <a:fld id="{CBAD0DEB-BAF5-4211-B64C-04A46C56DB4F}" type="slidenum">
              <a:rPr lang="en-US" smtClean="0"/>
              <a:t>‹#›</a:t>
            </a:fld>
            <a:endParaRPr lang="en-US"/>
          </a:p>
        </p:txBody>
      </p:sp>
    </p:spTree>
    <p:extLst>
      <p:ext uri="{BB962C8B-B14F-4D97-AF65-F5344CB8AC3E}">
        <p14:creationId xmlns:p14="http://schemas.microsoft.com/office/powerpoint/2010/main" val="2854251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6A14-C560-467B-A063-38A6F4080E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D7304C-5454-4CF0-B8F0-F7478F75EA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99EE21-1F25-4021-85FD-D7D0FECBDE09}"/>
              </a:ext>
            </a:extLst>
          </p:cNvPr>
          <p:cNvSpPr>
            <a:spLocks noGrp="1"/>
          </p:cNvSpPr>
          <p:nvPr>
            <p:ph type="dt" sz="half" idx="10"/>
          </p:nvPr>
        </p:nvSpPr>
        <p:spPr/>
        <p:txBody>
          <a:bodyPr/>
          <a:lstStyle/>
          <a:p>
            <a:fld id="{8975E16C-17A6-47C6-922B-2047675B8F93}" type="datetimeFigureOut">
              <a:rPr lang="en-US" smtClean="0"/>
              <a:t>4/13/2019</a:t>
            </a:fld>
            <a:endParaRPr lang="en-US"/>
          </a:p>
        </p:txBody>
      </p:sp>
      <p:sp>
        <p:nvSpPr>
          <p:cNvPr id="5" name="Footer Placeholder 4">
            <a:extLst>
              <a:ext uri="{FF2B5EF4-FFF2-40B4-BE49-F238E27FC236}">
                <a16:creationId xmlns:a16="http://schemas.microsoft.com/office/drawing/2014/main" id="{119683FB-6776-4651-86D7-74284B3EF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0E372B-4D89-41C3-B42A-7D562F1953EB}"/>
              </a:ext>
            </a:extLst>
          </p:cNvPr>
          <p:cNvSpPr>
            <a:spLocks noGrp="1"/>
          </p:cNvSpPr>
          <p:nvPr>
            <p:ph type="sldNum" sz="quarter" idx="12"/>
          </p:nvPr>
        </p:nvSpPr>
        <p:spPr/>
        <p:txBody>
          <a:bodyPr/>
          <a:lstStyle/>
          <a:p>
            <a:fld id="{CBAD0DEB-BAF5-4211-B64C-04A46C56DB4F}" type="slidenum">
              <a:rPr lang="en-US" smtClean="0"/>
              <a:t>‹#›</a:t>
            </a:fld>
            <a:endParaRPr lang="en-US"/>
          </a:p>
        </p:txBody>
      </p:sp>
    </p:spTree>
    <p:extLst>
      <p:ext uri="{BB962C8B-B14F-4D97-AF65-F5344CB8AC3E}">
        <p14:creationId xmlns:p14="http://schemas.microsoft.com/office/powerpoint/2010/main" val="2493390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CB3B3-7999-4DE6-9E3B-973753738E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A75929-0729-4FCF-AA6F-A3B2EF95DE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9F35E4-60C0-461D-B5A6-9206BF865BC4}"/>
              </a:ext>
            </a:extLst>
          </p:cNvPr>
          <p:cNvSpPr>
            <a:spLocks noGrp="1"/>
          </p:cNvSpPr>
          <p:nvPr>
            <p:ph type="dt" sz="half" idx="10"/>
          </p:nvPr>
        </p:nvSpPr>
        <p:spPr/>
        <p:txBody>
          <a:bodyPr/>
          <a:lstStyle/>
          <a:p>
            <a:fld id="{8975E16C-17A6-47C6-922B-2047675B8F93}" type="datetimeFigureOut">
              <a:rPr lang="en-US" smtClean="0"/>
              <a:t>4/13/2019</a:t>
            </a:fld>
            <a:endParaRPr lang="en-US"/>
          </a:p>
        </p:txBody>
      </p:sp>
      <p:sp>
        <p:nvSpPr>
          <p:cNvPr id="5" name="Footer Placeholder 4">
            <a:extLst>
              <a:ext uri="{FF2B5EF4-FFF2-40B4-BE49-F238E27FC236}">
                <a16:creationId xmlns:a16="http://schemas.microsoft.com/office/drawing/2014/main" id="{6BD99EE2-84D2-4CA9-B391-1F725A5647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8D4002-3C68-4170-B282-BD284F1A3FB1}"/>
              </a:ext>
            </a:extLst>
          </p:cNvPr>
          <p:cNvSpPr>
            <a:spLocks noGrp="1"/>
          </p:cNvSpPr>
          <p:nvPr>
            <p:ph type="sldNum" sz="quarter" idx="12"/>
          </p:nvPr>
        </p:nvSpPr>
        <p:spPr/>
        <p:txBody>
          <a:bodyPr/>
          <a:lstStyle/>
          <a:p>
            <a:fld id="{CBAD0DEB-BAF5-4211-B64C-04A46C56DB4F}" type="slidenum">
              <a:rPr lang="en-US" smtClean="0"/>
              <a:t>‹#›</a:t>
            </a:fld>
            <a:endParaRPr lang="en-US"/>
          </a:p>
        </p:txBody>
      </p:sp>
    </p:spTree>
    <p:extLst>
      <p:ext uri="{BB962C8B-B14F-4D97-AF65-F5344CB8AC3E}">
        <p14:creationId xmlns:p14="http://schemas.microsoft.com/office/powerpoint/2010/main" val="1614545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3747-6FEA-4E31-A673-35C81DBFCF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B2BADF-62B7-4DD6-B206-498374B358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F42B88-6CE2-4E9A-9BFD-7756499E5F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6C14F7-4D25-4093-803D-55BD2F3AC849}"/>
              </a:ext>
            </a:extLst>
          </p:cNvPr>
          <p:cNvSpPr>
            <a:spLocks noGrp="1"/>
          </p:cNvSpPr>
          <p:nvPr>
            <p:ph type="dt" sz="half" idx="10"/>
          </p:nvPr>
        </p:nvSpPr>
        <p:spPr/>
        <p:txBody>
          <a:bodyPr/>
          <a:lstStyle/>
          <a:p>
            <a:fld id="{8975E16C-17A6-47C6-922B-2047675B8F93}" type="datetimeFigureOut">
              <a:rPr lang="en-US" smtClean="0"/>
              <a:t>4/13/2019</a:t>
            </a:fld>
            <a:endParaRPr lang="en-US"/>
          </a:p>
        </p:txBody>
      </p:sp>
      <p:sp>
        <p:nvSpPr>
          <p:cNvPr id="6" name="Footer Placeholder 5">
            <a:extLst>
              <a:ext uri="{FF2B5EF4-FFF2-40B4-BE49-F238E27FC236}">
                <a16:creationId xmlns:a16="http://schemas.microsoft.com/office/drawing/2014/main" id="{8E344A0E-4797-463F-9F8B-E89AB2EE1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9CE266-201D-4997-9C64-76E3EFB5A462}"/>
              </a:ext>
            </a:extLst>
          </p:cNvPr>
          <p:cNvSpPr>
            <a:spLocks noGrp="1"/>
          </p:cNvSpPr>
          <p:nvPr>
            <p:ph type="sldNum" sz="quarter" idx="12"/>
          </p:nvPr>
        </p:nvSpPr>
        <p:spPr/>
        <p:txBody>
          <a:bodyPr/>
          <a:lstStyle/>
          <a:p>
            <a:fld id="{CBAD0DEB-BAF5-4211-B64C-04A46C56DB4F}" type="slidenum">
              <a:rPr lang="en-US" smtClean="0"/>
              <a:t>‹#›</a:t>
            </a:fld>
            <a:endParaRPr lang="en-US"/>
          </a:p>
        </p:txBody>
      </p:sp>
    </p:spTree>
    <p:extLst>
      <p:ext uri="{BB962C8B-B14F-4D97-AF65-F5344CB8AC3E}">
        <p14:creationId xmlns:p14="http://schemas.microsoft.com/office/powerpoint/2010/main" val="4103067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A59D3-6B0B-4D11-9AF1-A59C8B769E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4D5819-E7F7-4D30-8308-64AD64A7DA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F68C8B-8B34-4289-B970-18C78E1524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3CE313-B34A-43EA-9AE0-A2CAE36990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3C6F53-3954-4959-8BF0-6024FE418D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730A41-92BF-44C0-BD8F-51E82BDFB6D9}"/>
              </a:ext>
            </a:extLst>
          </p:cNvPr>
          <p:cNvSpPr>
            <a:spLocks noGrp="1"/>
          </p:cNvSpPr>
          <p:nvPr>
            <p:ph type="dt" sz="half" idx="10"/>
          </p:nvPr>
        </p:nvSpPr>
        <p:spPr/>
        <p:txBody>
          <a:bodyPr/>
          <a:lstStyle/>
          <a:p>
            <a:fld id="{8975E16C-17A6-47C6-922B-2047675B8F93}" type="datetimeFigureOut">
              <a:rPr lang="en-US" smtClean="0"/>
              <a:t>4/13/2019</a:t>
            </a:fld>
            <a:endParaRPr lang="en-US"/>
          </a:p>
        </p:txBody>
      </p:sp>
      <p:sp>
        <p:nvSpPr>
          <p:cNvPr id="8" name="Footer Placeholder 7">
            <a:extLst>
              <a:ext uri="{FF2B5EF4-FFF2-40B4-BE49-F238E27FC236}">
                <a16:creationId xmlns:a16="http://schemas.microsoft.com/office/drawing/2014/main" id="{C58FC4A1-B0C6-4873-A9F6-9C5D82CA7C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A84BAE-3214-4F85-BDC1-59FEFB37759B}"/>
              </a:ext>
            </a:extLst>
          </p:cNvPr>
          <p:cNvSpPr>
            <a:spLocks noGrp="1"/>
          </p:cNvSpPr>
          <p:nvPr>
            <p:ph type="sldNum" sz="quarter" idx="12"/>
          </p:nvPr>
        </p:nvSpPr>
        <p:spPr/>
        <p:txBody>
          <a:bodyPr/>
          <a:lstStyle/>
          <a:p>
            <a:fld id="{CBAD0DEB-BAF5-4211-B64C-04A46C56DB4F}" type="slidenum">
              <a:rPr lang="en-US" smtClean="0"/>
              <a:t>‹#›</a:t>
            </a:fld>
            <a:endParaRPr lang="en-US"/>
          </a:p>
        </p:txBody>
      </p:sp>
    </p:spTree>
    <p:extLst>
      <p:ext uri="{BB962C8B-B14F-4D97-AF65-F5344CB8AC3E}">
        <p14:creationId xmlns:p14="http://schemas.microsoft.com/office/powerpoint/2010/main" val="1632981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E83AE-2429-4515-A1A7-982F0C08F9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64EF75-52A4-49BF-92BB-C65421E01CEC}"/>
              </a:ext>
            </a:extLst>
          </p:cNvPr>
          <p:cNvSpPr>
            <a:spLocks noGrp="1"/>
          </p:cNvSpPr>
          <p:nvPr>
            <p:ph type="dt" sz="half" idx="10"/>
          </p:nvPr>
        </p:nvSpPr>
        <p:spPr/>
        <p:txBody>
          <a:bodyPr/>
          <a:lstStyle/>
          <a:p>
            <a:fld id="{8975E16C-17A6-47C6-922B-2047675B8F93}" type="datetimeFigureOut">
              <a:rPr lang="en-US" smtClean="0"/>
              <a:t>4/13/2019</a:t>
            </a:fld>
            <a:endParaRPr lang="en-US"/>
          </a:p>
        </p:txBody>
      </p:sp>
      <p:sp>
        <p:nvSpPr>
          <p:cNvPr id="4" name="Footer Placeholder 3">
            <a:extLst>
              <a:ext uri="{FF2B5EF4-FFF2-40B4-BE49-F238E27FC236}">
                <a16:creationId xmlns:a16="http://schemas.microsoft.com/office/drawing/2014/main" id="{843D1776-3595-4BBE-9AE0-B0944F0FC2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780E35-648B-4F4D-BAEA-FFF0C6C27343}"/>
              </a:ext>
            </a:extLst>
          </p:cNvPr>
          <p:cNvSpPr>
            <a:spLocks noGrp="1"/>
          </p:cNvSpPr>
          <p:nvPr>
            <p:ph type="sldNum" sz="quarter" idx="12"/>
          </p:nvPr>
        </p:nvSpPr>
        <p:spPr/>
        <p:txBody>
          <a:bodyPr/>
          <a:lstStyle/>
          <a:p>
            <a:fld id="{CBAD0DEB-BAF5-4211-B64C-04A46C56DB4F}" type="slidenum">
              <a:rPr lang="en-US" smtClean="0"/>
              <a:t>‹#›</a:t>
            </a:fld>
            <a:endParaRPr lang="en-US"/>
          </a:p>
        </p:txBody>
      </p:sp>
    </p:spTree>
    <p:extLst>
      <p:ext uri="{BB962C8B-B14F-4D97-AF65-F5344CB8AC3E}">
        <p14:creationId xmlns:p14="http://schemas.microsoft.com/office/powerpoint/2010/main" val="33241786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A61811-62B5-478C-B4DA-E8F54C1B88E3}"/>
              </a:ext>
            </a:extLst>
          </p:cNvPr>
          <p:cNvSpPr>
            <a:spLocks noGrp="1"/>
          </p:cNvSpPr>
          <p:nvPr>
            <p:ph type="dt" sz="half" idx="10"/>
          </p:nvPr>
        </p:nvSpPr>
        <p:spPr/>
        <p:txBody>
          <a:bodyPr/>
          <a:lstStyle/>
          <a:p>
            <a:fld id="{8975E16C-17A6-47C6-922B-2047675B8F93}" type="datetimeFigureOut">
              <a:rPr lang="en-US" smtClean="0"/>
              <a:t>4/13/2019</a:t>
            </a:fld>
            <a:endParaRPr lang="en-US"/>
          </a:p>
        </p:txBody>
      </p:sp>
      <p:sp>
        <p:nvSpPr>
          <p:cNvPr id="3" name="Footer Placeholder 2">
            <a:extLst>
              <a:ext uri="{FF2B5EF4-FFF2-40B4-BE49-F238E27FC236}">
                <a16:creationId xmlns:a16="http://schemas.microsoft.com/office/drawing/2014/main" id="{4984EF80-8452-40B0-9A2B-69E4B2D843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EF602A-B318-42C2-9BFA-0441FDF74D95}"/>
              </a:ext>
            </a:extLst>
          </p:cNvPr>
          <p:cNvSpPr>
            <a:spLocks noGrp="1"/>
          </p:cNvSpPr>
          <p:nvPr>
            <p:ph type="sldNum" sz="quarter" idx="12"/>
          </p:nvPr>
        </p:nvSpPr>
        <p:spPr/>
        <p:txBody>
          <a:bodyPr/>
          <a:lstStyle/>
          <a:p>
            <a:fld id="{CBAD0DEB-BAF5-4211-B64C-04A46C56DB4F}" type="slidenum">
              <a:rPr lang="en-US" smtClean="0"/>
              <a:t>‹#›</a:t>
            </a:fld>
            <a:endParaRPr lang="en-US"/>
          </a:p>
        </p:txBody>
      </p:sp>
    </p:spTree>
    <p:extLst>
      <p:ext uri="{BB962C8B-B14F-4D97-AF65-F5344CB8AC3E}">
        <p14:creationId xmlns:p14="http://schemas.microsoft.com/office/powerpoint/2010/main" val="20321570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659D0-10C1-4EFC-B506-BDAC5961DE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1FBB16-EABE-4A42-AE94-0591B6308E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FEA8ED-F44A-4CC9-BE73-BAECD5E205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EFC675-EBCF-48F0-A36E-7F5DCAE04EC8}"/>
              </a:ext>
            </a:extLst>
          </p:cNvPr>
          <p:cNvSpPr>
            <a:spLocks noGrp="1"/>
          </p:cNvSpPr>
          <p:nvPr>
            <p:ph type="dt" sz="half" idx="10"/>
          </p:nvPr>
        </p:nvSpPr>
        <p:spPr/>
        <p:txBody>
          <a:bodyPr/>
          <a:lstStyle/>
          <a:p>
            <a:fld id="{8975E16C-17A6-47C6-922B-2047675B8F93}" type="datetimeFigureOut">
              <a:rPr lang="en-US" smtClean="0"/>
              <a:t>4/13/2019</a:t>
            </a:fld>
            <a:endParaRPr lang="en-US"/>
          </a:p>
        </p:txBody>
      </p:sp>
      <p:sp>
        <p:nvSpPr>
          <p:cNvPr id="6" name="Footer Placeholder 5">
            <a:extLst>
              <a:ext uri="{FF2B5EF4-FFF2-40B4-BE49-F238E27FC236}">
                <a16:creationId xmlns:a16="http://schemas.microsoft.com/office/drawing/2014/main" id="{56FE839A-D472-4359-B893-65301FF4B5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D21708-C9A9-4848-85B3-EC6016348712}"/>
              </a:ext>
            </a:extLst>
          </p:cNvPr>
          <p:cNvSpPr>
            <a:spLocks noGrp="1"/>
          </p:cNvSpPr>
          <p:nvPr>
            <p:ph type="sldNum" sz="quarter" idx="12"/>
          </p:nvPr>
        </p:nvSpPr>
        <p:spPr/>
        <p:txBody>
          <a:bodyPr/>
          <a:lstStyle/>
          <a:p>
            <a:fld id="{CBAD0DEB-BAF5-4211-B64C-04A46C56DB4F}" type="slidenum">
              <a:rPr lang="en-US" smtClean="0"/>
              <a:t>‹#›</a:t>
            </a:fld>
            <a:endParaRPr lang="en-US"/>
          </a:p>
        </p:txBody>
      </p:sp>
    </p:spTree>
    <p:extLst>
      <p:ext uri="{BB962C8B-B14F-4D97-AF65-F5344CB8AC3E}">
        <p14:creationId xmlns:p14="http://schemas.microsoft.com/office/powerpoint/2010/main" val="3780003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8B25-3F3B-4459-8366-58D9288C42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59482C-FAE2-4E06-B06F-3455DC4EC18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ECBB4-720D-4D31-8F0D-805141F0B317}"/>
              </a:ext>
            </a:extLst>
          </p:cNvPr>
          <p:cNvSpPr>
            <a:spLocks noGrp="1"/>
          </p:cNvSpPr>
          <p:nvPr>
            <p:ph type="dt" sz="half" idx="10"/>
          </p:nvPr>
        </p:nvSpPr>
        <p:spPr/>
        <p:txBody>
          <a:bodyPr/>
          <a:lstStyle/>
          <a:p>
            <a:fld id="{CCF797A8-477F-4BA1-8A07-C8DC1CAE7AB5}" type="datetimeFigureOut">
              <a:rPr lang="en-US" smtClean="0"/>
              <a:t>4/13/2019</a:t>
            </a:fld>
            <a:endParaRPr lang="en-US"/>
          </a:p>
        </p:txBody>
      </p:sp>
      <p:sp>
        <p:nvSpPr>
          <p:cNvPr id="5" name="Footer Placeholder 4">
            <a:extLst>
              <a:ext uri="{FF2B5EF4-FFF2-40B4-BE49-F238E27FC236}">
                <a16:creationId xmlns:a16="http://schemas.microsoft.com/office/drawing/2014/main" id="{4D27A998-6EF0-4BE9-9CC9-3C5F737433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1915F3-FBCC-4689-B6FD-9BD84074DCCE}"/>
              </a:ext>
            </a:extLst>
          </p:cNvPr>
          <p:cNvSpPr>
            <a:spLocks noGrp="1"/>
          </p:cNvSpPr>
          <p:nvPr>
            <p:ph type="sldNum" sz="quarter" idx="12"/>
          </p:nvPr>
        </p:nvSpPr>
        <p:spPr/>
        <p:txBody>
          <a:bodyPr/>
          <a:lstStyle/>
          <a:p>
            <a:fld id="{A164BABF-79D8-4670-8B01-AC6F9D0CB373}" type="slidenum">
              <a:rPr lang="en-US" smtClean="0"/>
              <a:t>‹#›</a:t>
            </a:fld>
            <a:endParaRPr lang="en-US"/>
          </a:p>
        </p:txBody>
      </p:sp>
    </p:spTree>
    <p:extLst>
      <p:ext uri="{BB962C8B-B14F-4D97-AF65-F5344CB8AC3E}">
        <p14:creationId xmlns:p14="http://schemas.microsoft.com/office/powerpoint/2010/main" val="38286000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5F36D-461C-439F-A726-DCC5BEF62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C0999F-B74C-485B-BC8C-A4A297E8B1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B487F6-A8EF-45DA-A56E-2AB17EEA63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ACA373-8E6D-47CA-B223-34409A74D5EB}"/>
              </a:ext>
            </a:extLst>
          </p:cNvPr>
          <p:cNvSpPr>
            <a:spLocks noGrp="1"/>
          </p:cNvSpPr>
          <p:nvPr>
            <p:ph type="dt" sz="half" idx="10"/>
          </p:nvPr>
        </p:nvSpPr>
        <p:spPr/>
        <p:txBody>
          <a:bodyPr/>
          <a:lstStyle/>
          <a:p>
            <a:fld id="{8975E16C-17A6-47C6-922B-2047675B8F93}" type="datetimeFigureOut">
              <a:rPr lang="en-US" smtClean="0"/>
              <a:t>4/13/2019</a:t>
            </a:fld>
            <a:endParaRPr lang="en-US"/>
          </a:p>
        </p:txBody>
      </p:sp>
      <p:sp>
        <p:nvSpPr>
          <p:cNvPr id="6" name="Footer Placeholder 5">
            <a:extLst>
              <a:ext uri="{FF2B5EF4-FFF2-40B4-BE49-F238E27FC236}">
                <a16:creationId xmlns:a16="http://schemas.microsoft.com/office/drawing/2014/main" id="{A80CF06E-61D7-4F6B-8122-2117608B16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7D27E-BDBF-4DC5-9ED0-03A99D3DC401}"/>
              </a:ext>
            </a:extLst>
          </p:cNvPr>
          <p:cNvSpPr>
            <a:spLocks noGrp="1"/>
          </p:cNvSpPr>
          <p:nvPr>
            <p:ph type="sldNum" sz="quarter" idx="12"/>
          </p:nvPr>
        </p:nvSpPr>
        <p:spPr/>
        <p:txBody>
          <a:bodyPr/>
          <a:lstStyle/>
          <a:p>
            <a:fld id="{CBAD0DEB-BAF5-4211-B64C-04A46C56DB4F}" type="slidenum">
              <a:rPr lang="en-US" smtClean="0"/>
              <a:t>‹#›</a:t>
            </a:fld>
            <a:endParaRPr lang="en-US"/>
          </a:p>
        </p:txBody>
      </p:sp>
    </p:spTree>
    <p:extLst>
      <p:ext uri="{BB962C8B-B14F-4D97-AF65-F5344CB8AC3E}">
        <p14:creationId xmlns:p14="http://schemas.microsoft.com/office/powerpoint/2010/main" val="26449692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3F17-ACF2-41AB-9C2E-96162608AD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1B0C44-46F7-4744-966C-AD75838EFF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F6BCE-B61A-493F-8BEB-59B5FB5901CC}"/>
              </a:ext>
            </a:extLst>
          </p:cNvPr>
          <p:cNvSpPr>
            <a:spLocks noGrp="1"/>
          </p:cNvSpPr>
          <p:nvPr>
            <p:ph type="dt" sz="half" idx="10"/>
          </p:nvPr>
        </p:nvSpPr>
        <p:spPr/>
        <p:txBody>
          <a:bodyPr/>
          <a:lstStyle/>
          <a:p>
            <a:fld id="{8975E16C-17A6-47C6-922B-2047675B8F93}" type="datetimeFigureOut">
              <a:rPr lang="en-US" smtClean="0"/>
              <a:t>4/13/2019</a:t>
            </a:fld>
            <a:endParaRPr lang="en-US"/>
          </a:p>
        </p:txBody>
      </p:sp>
      <p:sp>
        <p:nvSpPr>
          <p:cNvPr id="5" name="Footer Placeholder 4">
            <a:extLst>
              <a:ext uri="{FF2B5EF4-FFF2-40B4-BE49-F238E27FC236}">
                <a16:creationId xmlns:a16="http://schemas.microsoft.com/office/drawing/2014/main" id="{98A7C0B6-6F51-4C90-A548-C822FB9129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DE8A14-4741-4F98-8448-C1BBBBF6FE7F}"/>
              </a:ext>
            </a:extLst>
          </p:cNvPr>
          <p:cNvSpPr>
            <a:spLocks noGrp="1"/>
          </p:cNvSpPr>
          <p:nvPr>
            <p:ph type="sldNum" sz="quarter" idx="12"/>
          </p:nvPr>
        </p:nvSpPr>
        <p:spPr/>
        <p:txBody>
          <a:bodyPr/>
          <a:lstStyle/>
          <a:p>
            <a:fld id="{CBAD0DEB-BAF5-4211-B64C-04A46C56DB4F}" type="slidenum">
              <a:rPr lang="en-US" smtClean="0"/>
              <a:t>‹#›</a:t>
            </a:fld>
            <a:endParaRPr lang="en-US"/>
          </a:p>
        </p:txBody>
      </p:sp>
    </p:spTree>
    <p:extLst>
      <p:ext uri="{BB962C8B-B14F-4D97-AF65-F5344CB8AC3E}">
        <p14:creationId xmlns:p14="http://schemas.microsoft.com/office/powerpoint/2010/main" val="31193013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58F94C-EE57-4248-B8DF-F679A26384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F9D548-6A3C-447C-90D0-506E91B8B0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FC96E-D4EF-46B1-9600-DE5EBEFA14D9}"/>
              </a:ext>
            </a:extLst>
          </p:cNvPr>
          <p:cNvSpPr>
            <a:spLocks noGrp="1"/>
          </p:cNvSpPr>
          <p:nvPr>
            <p:ph type="dt" sz="half" idx="10"/>
          </p:nvPr>
        </p:nvSpPr>
        <p:spPr/>
        <p:txBody>
          <a:bodyPr/>
          <a:lstStyle/>
          <a:p>
            <a:fld id="{8975E16C-17A6-47C6-922B-2047675B8F93}" type="datetimeFigureOut">
              <a:rPr lang="en-US" smtClean="0"/>
              <a:t>4/13/2019</a:t>
            </a:fld>
            <a:endParaRPr lang="en-US"/>
          </a:p>
        </p:txBody>
      </p:sp>
      <p:sp>
        <p:nvSpPr>
          <p:cNvPr id="5" name="Footer Placeholder 4">
            <a:extLst>
              <a:ext uri="{FF2B5EF4-FFF2-40B4-BE49-F238E27FC236}">
                <a16:creationId xmlns:a16="http://schemas.microsoft.com/office/drawing/2014/main" id="{A7EBEEAC-221D-4AAA-8B79-D541F60B39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B148A7-77B6-4BBE-9361-16A16E366A5B}"/>
              </a:ext>
            </a:extLst>
          </p:cNvPr>
          <p:cNvSpPr>
            <a:spLocks noGrp="1"/>
          </p:cNvSpPr>
          <p:nvPr>
            <p:ph type="sldNum" sz="quarter" idx="12"/>
          </p:nvPr>
        </p:nvSpPr>
        <p:spPr/>
        <p:txBody>
          <a:bodyPr/>
          <a:lstStyle/>
          <a:p>
            <a:fld id="{CBAD0DEB-BAF5-4211-B64C-04A46C56DB4F}" type="slidenum">
              <a:rPr lang="en-US" smtClean="0"/>
              <a:t>‹#›</a:t>
            </a:fld>
            <a:endParaRPr lang="en-US"/>
          </a:p>
        </p:txBody>
      </p:sp>
    </p:spTree>
    <p:extLst>
      <p:ext uri="{BB962C8B-B14F-4D97-AF65-F5344CB8AC3E}">
        <p14:creationId xmlns:p14="http://schemas.microsoft.com/office/powerpoint/2010/main" val="1731788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B108-8ED6-4325-8254-5EDCC83545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A16568-3AFD-43B7-9DDF-623F6854D3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A907CF6-40B7-4466-A878-3A66E6573EC2}"/>
              </a:ext>
            </a:extLst>
          </p:cNvPr>
          <p:cNvSpPr>
            <a:spLocks noGrp="1"/>
          </p:cNvSpPr>
          <p:nvPr>
            <p:ph type="dt" sz="half" idx="10"/>
          </p:nvPr>
        </p:nvSpPr>
        <p:spPr/>
        <p:txBody>
          <a:bodyPr/>
          <a:lstStyle/>
          <a:p>
            <a:fld id="{CCF797A8-477F-4BA1-8A07-C8DC1CAE7AB5}" type="datetimeFigureOut">
              <a:rPr lang="en-US" smtClean="0"/>
              <a:t>4/13/2019</a:t>
            </a:fld>
            <a:endParaRPr lang="en-US"/>
          </a:p>
        </p:txBody>
      </p:sp>
      <p:sp>
        <p:nvSpPr>
          <p:cNvPr id="5" name="Footer Placeholder 4">
            <a:extLst>
              <a:ext uri="{FF2B5EF4-FFF2-40B4-BE49-F238E27FC236}">
                <a16:creationId xmlns:a16="http://schemas.microsoft.com/office/drawing/2014/main" id="{2252925F-C7B0-44BD-9022-F8494CFCF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0C40D-4D9A-46D2-8EBE-87570CF038BD}"/>
              </a:ext>
            </a:extLst>
          </p:cNvPr>
          <p:cNvSpPr>
            <a:spLocks noGrp="1"/>
          </p:cNvSpPr>
          <p:nvPr>
            <p:ph type="sldNum" sz="quarter" idx="12"/>
          </p:nvPr>
        </p:nvSpPr>
        <p:spPr/>
        <p:txBody>
          <a:bodyPr/>
          <a:lstStyle/>
          <a:p>
            <a:fld id="{A164BABF-79D8-4670-8B01-AC6F9D0CB373}" type="slidenum">
              <a:rPr lang="en-US" smtClean="0"/>
              <a:t>‹#›</a:t>
            </a:fld>
            <a:endParaRPr lang="en-US"/>
          </a:p>
        </p:txBody>
      </p:sp>
    </p:spTree>
    <p:extLst>
      <p:ext uri="{BB962C8B-B14F-4D97-AF65-F5344CB8AC3E}">
        <p14:creationId xmlns:p14="http://schemas.microsoft.com/office/powerpoint/2010/main" val="3807694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BB813-FAE3-463E-ADD7-DC3D9EE251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E5F6CB-35EB-4C20-B361-617FE3030A4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476EE2-D00B-4003-9A79-CC7EEB14222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04F672-CF47-476C-A5CA-CC5857956C2E}"/>
              </a:ext>
            </a:extLst>
          </p:cNvPr>
          <p:cNvSpPr>
            <a:spLocks noGrp="1"/>
          </p:cNvSpPr>
          <p:nvPr>
            <p:ph type="dt" sz="half" idx="10"/>
          </p:nvPr>
        </p:nvSpPr>
        <p:spPr/>
        <p:txBody>
          <a:bodyPr/>
          <a:lstStyle/>
          <a:p>
            <a:fld id="{CCF797A8-477F-4BA1-8A07-C8DC1CAE7AB5}" type="datetimeFigureOut">
              <a:rPr lang="en-US" smtClean="0"/>
              <a:t>4/13/2019</a:t>
            </a:fld>
            <a:endParaRPr lang="en-US"/>
          </a:p>
        </p:txBody>
      </p:sp>
      <p:sp>
        <p:nvSpPr>
          <p:cNvPr id="6" name="Footer Placeholder 5">
            <a:extLst>
              <a:ext uri="{FF2B5EF4-FFF2-40B4-BE49-F238E27FC236}">
                <a16:creationId xmlns:a16="http://schemas.microsoft.com/office/drawing/2014/main" id="{57EC8A3B-1FF8-4219-8D55-B91D32E82D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09AF3-16CE-4551-9480-132B363FB5D5}"/>
              </a:ext>
            </a:extLst>
          </p:cNvPr>
          <p:cNvSpPr>
            <a:spLocks noGrp="1"/>
          </p:cNvSpPr>
          <p:nvPr>
            <p:ph type="sldNum" sz="quarter" idx="12"/>
          </p:nvPr>
        </p:nvSpPr>
        <p:spPr/>
        <p:txBody>
          <a:bodyPr/>
          <a:lstStyle/>
          <a:p>
            <a:fld id="{A164BABF-79D8-4670-8B01-AC6F9D0CB373}" type="slidenum">
              <a:rPr lang="en-US" smtClean="0"/>
              <a:t>‹#›</a:t>
            </a:fld>
            <a:endParaRPr lang="en-US"/>
          </a:p>
        </p:txBody>
      </p:sp>
    </p:spTree>
    <p:extLst>
      <p:ext uri="{BB962C8B-B14F-4D97-AF65-F5344CB8AC3E}">
        <p14:creationId xmlns:p14="http://schemas.microsoft.com/office/powerpoint/2010/main" val="2999925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5F4E-BAC6-4CF3-88BB-937413ACD5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382410-A366-4ECA-9E4E-C1E3D25507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69DCAB1-94F3-45C8-AD19-C130FC7407A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581990-6056-4D04-ACD8-AEAB3BB4AF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26D328-0CAB-433F-9285-1D53534C0C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B630FA-CDA7-49E7-8F68-81F8A458F424}"/>
              </a:ext>
            </a:extLst>
          </p:cNvPr>
          <p:cNvSpPr>
            <a:spLocks noGrp="1"/>
          </p:cNvSpPr>
          <p:nvPr>
            <p:ph type="dt" sz="half" idx="10"/>
          </p:nvPr>
        </p:nvSpPr>
        <p:spPr/>
        <p:txBody>
          <a:bodyPr/>
          <a:lstStyle/>
          <a:p>
            <a:fld id="{CCF797A8-477F-4BA1-8A07-C8DC1CAE7AB5}" type="datetimeFigureOut">
              <a:rPr lang="en-US" smtClean="0"/>
              <a:t>4/13/2019</a:t>
            </a:fld>
            <a:endParaRPr lang="en-US"/>
          </a:p>
        </p:txBody>
      </p:sp>
      <p:sp>
        <p:nvSpPr>
          <p:cNvPr id="8" name="Footer Placeholder 7">
            <a:extLst>
              <a:ext uri="{FF2B5EF4-FFF2-40B4-BE49-F238E27FC236}">
                <a16:creationId xmlns:a16="http://schemas.microsoft.com/office/drawing/2014/main" id="{DACC54AF-3D1B-43D7-AF2E-06F14E480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789AE2-6C02-4011-9798-5416E48E4B5A}"/>
              </a:ext>
            </a:extLst>
          </p:cNvPr>
          <p:cNvSpPr>
            <a:spLocks noGrp="1"/>
          </p:cNvSpPr>
          <p:nvPr>
            <p:ph type="sldNum" sz="quarter" idx="12"/>
          </p:nvPr>
        </p:nvSpPr>
        <p:spPr/>
        <p:txBody>
          <a:bodyPr/>
          <a:lstStyle/>
          <a:p>
            <a:fld id="{A164BABF-79D8-4670-8B01-AC6F9D0CB373}" type="slidenum">
              <a:rPr lang="en-US" smtClean="0"/>
              <a:t>‹#›</a:t>
            </a:fld>
            <a:endParaRPr lang="en-US"/>
          </a:p>
        </p:txBody>
      </p:sp>
    </p:spTree>
    <p:extLst>
      <p:ext uri="{BB962C8B-B14F-4D97-AF65-F5344CB8AC3E}">
        <p14:creationId xmlns:p14="http://schemas.microsoft.com/office/powerpoint/2010/main" val="3993035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B1014-8C9C-422D-9C4B-844ECD2531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9FC39D-832A-46AE-BA2C-3A6D46AA0D1A}"/>
              </a:ext>
            </a:extLst>
          </p:cNvPr>
          <p:cNvSpPr>
            <a:spLocks noGrp="1"/>
          </p:cNvSpPr>
          <p:nvPr>
            <p:ph type="dt" sz="half" idx="10"/>
          </p:nvPr>
        </p:nvSpPr>
        <p:spPr/>
        <p:txBody>
          <a:bodyPr/>
          <a:lstStyle/>
          <a:p>
            <a:fld id="{CCF797A8-477F-4BA1-8A07-C8DC1CAE7AB5}" type="datetimeFigureOut">
              <a:rPr lang="en-US" smtClean="0"/>
              <a:t>4/13/2019</a:t>
            </a:fld>
            <a:endParaRPr lang="en-US"/>
          </a:p>
        </p:txBody>
      </p:sp>
      <p:sp>
        <p:nvSpPr>
          <p:cNvPr id="4" name="Footer Placeholder 3">
            <a:extLst>
              <a:ext uri="{FF2B5EF4-FFF2-40B4-BE49-F238E27FC236}">
                <a16:creationId xmlns:a16="http://schemas.microsoft.com/office/drawing/2014/main" id="{2CB1827B-59B7-41A1-9955-98D2082C6F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49A593-394E-4ACE-9325-AA87173D4B78}"/>
              </a:ext>
            </a:extLst>
          </p:cNvPr>
          <p:cNvSpPr>
            <a:spLocks noGrp="1"/>
          </p:cNvSpPr>
          <p:nvPr>
            <p:ph type="sldNum" sz="quarter" idx="12"/>
          </p:nvPr>
        </p:nvSpPr>
        <p:spPr/>
        <p:txBody>
          <a:bodyPr/>
          <a:lstStyle/>
          <a:p>
            <a:fld id="{A164BABF-79D8-4670-8B01-AC6F9D0CB373}" type="slidenum">
              <a:rPr lang="en-US" smtClean="0"/>
              <a:t>‹#›</a:t>
            </a:fld>
            <a:endParaRPr lang="en-US"/>
          </a:p>
        </p:txBody>
      </p:sp>
    </p:spTree>
    <p:extLst>
      <p:ext uri="{BB962C8B-B14F-4D97-AF65-F5344CB8AC3E}">
        <p14:creationId xmlns:p14="http://schemas.microsoft.com/office/powerpoint/2010/main" val="287827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D378A7-8BF9-42B7-BF4E-B91DF913936C}"/>
              </a:ext>
            </a:extLst>
          </p:cNvPr>
          <p:cNvSpPr>
            <a:spLocks noGrp="1"/>
          </p:cNvSpPr>
          <p:nvPr>
            <p:ph type="dt" sz="half" idx="10"/>
          </p:nvPr>
        </p:nvSpPr>
        <p:spPr/>
        <p:txBody>
          <a:bodyPr/>
          <a:lstStyle/>
          <a:p>
            <a:fld id="{CCF797A8-477F-4BA1-8A07-C8DC1CAE7AB5}" type="datetimeFigureOut">
              <a:rPr lang="en-US" smtClean="0"/>
              <a:t>4/13/2019</a:t>
            </a:fld>
            <a:endParaRPr lang="en-US"/>
          </a:p>
        </p:txBody>
      </p:sp>
      <p:sp>
        <p:nvSpPr>
          <p:cNvPr id="3" name="Footer Placeholder 2">
            <a:extLst>
              <a:ext uri="{FF2B5EF4-FFF2-40B4-BE49-F238E27FC236}">
                <a16:creationId xmlns:a16="http://schemas.microsoft.com/office/drawing/2014/main" id="{37031157-9912-464F-8652-A77A673FFA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8A5DBD-A798-4171-A49B-A15789D27DF5}"/>
              </a:ext>
            </a:extLst>
          </p:cNvPr>
          <p:cNvSpPr>
            <a:spLocks noGrp="1"/>
          </p:cNvSpPr>
          <p:nvPr>
            <p:ph type="sldNum" sz="quarter" idx="12"/>
          </p:nvPr>
        </p:nvSpPr>
        <p:spPr/>
        <p:txBody>
          <a:bodyPr/>
          <a:lstStyle/>
          <a:p>
            <a:fld id="{A164BABF-79D8-4670-8B01-AC6F9D0CB373}" type="slidenum">
              <a:rPr lang="en-US" smtClean="0"/>
              <a:t>‹#›</a:t>
            </a:fld>
            <a:endParaRPr lang="en-US"/>
          </a:p>
        </p:txBody>
      </p:sp>
    </p:spTree>
    <p:extLst>
      <p:ext uri="{BB962C8B-B14F-4D97-AF65-F5344CB8AC3E}">
        <p14:creationId xmlns:p14="http://schemas.microsoft.com/office/powerpoint/2010/main" val="417523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E975F-554E-4103-A101-F5FF058496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7A4AC1-4ADB-4FC4-A778-A11D514475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934A4-7D33-417C-B499-065B47146A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B6655F-59D0-4AA6-B0C3-9040FE9FE776}"/>
              </a:ext>
            </a:extLst>
          </p:cNvPr>
          <p:cNvSpPr>
            <a:spLocks noGrp="1"/>
          </p:cNvSpPr>
          <p:nvPr>
            <p:ph type="dt" sz="half" idx="10"/>
          </p:nvPr>
        </p:nvSpPr>
        <p:spPr/>
        <p:txBody>
          <a:bodyPr/>
          <a:lstStyle/>
          <a:p>
            <a:fld id="{CCF797A8-477F-4BA1-8A07-C8DC1CAE7AB5}" type="datetimeFigureOut">
              <a:rPr lang="en-US" smtClean="0"/>
              <a:t>4/13/2019</a:t>
            </a:fld>
            <a:endParaRPr lang="en-US"/>
          </a:p>
        </p:txBody>
      </p:sp>
      <p:sp>
        <p:nvSpPr>
          <p:cNvPr id="6" name="Footer Placeholder 5">
            <a:extLst>
              <a:ext uri="{FF2B5EF4-FFF2-40B4-BE49-F238E27FC236}">
                <a16:creationId xmlns:a16="http://schemas.microsoft.com/office/drawing/2014/main" id="{79C3186E-D4D9-48D0-8B74-9DF6C92799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5E03D5-F41B-460B-BF14-EA87ACC02EB3}"/>
              </a:ext>
            </a:extLst>
          </p:cNvPr>
          <p:cNvSpPr>
            <a:spLocks noGrp="1"/>
          </p:cNvSpPr>
          <p:nvPr>
            <p:ph type="sldNum" sz="quarter" idx="12"/>
          </p:nvPr>
        </p:nvSpPr>
        <p:spPr/>
        <p:txBody>
          <a:bodyPr/>
          <a:lstStyle/>
          <a:p>
            <a:fld id="{A164BABF-79D8-4670-8B01-AC6F9D0CB373}" type="slidenum">
              <a:rPr lang="en-US" smtClean="0"/>
              <a:t>‹#›</a:t>
            </a:fld>
            <a:endParaRPr lang="en-US"/>
          </a:p>
        </p:txBody>
      </p:sp>
    </p:spTree>
    <p:extLst>
      <p:ext uri="{BB962C8B-B14F-4D97-AF65-F5344CB8AC3E}">
        <p14:creationId xmlns:p14="http://schemas.microsoft.com/office/powerpoint/2010/main" val="1190739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4AD1B-3E58-4196-AD58-53F1B5DA4F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043796-500B-4D3F-9064-7010F8B78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515406-CA1E-4764-AA81-CD9E18214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1B4C60-ECC8-4F68-B8E1-C35A89253D2C}"/>
              </a:ext>
            </a:extLst>
          </p:cNvPr>
          <p:cNvSpPr>
            <a:spLocks noGrp="1"/>
          </p:cNvSpPr>
          <p:nvPr>
            <p:ph type="dt" sz="half" idx="10"/>
          </p:nvPr>
        </p:nvSpPr>
        <p:spPr/>
        <p:txBody>
          <a:bodyPr/>
          <a:lstStyle/>
          <a:p>
            <a:fld id="{CCF797A8-477F-4BA1-8A07-C8DC1CAE7AB5}" type="datetimeFigureOut">
              <a:rPr lang="en-US" smtClean="0"/>
              <a:t>4/13/2019</a:t>
            </a:fld>
            <a:endParaRPr lang="en-US"/>
          </a:p>
        </p:txBody>
      </p:sp>
      <p:sp>
        <p:nvSpPr>
          <p:cNvPr id="6" name="Footer Placeholder 5">
            <a:extLst>
              <a:ext uri="{FF2B5EF4-FFF2-40B4-BE49-F238E27FC236}">
                <a16:creationId xmlns:a16="http://schemas.microsoft.com/office/drawing/2014/main" id="{3BFB2B88-B9DE-409A-9ABA-8256E5AE7D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C3DA86-1B5C-4603-B047-CEE1B6D0283C}"/>
              </a:ext>
            </a:extLst>
          </p:cNvPr>
          <p:cNvSpPr>
            <a:spLocks noGrp="1"/>
          </p:cNvSpPr>
          <p:nvPr>
            <p:ph type="sldNum" sz="quarter" idx="12"/>
          </p:nvPr>
        </p:nvSpPr>
        <p:spPr/>
        <p:txBody>
          <a:bodyPr/>
          <a:lstStyle/>
          <a:p>
            <a:fld id="{A164BABF-79D8-4670-8B01-AC6F9D0CB373}" type="slidenum">
              <a:rPr lang="en-US" smtClean="0"/>
              <a:t>‹#›</a:t>
            </a:fld>
            <a:endParaRPr lang="en-US"/>
          </a:p>
        </p:txBody>
      </p:sp>
    </p:spTree>
    <p:extLst>
      <p:ext uri="{BB962C8B-B14F-4D97-AF65-F5344CB8AC3E}">
        <p14:creationId xmlns:p14="http://schemas.microsoft.com/office/powerpoint/2010/main" val="1455113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B43948-426F-47D3-A733-D091325497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7AEE1B-9D78-43DE-94D0-3A6F507CCE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4BE7C8-310C-481C-B78B-143E409FD7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F797A8-477F-4BA1-8A07-C8DC1CAE7AB5}" type="datetimeFigureOut">
              <a:rPr lang="en-US" smtClean="0"/>
              <a:t>4/13/2019</a:t>
            </a:fld>
            <a:endParaRPr lang="en-US"/>
          </a:p>
        </p:txBody>
      </p:sp>
      <p:sp>
        <p:nvSpPr>
          <p:cNvPr id="5" name="Footer Placeholder 4">
            <a:extLst>
              <a:ext uri="{FF2B5EF4-FFF2-40B4-BE49-F238E27FC236}">
                <a16:creationId xmlns:a16="http://schemas.microsoft.com/office/drawing/2014/main" id="{BB250AFF-AFE0-4789-886E-8E4B8678E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C7DEE3-4DF5-46A2-96AB-F1020B36C4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64BABF-79D8-4670-8B01-AC6F9D0CB373}" type="slidenum">
              <a:rPr lang="en-US" smtClean="0"/>
              <a:t>‹#›</a:t>
            </a:fld>
            <a:endParaRPr lang="en-US"/>
          </a:p>
        </p:txBody>
      </p:sp>
    </p:spTree>
    <p:extLst>
      <p:ext uri="{BB962C8B-B14F-4D97-AF65-F5344CB8AC3E}">
        <p14:creationId xmlns:p14="http://schemas.microsoft.com/office/powerpoint/2010/main" val="701981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BE505C-2FBB-404B-925F-373A44368F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98105D-587C-4897-A196-A98660BD67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3BFEA-7FCC-45D6-B171-93253F7F2F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5E16C-17A6-47C6-922B-2047675B8F93}" type="datetimeFigureOut">
              <a:rPr lang="en-US" smtClean="0"/>
              <a:t>4/13/2019</a:t>
            </a:fld>
            <a:endParaRPr lang="en-US"/>
          </a:p>
        </p:txBody>
      </p:sp>
      <p:sp>
        <p:nvSpPr>
          <p:cNvPr id="5" name="Footer Placeholder 4">
            <a:extLst>
              <a:ext uri="{FF2B5EF4-FFF2-40B4-BE49-F238E27FC236}">
                <a16:creationId xmlns:a16="http://schemas.microsoft.com/office/drawing/2014/main" id="{2B555126-EB78-4964-A725-5D2FC6D2BE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B11282-C47A-468E-93A2-10E36AB19B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D0DEB-BAF5-4211-B64C-04A46C56DB4F}" type="slidenum">
              <a:rPr lang="en-US" smtClean="0"/>
              <a:t>‹#›</a:t>
            </a:fld>
            <a:endParaRPr lang="en-US"/>
          </a:p>
        </p:txBody>
      </p:sp>
    </p:spTree>
    <p:extLst>
      <p:ext uri="{BB962C8B-B14F-4D97-AF65-F5344CB8AC3E}">
        <p14:creationId xmlns:p14="http://schemas.microsoft.com/office/powerpoint/2010/main" val="1672771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9A92A-5F25-4F99-B78D-87F412B6C216}"/>
              </a:ext>
            </a:extLst>
          </p:cNvPr>
          <p:cNvSpPr>
            <a:spLocks noGrp="1"/>
          </p:cNvSpPr>
          <p:nvPr>
            <p:ph type="title"/>
          </p:nvPr>
        </p:nvSpPr>
        <p:spPr/>
        <p:txBody>
          <a:bodyPr/>
          <a:lstStyle/>
          <a:p>
            <a:pPr algn="ctr"/>
            <a:r>
              <a:rPr lang="en-US" dirty="0"/>
              <a:t>Data Cleanup and merge - JD</a:t>
            </a:r>
          </a:p>
        </p:txBody>
      </p:sp>
    </p:spTree>
    <p:extLst>
      <p:ext uri="{BB962C8B-B14F-4D97-AF65-F5344CB8AC3E}">
        <p14:creationId xmlns:p14="http://schemas.microsoft.com/office/powerpoint/2010/main" val="694758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C833078-AB90-4044-A90F-9ACA540E0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2128993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E8805-4424-49F3-9D7E-4569F3359714}"/>
              </a:ext>
            </a:extLst>
          </p:cNvPr>
          <p:cNvSpPr>
            <a:spLocks noGrp="1"/>
          </p:cNvSpPr>
          <p:nvPr>
            <p:ph type="title"/>
          </p:nvPr>
        </p:nvSpPr>
        <p:spPr/>
        <p:txBody>
          <a:bodyPr/>
          <a:lstStyle/>
          <a:p>
            <a:r>
              <a:rPr lang="en-US" dirty="0"/>
              <a:t>Percent of Homeless to Total Population</a:t>
            </a:r>
          </a:p>
        </p:txBody>
      </p:sp>
      <p:sp>
        <p:nvSpPr>
          <p:cNvPr id="3" name="Content Placeholder 2">
            <a:extLst>
              <a:ext uri="{FF2B5EF4-FFF2-40B4-BE49-F238E27FC236}">
                <a16:creationId xmlns:a16="http://schemas.microsoft.com/office/drawing/2014/main" id="{D15C347C-A5D7-4517-AAAA-8FDD1C6291E9}"/>
              </a:ext>
            </a:extLst>
          </p:cNvPr>
          <p:cNvSpPr>
            <a:spLocks noGrp="1"/>
          </p:cNvSpPr>
          <p:nvPr>
            <p:ph idx="1"/>
          </p:nvPr>
        </p:nvSpPr>
        <p:spPr/>
        <p:txBody>
          <a:bodyPr/>
          <a:lstStyle/>
          <a:p>
            <a:pPr marL="0" indent="0">
              <a:buNone/>
            </a:pPr>
            <a:r>
              <a:rPr lang="en-US" dirty="0"/>
              <a:t>We then decided to take the top and bottom 5 states and see what the percentage of homeless was to total population, to possibly see if the poor performing states had a higher homeless population.</a:t>
            </a:r>
          </a:p>
          <a:p>
            <a:pPr marL="0" indent="0">
              <a:buNone/>
            </a:pPr>
            <a:endParaRPr lang="en-US" dirty="0"/>
          </a:p>
          <a:p>
            <a:pPr marL="0" indent="0">
              <a:buNone/>
            </a:pPr>
            <a:r>
              <a:rPr lang="en-US" dirty="0"/>
              <a:t>Homeless population was not a factor:</a:t>
            </a:r>
          </a:p>
          <a:p>
            <a:r>
              <a:rPr lang="en-US" dirty="0"/>
              <a:t>New York : .47%</a:t>
            </a:r>
          </a:p>
          <a:p>
            <a:r>
              <a:rPr lang="en-US" dirty="0"/>
              <a:t>D.C.: .98%</a:t>
            </a:r>
          </a:p>
          <a:p>
            <a:r>
              <a:rPr lang="en-US" dirty="0"/>
              <a:t>Massachusetts: .29%</a:t>
            </a:r>
          </a:p>
          <a:p>
            <a:r>
              <a:rPr lang="en-US" dirty="0"/>
              <a:t>The bottom 5 were all below .35%</a:t>
            </a:r>
          </a:p>
          <a:p>
            <a:endParaRPr lang="en-US" dirty="0"/>
          </a:p>
        </p:txBody>
      </p:sp>
    </p:spTree>
    <p:extLst>
      <p:ext uri="{BB962C8B-B14F-4D97-AF65-F5344CB8AC3E}">
        <p14:creationId xmlns:p14="http://schemas.microsoft.com/office/powerpoint/2010/main" val="24319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549A4FB-5579-4D9B-A0A1-578F35B11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7317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C5EA9-67A0-444E-B93E-243A590E382E}"/>
              </a:ext>
            </a:extLst>
          </p:cNvPr>
          <p:cNvSpPr>
            <a:spLocks noGrp="1"/>
          </p:cNvSpPr>
          <p:nvPr>
            <p:ph type="title"/>
          </p:nvPr>
        </p:nvSpPr>
        <p:spPr/>
        <p:txBody>
          <a:bodyPr/>
          <a:lstStyle/>
          <a:p>
            <a:pPr algn="ctr"/>
            <a:r>
              <a:rPr lang="en-US" dirty="0"/>
              <a:t>Dollars Spent Per Capita	(2018)</a:t>
            </a:r>
          </a:p>
        </p:txBody>
      </p:sp>
      <p:sp>
        <p:nvSpPr>
          <p:cNvPr id="3" name="Content Placeholder 2">
            <a:extLst>
              <a:ext uri="{FF2B5EF4-FFF2-40B4-BE49-F238E27FC236}">
                <a16:creationId xmlns:a16="http://schemas.microsoft.com/office/drawing/2014/main" id="{3251863D-B3AB-42FF-A6A7-4B7987ECC76F}"/>
              </a:ext>
            </a:extLst>
          </p:cNvPr>
          <p:cNvSpPr>
            <a:spLocks noGrp="1"/>
          </p:cNvSpPr>
          <p:nvPr>
            <p:ph idx="1"/>
          </p:nvPr>
        </p:nvSpPr>
        <p:spPr/>
        <p:txBody>
          <a:bodyPr/>
          <a:lstStyle/>
          <a:p>
            <a:pPr marL="0" indent="0">
              <a:buNone/>
            </a:pPr>
            <a:r>
              <a:rPr lang="en-US" dirty="0"/>
              <a:t>The final analysis was to see how much federal money was being spent per capita.</a:t>
            </a:r>
          </a:p>
          <a:p>
            <a:pPr marL="0" indent="0">
              <a:buNone/>
            </a:pPr>
            <a:endParaRPr lang="en-US" dirty="0"/>
          </a:p>
          <a:p>
            <a:pPr marL="0" indent="0">
              <a:buNone/>
            </a:pPr>
            <a:r>
              <a:rPr lang="en-US" dirty="0"/>
              <a:t>As expected, the top 5 were spending more, but not as much as expected. D.C. was the outlier at over thirty dollars per person, but a majority were +/- $10 per person.</a:t>
            </a:r>
          </a:p>
          <a:p>
            <a:pPr marL="0" indent="0">
              <a:buNone/>
            </a:pPr>
            <a:endParaRPr lang="en-US" dirty="0"/>
          </a:p>
          <a:p>
            <a:pPr marL="0" indent="0">
              <a:buNone/>
            </a:pPr>
            <a:r>
              <a:rPr lang="en-US" dirty="0"/>
              <a:t>Even states like North Carolina, spent less per capita, but is able to provide shelter for a majority of its homeless population.</a:t>
            </a:r>
          </a:p>
        </p:txBody>
      </p:sp>
    </p:spTree>
    <p:extLst>
      <p:ext uri="{BB962C8B-B14F-4D97-AF65-F5344CB8AC3E}">
        <p14:creationId xmlns:p14="http://schemas.microsoft.com/office/powerpoint/2010/main" val="2446496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48F423E-6000-41CD-B18F-4624246FF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701301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FF6E0-D3BB-458A-8772-141EBBDE96B3}"/>
              </a:ext>
            </a:extLst>
          </p:cNvPr>
          <p:cNvSpPr>
            <a:spLocks noGrp="1"/>
          </p:cNvSpPr>
          <p:nvPr>
            <p:ph type="title"/>
          </p:nvPr>
        </p:nvSpPr>
        <p:spPr/>
        <p:txBody>
          <a:bodyPr/>
          <a:lstStyle/>
          <a:p>
            <a:pPr algn="ctr"/>
            <a:r>
              <a:rPr lang="en-US" dirty="0"/>
              <a:t>Final Analysis</a:t>
            </a:r>
          </a:p>
        </p:txBody>
      </p:sp>
      <p:sp>
        <p:nvSpPr>
          <p:cNvPr id="3" name="Content Placeholder 2">
            <a:extLst>
              <a:ext uri="{FF2B5EF4-FFF2-40B4-BE49-F238E27FC236}">
                <a16:creationId xmlns:a16="http://schemas.microsoft.com/office/drawing/2014/main" id="{3CB9ED71-5269-4CEF-A435-BC975A533196}"/>
              </a:ext>
            </a:extLst>
          </p:cNvPr>
          <p:cNvSpPr>
            <a:spLocks noGrp="1"/>
          </p:cNvSpPr>
          <p:nvPr>
            <p:ph idx="1"/>
          </p:nvPr>
        </p:nvSpPr>
        <p:spPr/>
        <p:txBody>
          <a:bodyPr/>
          <a:lstStyle/>
          <a:p>
            <a:r>
              <a:rPr lang="en-US" dirty="0"/>
              <a:t>HUD budget is $26 Billion for 2020. That is a $500 Million increase over the 2018 budget.</a:t>
            </a:r>
          </a:p>
          <a:p>
            <a:r>
              <a:rPr lang="en-US" dirty="0"/>
              <a:t>Per our analysis, California should receive an increase in budget to provide shelters. However, we should look closer at the allocations for California to be sure money is being spent to house the homeless.</a:t>
            </a:r>
          </a:p>
          <a:p>
            <a:r>
              <a:rPr lang="en-US" dirty="0"/>
              <a:t>With the remaining bottom four, a slight increase to the annual budget should covers costs to expand homeless shelters.</a:t>
            </a:r>
          </a:p>
          <a:p>
            <a:endParaRPr lang="en-US" dirty="0"/>
          </a:p>
        </p:txBody>
      </p:sp>
    </p:spTree>
    <p:extLst>
      <p:ext uri="{BB962C8B-B14F-4D97-AF65-F5344CB8AC3E}">
        <p14:creationId xmlns:p14="http://schemas.microsoft.com/office/powerpoint/2010/main" val="2425186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A49B3-50E3-4292-8F30-76090B89847B}"/>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D52509EB-49D0-49CE-AAD3-778A5D5970DC}"/>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BC87540-580C-4291-9BCB-3541F8279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261" y="468373"/>
            <a:ext cx="10577477" cy="5921253"/>
          </a:xfrm>
          <a:prstGeom prst="rect">
            <a:avLst/>
          </a:prstGeom>
        </p:spPr>
      </p:pic>
    </p:spTree>
    <p:extLst>
      <p:ext uri="{BB962C8B-B14F-4D97-AF65-F5344CB8AC3E}">
        <p14:creationId xmlns:p14="http://schemas.microsoft.com/office/powerpoint/2010/main" val="2414359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9A92A-5F25-4F99-B78D-87F412B6C216}"/>
              </a:ext>
            </a:extLst>
          </p:cNvPr>
          <p:cNvSpPr>
            <a:spLocks noGrp="1"/>
          </p:cNvSpPr>
          <p:nvPr>
            <p:ph type="title"/>
          </p:nvPr>
        </p:nvSpPr>
        <p:spPr/>
        <p:txBody>
          <a:bodyPr/>
          <a:lstStyle/>
          <a:p>
            <a:pPr algn="ctr"/>
            <a:r>
              <a:rPr lang="en-US" dirty="0"/>
              <a:t>Data Cleanup and merge - Dan</a:t>
            </a:r>
          </a:p>
        </p:txBody>
      </p:sp>
    </p:spTree>
    <p:extLst>
      <p:ext uri="{BB962C8B-B14F-4D97-AF65-F5344CB8AC3E}">
        <p14:creationId xmlns:p14="http://schemas.microsoft.com/office/powerpoint/2010/main" val="872936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BFEA4A-994B-45DC-B4BF-907FEB7B3AED}"/>
              </a:ext>
            </a:extLst>
          </p:cNvPr>
          <p:cNvPicPr>
            <a:picLocks noChangeAspect="1"/>
          </p:cNvPicPr>
          <p:nvPr/>
        </p:nvPicPr>
        <p:blipFill>
          <a:blip r:embed="rId2"/>
          <a:stretch>
            <a:fillRect/>
          </a:stretch>
        </p:blipFill>
        <p:spPr>
          <a:xfrm>
            <a:off x="399759" y="189176"/>
            <a:ext cx="11058525" cy="3118568"/>
          </a:xfrm>
          <a:prstGeom prst="rect">
            <a:avLst/>
          </a:prstGeom>
        </p:spPr>
      </p:pic>
      <p:pic>
        <p:nvPicPr>
          <p:cNvPr id="2" name="Picture 1">
            <a:extLst>
              <a:ext uri="{FF2B5EF4-FFF2-40B4-BE49-F238E27FC236}">
                <a16:creationId xmlns:a16="http://schemas.microsoft.com/office/drawing/2014/main" id="{1D57D0FC-2954-4792-87DF-F1D5C9DB13A2}"/>
              </a:ext>
            </a:extLst>
          </p:cNvPr>
          <p:cNvPicPr>
            <a:picLocks noChangeAspect="1"/>
          </p:cNvPicPr>
          <p:nvPr/>
        </p:nvPicPr>
        <p:blipFill>
          <a:blip r:embed="rId3"/>
          <a:stretch>
            <a:fillRect/>
          </a:stretch>
        </p:blipFill>
        <p:spPr>
          <a:xfrm>
            <a:off x="1092309" y="3429000"/>
            <a:ext cx="9824831" cy="1284439"/>
          </a:xfrm>
          <a:prstGeom prst="rect">
            <a:avLst/>
          </a:prstGeom>
        </p:spPr>
      </p:pic>
      <p:pic>
        <p:nvPicPr>
          <p:cNvPr id="3" name="Picture 2">
            <a:extLst>
              <a:ext uri="{FF2B5EF4-FFF2-40B4-BE49-F238E27FC236}">
                <a16:creationId xmlns:a16="http://schemas.microsoft.com/office/drawing/2014/main" id="{2AB5C80A-0312-45E5-A5AF-5B035222CFA9}"/>
              </a:ext>
            </a:extLst>
          </p:cNvPr>
          <p:cNvPicPr>
            <a:picLocks noChangeAspect="1"/>
          </p:cNvPicPr>
          <p:nvPr/>
        </p:nvPicPr>
        <p:blipFill>
          <a:blip r:embed="rId4"/>
          <a:stretch>
            <a:fillRect/>
          </a:stretch>
        </p:blipFill>
        <p:spPr>
          <a:xfrm>
            <a:off x="1324347" y="4834695"/>
            <a:ext cx="9513281" cy="1568857"/>
          </a:xfrm>
          <a:prstGeom prst="rect">
            <a:avLst/>
          </a:prstGeom>
        </p:spPr>
      </p:pic>
    </p:spTree>
    <p:extLst>
      <p:ext uri="{BB962C8B-B14F-4D97-AF65-F5344CB8AC3E}">
        <p14:creationId xmlns:p14="http://schemas.microsoft.com/office/powerpoint/2010/main" val="2113261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43000D-8F32-4718-A31D-27C9EFC7C05A}"/>
              </a:ext>
            </a:extLst>
          </p:cNvPr>
          <p:cNvPicPr>
            <a:picLocks noChangeAspect="1"/>
          </p:cNvPicPr>
          <p:nvPr/>
        </p:nvPicPr>
        <p:blipFill>
          <a:blip r:embed="rId2"/>
          <a:stretch>
            <a:fillRect/>
          </a:stretch>
        </p:blipFill>
        <p:spPr>
          <a:xfrm>
            <a:off x="1633537" y="1366837"/>
            <a:ext cx="8924925" cy="4124325"/>
          </a:xfrm>
          <a:prstGeom prst="rect">
            <a:avLst/>
          </a:prstGeom>
        </p:spPr>
      </p:pic>
    </p:spTree>
    <p:extLst>
      <p:ext uri="{BB962C8B-B14F-4D97-AF65-F5344CB8AC3E}">
        <p14:creationId xmlns:p14="http://schemas.microsoft.com/office/powerpoint/2010/main" val="346648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FFBA62-5CED-440A-A0E2-C3C4B7209A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6561" y="0"/>
            <a:ext cx="8598877" cy="6858000"/>
          </a:xfrm>
          <a:prstGeom prst="rect">
            <a:avLst/>
          </a:prstGeom>
        </p:spPr>
      </p:pic>
    </p:spTree>
    <p:extLst>
      <p:ext uri="{BB962C8B-B14F-4D97-AF65-F5344CB8AC3E}">
        <p14:creationId xmlns:p14="http://schemas.microsoft.com/office/powerpoint/2010/main" val="2194114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91A369-EBFE-4C7C-A98D-A3C6FBA825AC}"/>
              </a:ext>
            </a:extLst>
          </p:cNvPr>
          <p:cNvPicPr>
            <a:picLocks noChangeAspect="1"/>
          </p:cNvPicPr>
          <p:nvPr/>
        </p:nvPicPr>
        <p:blipFill>
          <a:blip r:embed="rId2"/>
          <a:stretch>
            <a:fillRect/>
          </a:stretch>
        </p:blipFill>
        <p:spPr>
          <a:xfrm>
            <a:off x="548648" y="3073487"/>
            <a:ext cx="5357452" cy="2665332"/>
          </a:xfrm>
          <a:prstGeom prst="rect">
            <a:avLst/>
          </a:prstGeom>
        </p:spPr>
      </p:pic>
      <p:pic>
        <p:nvPicPr>
          <p:cNvPr id="5" name="Picture 4">
            <a:extLst>
              <a:ext uri="{FF2B5EF4-FFF2-40B4-BE49-F238E27FC236}">
                <a16:creationId xmlns:a16="http://schemas.microsoft.com/office/drawing/2014/main" id="{E62889A2-B393-4EA4-B219-014B288763E0}"/>
              </a:ext>
            </a:extLst>
          </p:cNvPr>
          <p:cNvPicPr>
            <a:picLocks noChangeAspect="1"/>
          </p:cNvPicPr>
          <p:nvPr/>
        </p:nvPicPr>
        <p:blipFill>
          <a:blip r:embed="rId3"/>
          <a:stretch>
            <a:fillRect/>
          </a:stretch>
        </p:blipFill>
        <p:spPr>
          <a:xfrm>
            <a:off x="6253817" y="1119181"/>
            <a:ext cx="5294715" cy="4619638"/>
          </a:xfrm>
          <a:prstGeom prst="rect">
            <a:avLst/>
          </a:prstGeom>
        </p:spPr>
      </p:pic>
      <p:sp>
        <p:nvSpPr>
          <p:cNvPr id="6" name="TextBox 5">
            <a:extLst>
              <a:ext uri="{FF2B5EF4-FFF2-40B4-BE49-F238E27FC236}">
                <a16:creationId xmlns:a16="http://schemas.microsoft.com/office/drawing/2014/main" id="{84D93F8F-B1C5-4037-81E6-11D71089A2C4}"/>
              </a:ext>
            </a:extLst>
          </p:cNvPr>
          <p:cNvSpPr txBox="1"/>
          <p:nvPr/>
        </p:nvSpPr>
        <p:spPr>
          <a:xfrm>
            <a:off x="911811" y="1119181"/>
            <a:ext cx="4973016" cy="1754326"/>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Arial Narrow" panose="020B0606020202030204" pitchFamily="34" charset="0"/>
              </a:rPr>
              <a:t>Half of the people that were homelessness in US are in one five states: California 129,972,  New York 91,897, Florida 31,030, Texas 25310, and Washington 22,304. </a:t>
            </a:r>
          </a:p>
          <a:p>
            <a:pPr marL="285750" indent="-285750">
              <a:buFont typeface="Arial" panose="020B0604020202020204" pitchFamily="34" charset="0"/>
              <a:buChar char="•"/>
            </a:pPr>
            <a:r>
              <a:rPr lang="en-US" sz="1200" dirty="0"/>
              <a:t>California and New York had the largest numbers of people experiencing homelessness and high rates of homelessness, at 33 and 46 people per 10,000.</a:t>
            </a:r>
          </a:p>
          <a:p>
            <a:pPr marL="285750" indent="-285750">
              <a:buFont typeface="Arial" panose="020B0604020202020204" pitchFamily="34" charset="0"/>
              <a:buChar char="•"/>
            </a:pPr>
            <a:r>
              <a:rPr lang="en-US" sz="1200" dirty="0"/>
              <a:t>Florida (15) and Texas (9) was lower than the national average of 17 people per 10,000.</a:t>
            </a:r>
          </a:p>
          <a:p>
            <a:pPr marL="285750" indent="-285750">
              <a:buFont typeface="Arial" panose="020B0604020202020204" pitchFamily="34" charset="0"/>
              <a:buChar char="•"/>
            </a:pPr>
            <a:endParaRPr lang="en-US" sz="1200" dirty="0">
              <a:latin typeface="Arial Narrow" panose="020B0606020202030204" pitchFamily="34" charset="0"/>
            </a:endParaRPr>
          </a:p>
        </p:txBody>
      </p:sp>
    </p:spTree>
    <p:extLst>
      <p:ext uri="{BB962C8B-B14F-4D97-AF65-F5344CB8AC3E}">
        <p14:creationId xmlns:p14="http://schemas.microsoft.com/office/powerpoint/2010/main" val="1555301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F3CAC8-C6D1-4CD1-9F45-15C80CBF0DFA}"/>
              </a:ext>
            </a:extLst>
          </p:cNvPr>
          <p:cNvPicPr>
            <a:picLocks noChangeAspect="1"/>
          </p:cNvPicPr>
          <p:nvPr/>
        </p:nvPicPr>
        <p:blipFill>
          <a:blip r:embed="rId2"/>
          <a:stretch>
            <a:fillRect/>
          </a:stretch>
        </p:blipFill>
        <p:spPr>
          <a:xfrm>
            <a:off x="6694415" y="429402"/>
            <a:ext cx="5407097" cy="6092695"/>
          </a:xfrm>
          <a:prstGeom prst="rect">
            <a:avLst/>
          </a:prstGeom>
        </p:spPr>
      </p:pic>
      <p:sp>
        <p:nvSpPr>
          <p:cNvPr id="15" name="TextBox 14">
            <a:extLst>
              <a:ext uri="{FF2B5EF4-FFF2-40B4-BE49-F238E27FC236}">
                <a16:creationId xmlns:a16="http://schemas.microsoft.com/office/drawing/2014/main" id="{40723ECC-5281-4B6A-8414-0FC5703AFAFD}"/>
              </a:ext>
            </a:extLst>
          </p:cNvPr>
          <p:cNvSpPr txBox="1"/>
          <p:nvPr/>
        </p:nvSpPr>
        <p:spPr>
          <a:xfrm>
            <a:off x="366526" y="439354"/>
            <a:ext cx="6185276" cy="1938992"/>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Arial Narrow" panose="020B0606020202030204" pitchFamily="34" charset="0"/>
              </a:rPr>
              <a:t>Nearly half of all unsheltered people in the country were in California (47% or 89,543). The state with the next largest number of people experiencing homelessness in unsheltered locations was Florida, with seven percent of the U.S. total (13,393 people)</a:t>
            </a:r>
          </a:p>
          <a:p>
            <a:pPr marL="285750" indent="-285750">
              <a:buFont typeface="Arial" panose="020B0604020202020204" pitchFamily="34" charset="0"/>
              <a:buChar char="•"/>
            </a:pPr>
            <a:r>
              <a:rPr lang="en-US" sz="1200" dirty="0">
                <a:latin typeface="Arial Narrow" panose="020B0606020202030204" pitchFamily="34" charset="0"/>
              </a:rPr>
              <a:t>In four states, more than half of all people experiencing homelessness were found in unsheltered locations: California (69%), Oregon (62%), Nevada (56%), and Hawaii (53%).</a:t>
            </a:r>
          </a:p>
          <a:p>
            <a:pPr marL="285750" indent="-285750">
              <a:buFont typeface="Arial" panose="020B0604020202020204" pitchFamily="34" charset="0"/>
              <a:buChar char="•"/>
            </a:pPr>
            <a:r>
              <a:rPr lang="en-US" sz="1200" dirty="0">
                <a:latin typeface="Arial Narrow" panose="020B0606020202030204" pitchFamily="34" charset="0"/>
              </a:rPr>
              <a:t>Four states—Maine, Rhode Island, New York, and Massachusetts—sheltered at least 95 percent of people experiencing homelessness.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latin typeface="Arial Narrow" panose="020B0606020202030204" pitchFamily="34" charset="0"/>
            </a:endParaRPr>
          </a:p>
        </p:txBody>
      </p:sp>
      <p:pic>
        <p:nvPicPr>
          <p:cNvPr id="10" name="Picture 9">
            <a:extLst>
              <a:ext uri="{FF2B5EF4-FFF2-40B4-BE49-F238E27FC236}">
                <a16:creationId xmlns:a16="http://schemas.microsoft.com/office/drawing/2014/main" id="{ABAC15E4-11CE-407A-80DD-D93DDE8B7892}"/>
              </a:ext>
            </a:extLst>
          </p:cNvPr>
          <p:cNvPicPr>
            <a:picLocks noChangeAspect="1"/>
          </p:cNvPicPr>
          <p:nvPr/>
        </p:nvPicPr>
        <p:blipFill>
          <a:blip r:embed="rId3"/>
          <a:stretch>
            <a:fillRect/>
          </a:stretch>
        </p:blipFill>
        <p:spPr>
          <a:xfrm>
            <a:off x="90488" y="2743200"/>
            <a:ext cx="6318701" cy="3743325"/>
          </a:xfrm>
          <a:prstGeom prst="rect">
            <a:avLst/>
          </a:prstGeom>
        </p:spPr>
      </p:pic>
    </p:spTree>
    <p:extLst>
      <p:ext uri="{BB962C8B-B14F-4D97-AF65-F5344CB8AC3E}">
        <p14:creationId xmlns:p14="http://schemas.microsoft.com/office/powerpoint/2010/main" val="3729015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F055-B1FF-49DA-A686-B5758CDB3080}"/>
              </a:ext>
            </a:extLst>
          </p:cNvPr>
          <p:cNvSpPr>
            <a:spLocks noGrp="1"/>
          </p:cNvSpPr>
          <p:nvPr>
            <p:ph type="title"/>
          </p:nvPr>
        </p:nvSpPr>
        <p:spPr/>
        <p:txBody>
          <a:bodyPr/>
          <a:lstStyle/>
          <a:p>
            <a:r>
              <a:rPr lang="en-US" dirty="0"/>
              <a:t>Total Homeless by State vs. Maximum Beds</a:t>
            </a:r>
          </a:p>
        </p:txBody>
      </p:sp>
      <p:sp>
        <p:nvSpPr>
          <p:cNvPr id="3" name="Content Placeholder 2">
            <a:extLst>
              <a:ext uri="{FF2B5EF4-FFF2-40B4-BE49-F238E27FC236}">
                <a16:creationId xmlns:a16="http://schemas.microsoft.com/office/drawing/2014/main" id="{424484EC-72AC-446A-88EA-8F0A7CEB1B77}"/>
              </a:ext>
            </a:extLst>
          </p:cNvPr>
          <p:cNvSpPr>
            <a:spLocks noGrp="1"/>
          </p:cNvSpPr>
          <p:nvPr>
            <p:ph idx="1"/>
          </p:nvPr>
        </p:nvSpPr>
        <p:spPr/>
        <p:txBody>
          <a:bodyPr/>
          <a:lstStyle/>
          <a:p>
            <a:pPr marL="0" indent="0">
              <a:buNone/>
            </a:pPr>
            <a:r>
              <a:rPr lang="en-US" dirty="0"/>
              <a:t>During our analysis, we decided to dig deeper by state to see where shelters were lacking. Most states were doing well, with some doing better and some doing much worse.</a:t>
            </a:r>
          </a:p>
          <a:p>
            <a:r>
              <a:rPr lang="en-US" dirty="0"/>
              <a:t>New York shelters 96% of their homeless population, which is .47% of the state’s population</a:t>
            </a:r>
          </a:p>
          <a:p>
            <a:r>
              <a:rPr lang="en-US" dirty="0"/>
              <a:t>California, on the other hand, only provides shelters for 34% of their homeless that are .33% of the state’s total population</a:t>
            </a:r>
          </a:p>
        </p:txBody>
      </p:sp>
    </p:spTree>
    <p:extLst>
      <p:ext uri="{BB962C8B-B14F-4D97-AF65-F5344CB8AC3E}">
        <p14:creationId xmlns:p14="http://schemas.microsoft.com/office/powerpoint/2010/main" val="2497862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531</Words>
  <Application>Microsoft Office PowerPoint</Application>
  <PresentationFormat>Widescreen</PresentationFormat>
  <Paragraphs>31</Paragraphs>
  <Slides>15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Arial Narrow</vt:lpstr>
      <vt:lpstr>Calibri</vt:lpstr>
      <vt:lpstr>Calibri Light</vt:lpstr>
      <vt:lpstr>Office Theme</vt:lpstr>
      <vt:lpstr>1_Office Theme</vt:lpstr>
      <vt:lpstr>Data Cleanup and merge - JD</vt:lpstr>
      <vt:lpstr>PowerPoint Presentation</vt:lpstr>
      <vt:lpstr>Data Cleanup and merge - Dan</vt:lpstr>
      <vt:lpstr>PowerPoint Presentation</vt:lpstr>
      <vt:lpstr>PowerPoint Presentation</vt:lpstr>
      <vt:lpstr>PowerPoint Presentation</vt:lpstr>
      <vt:lpstr>PowerPoint Presentation</vt:lpstr>
      <vt:lpstr>PowerPoint Presentation</vt:lpstr>
      <vt:lpstr>Total Homeless by State vs. Maximum Beds</vt:lpstr>
      <vt:lpstr>PowerPoint Presentation</vt:lpstr>
      <vt:lpstr>Percent of Homeless to Total Population</vt:lpstr>
      <vt:lpstr>PowerPoint Presentation</vt:lpstr>
      <vt:lpstr>Dollars Spent Per Capita (2018)</vt:lpstr>
      <vt:lpstr>PowerPoint Presentation</vt:lpstr>
      <vt:lpstr>Final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Coar</dc:creator>
  <cp:lastModifiedBy>Daniel Coar</cp:lastModifiedBy>
  <cp:revision>12</cp:revision>
  <dcterms:created xsi:type="dcterms:W3CDTF">2019-04-12T21:02:35Z</dcterms:created>
  <dcterms:modified xsi:type="dcterms:W3CDTF">2019-04-13T13:55:27Z</dcterms:modified>
</cp:coreProperties>
</file>