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008" y="-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780EF-6B37-563D-9E9D-4CB089D9C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A9D86-C645-8496-006C-181CB2CAA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1A72D8-9E47-FDFD-9119-5D34AF25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771B-BB58-454E-BA30-9CE2E6A57118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737236-7BA1-B822-79FA-D82877C0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073A3-CD45-25AC-54D6-CEA2020B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6346-C9F8-4FC0-949E-F2BF467C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3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91FE-0CA3-5A55-4FE8-85233CA3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537480-A50F-A71D-92A3-6C26C96EE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8F4D40-0B91-485D-2857-8EBBEC85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771B-BB58-454E-BA30-9CE2E6A57118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D13903-A2AB-92D0-94C3-DF60EF00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4EDC8-9FD0-7E6C-D65B-1C3E0B3A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6346-C9F8-4FC0-949E-F2BF467C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5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1036FF-F319-FE5D-1C56-9A007D5B3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975990-36AF-7CB5-AB31-C2D980A1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62FA87-4E6B-9B1E-62C7-C5C74ECA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771B-BB58-454E-BA30-9CE2E6A57118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4AC464-BC4B-D504-6997-CFDB85A5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0F91D6-E7F2-6CE9-E45B-AA72659E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6346-C9F8-4FC0-949E-F2BF467C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91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6919A-D95B-81DA-96AF-57D55EAD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1B3064-7A30-7641-3C67-C1B9CEAD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C92DA-4ED1-F256-18BF-95A78E5D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771B-BB58-454E-BA30-9CE2E6A57118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32FE5-C3E0-B39F-D80A-6D1DA999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BEF9A3-AC37-2BD8-E4A3-A13FF930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6346-C9F8-4FC0-949E-F2BF467C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07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5092D-F942-C78E-643C-5668C7DD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019176-949B-0081-BF08-F315EB08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766080-7A62-DD3F-4BCC-6EE22912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771B-BB58-454E-BA30-9CE2E6A57118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9037F5-8CF0-8B3E-68CD-150E294E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73D9B4-9AB6-99FD-948D-7FDF7118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6346-C9F8-4FC0-949E-F2BF467C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38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7B9A2-8895-60B8-9846-D9CA0819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1FACE-B39A-2846-09B6-907801234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925791-D357-595C-9D4A-F666AF345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C1A825-498B-A7B8-812C-0BDBD179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771B-BB58-454E-BA30-9CE2E6A57118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C7D00C-D7CF-9BA5-67F1-239B0CE6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2B3200-4C22-78E6-78C3-EFB75E8D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6346-C9F8-4FC0-949E-F2BF467C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28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512FD-666B-BF47-DFB2-6B552235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97D1B-7525-E6F1-A8E1-693D1B101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E53B37-99E9-03EA-4BFA-E3E4F303D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D300AD-499B-0D04-EFE8-0B746DE48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1CAE71-F9AE-4217-4CDC-927E87865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B4343D-F54A-8E60-504E-7F02C40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771B-BB58-454E-BA30-9CE2E6A57118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2C1BB5-4B3E-46A8-DFE3-78EB17E0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17B5CF-86EE-CCA6-4565-4B88E942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6346-C9F8-4FC0-949E-F2BF467C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34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9462F-24DA-EB2D-8664-51D0CD94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4C0EAC-8002-4F50-6FF3-360815D8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771B-BB58-454E-BA30-9CE2E6A57118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978809-0E9E-ED4F-9978-D381E84A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D47FFB-C4F4-FEF6-0399-034F928C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6346-C9F8-4FC0-949E-F2BF467C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6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8BD7BA-8B9E-EB2E-D7AC-D727ED63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771B-BB58-454E-BA30-9CE2E6A57118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3702EF-917B-BFC1-3E19-99FE3E88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9A496C-C493-60A8-A218-4E92DF64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6346-C9F8-4FC0-949E-F2BF467C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1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E88E6-BFFB-1E52-C60D-E1D36561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7C85D1-3454-EB00-A658-DF4BD33B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967336-F66B-77E5-FD4C-3B6AFEAF6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3C30F1-28D5-E358-0652-C2E68A5F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771B-BB58-454E-BA30-9CE2E6A57118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BA45FF-2293-89B1-17CD-130A9B71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5FE434-0EA8-BE9E-1585-BC4277B1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6346-C9F8-4FC0-949E-F2BF467C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87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19324-21DC-C368-43B4-FAAD09A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8C3C60-DEE6-C4B5-0161-CFBD8E39B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F416EB-632B-958B-E0CC-56FB04C2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666335-0479-3545-E76D-5FF09CD7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771B-BB58-454E-BA30-9CE2E6A57118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A90A3-9288-BDF5-FF72-96BA1327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57E380-B32D-1C91-CF6E-877CBD6C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6346-C9F8-4FC0-949E-F2BF467C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3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BEB02-BCF9-F5F8-8762-08C88995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309981-8178-AB69-D675-F54F15B40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4553D-165F-74B5-6873-E10E318AD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7771B-BB58-454E-BA30-9CE2E6A57118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34817C-FB4A-0DCD-2F4B-2D8B3D3B4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22CC8D-A8F5-B7C0-979A-010B22A0C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6346-C9F8-4FC0-949E-F2BF467C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87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B6CB98B3-D37F-B9A4-6912-76B5561FACA8}"/>
              </a:ext>
            </a:extLst>
          </p:cNvPr>
          <p:cNvSpPr/>
          <p:nvPr/>
        </p:nvSpPr>
        <p:spPr>
          <a:xfrm>
            <a:off x="2802892" y="880856"/>
            <a:ext cx="1060704" cy="914400"/>
          </a:xfrm>
          <a:prstGeom prst="triangle">
            <a:avLst>
              <a:gd name="adj" fmla="val 547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743660C-26B7-5CF1-7A1C-3D3871166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3579" y="833780"/>
            <a:ext cx="2838450" cy="1609725"/>
          </a:xfrm>
          <a:prstGeom prst="rect">
            <a:avLst/>
          </a:prstGeom>
        </p:spPr>
      </p:pic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F93C9408-A16E-57A4-55D3-417F90B6AD17}"/>
              </a:ext>
            </a:extLst>
          </p:cNvPr>
          <p:cNvSpPr/>
          <p:nvPr/>
        </p:nvSpPr>
        <p:spPr>
          <a:xfrm>
            <a:off x="2412535" y="1181442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C77E446-6A26-59C4-1080-43F13E3FBA8C}"/>
              </a:ext>
            </a:extLst>
          </p:cNvPr>
          <p:cNvSpPr/>
          <p:nvPr/>
        </p:nvSpPr>
        <p:spPr>
          <a:xfrm>
            <a:off x="3316274" y="1607931"/>
            <a:ext cx="374650" cy="374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DB6D751-03F3-9A4C-61A2-3B6AFB159001}"/>
              </a:ext>
            </a:extLst>
          </p:cNvPr>
          <p:cNvSpPr/>
          <p:nvPr/>
        </p:nvSpPr>
        <p:spPr>
          <a:xfrm>
            <a:off x="3273836" y="1258132"/>
            <a:ext cx="55309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Gráfico 25" descr="Home1 estrutura de tópicos">
            <a:extLst>
              <a:ext uri="{FF2B5EF4-FFF2-40B4-BE49-F238E27FC236}">
                <a16:creationId xmlns:a16="http://schemas.microsoft.com/office/drawing/2014/main" id="{EDE87E54-740E-9535-64C7-E02F8A434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959" y="3859212"/>
            <a:ext cx="914400" cy="914400"/>
          </a:xfrm>
          <a:prstGeom prst="rect">
            <a:avLst/>
          </a:prstGeom>
        </p:spPr>
      </p:pic>
      <p:pic>
        <p:nvPicPr>
          <p:cNvPr id="28" name="Gráfico 27" descr="Home1 com preenchimento sólido">
            <a:extLst>
              <a:ext uri="{FF2B5EF4-FFF2-40B4-BE49-F238E27FC236}">
                <a16:creationId xmlns:a16="http://schemas.microsoft.com/office/drawing/2014/main" id="{404F6C7A-E167-16C3-228C-015699BF7F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4555" y="4068762"/>
            <a:ext cx="914400" cy="914400"/>
          </a:xfrm>
          <a:prstGeom prst="rect">
            <a:avLst/>
          </a:prstGeom>
        </p:spPr>
      </p:pic>
      <p:pic>
        <p:nvPicPr>
          <p:cNvPr id="30" name="Gráfico 29" descr="Porta aberta com preenchimento sólido">
            <a:extLst>
              <a:ext uri="{FF2B5EF4-FFF2-40B4-BE49-F238E27FC236}">
                <a16:creationId xmlns:a16="http://schemas.microsoft.com/office/drawing/2014/main" id="{716D8F65-6E47-1F2D-868D-A7C57239A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1548" y="5607374"/>
            <a:ext cx="914400" cy="914400"/>
          </a:xfrm>
          <a:prstGeom prst="rect">
            <a:avLst/>
          </a:prstGeom>
        </p:spPr>
      </p:pic>
      <p:pic>
        <p:nvPicPr>
          <p:cNvPr id="1024" name="Gráfico 1023" descr="Porta aberta estrutura de tópicos">
            <a:extLst>
              <a:ext uri="{FF2B5EF4-FFF2-40B4-BE49-F238E27FC236}">
                <a16:creationId xmlns:a16="http://schemas.microsoft.com/office/drawing/2014/main" id="{4B703632-60B1-E4DF-C0D3-4571D8852F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89722" y="5522913"/>
            <a:ext cx="914400" cy="914400"/>
          </a:xfrm>
          <a:prstGeom prst="rect">
            <a:avLst/>
          </a:prstGeom>
        </p:spPr>
      </p:pic>
      <p:pic>
        <p:nvPicPr>
          <p:cNvPr id="1027" name="Gráfico 1026" descr="Fotos Polaroid estrutura de tópicos">
            <a:extLst>
              <a:ext uri="{FF2B5EF4-FFF2-40B4-BE49-F238E27FC236}">
                <a16:creationId xmlns:a16="http://schemas.microsoft.com/office/drawing/2014/main" id="{7BC623BA-44C1-A370-E893-5D3545C6A7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8069" y="2916237"/>
            <a:ext cx="914400" cy="914400"/>
          </a:xfrm>
          <a:prstGeom prst="rect">
            <a:avLst/>
          </a:prstGeom>
        </p:spPr>
      </p:pic>
      <p:pic>
        <p:nvPicPr>
          <p:cNvPr id="1043" name="Picture 4" descr="Onda, Vetor De Onda, Papel De Parede Da área De Trabalho png transparente  grátis">
            <a:extLst>
              <a:ext uri="{FF2B5EF4-FFF2-40B4-BE49-F238E27FC236}">
                <a16:creationId xmlns:a16="http://schemas.microsoft.com/office/drawing/2014/main" id="{A4AC3F72-D034-E039-DF52-695CD1A2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62667" y1="67500" x2="62667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50" y="1374056"/>
            <a:ext cx="2918278" cy="77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F4CAAF5C-21E8-CB3B-3C19-6599BB759166}"/>
              </a:ext>
            </a:extLst>
          </p:cNvPr>
          <p:cNvGrpSpPr/>
          <p:nvPr/>
        </p:nvGrpSpPr>
        <p:grpSpPr>
          <a:xfrm>
            <a:off x="7308619" y="2936874"/>
            <a:ext cx="1591056" cy="994091"/>
            <a:chOff x="7308619" y="2936874"/>
            <a:chExt cx="1591056" cy="994091"/>
          </a:xfrm>
        </p:grpSpPr>
        <p:grpSp>
          <p:nvGrpSpPr>
            <p:cNvPr id="1036" name="Agrupar 1035">
              <a:extLst>
                <a:ext uri="{FF2B5EF4-FFF2-40B4-BE49-F238E27FC236}">
                  <a16:creationId xmlns:a16="http://schemas.microsoft.com/office/drawing/2014/main" id="{46A2BB27-1108-94C7-D236-66D619F5C0BA}"/>
                </a:ext>
              </a:extLst>
            </p:cNvPr>
            <p:cNvGrpSpPr/>
            <p:nvPr/>
          </p:nvGrpSpPr>
          <p:grpSpPr>
            <a:xfrm>
              <a:off x="7838971" y="2936874"/>
              <a:ext cx="1060704" cy="914400"/>
              <a:chOff x="6570431" y="3026090"/>
              <a:chExt cx="1060704" cy="914400"/>
            </a:xfrm>
          </p:grpSpPr>
          <p:sp>
            <p:nvSpPr>
              <p:cNvPr id="1030" name="Triângulo isósceles 1029">
                <a:extLst>
                  <a:ext uri="{FF2B5EF4-FFF2-40B4-BE49-F238E27FC236}">
                    <a16:creationId xmlns:a16="http://schemas.microsoft.com/office/drawing/2014/main" id="{584A58CC-B258-B810-9B7F-E8ECA1ACF0DD}"/>
                  </a:ext>
                </a:extLst>
              </p:cNvPr>
              <p:cNvSpPr/>
              <p:nvPr/>
            </p:nvSpPr>
            <p:spPr>
              <a:xfrm>
                <a:off x="6570431" y="3026090"/>
                <a:ext cx="1060704" cy="914400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0704" h="914400" fill="none" extrusionOk="0">
                    <a:moveTo>
                      <a:pt x="0" y="914400"/>
                    </a:moveTo>
                    <a:cubicBezTo>
                      <a:pt x="104691" y="833314"/>
                      <a:pt x="272758" y="435315"/>
                      <a:pt x="530352" y="0"/>
                    </a:cubicBezTo>
                    <a:cubicBezTo>
                      <a:pt x="715991" y="354840"/>
                      <a:pt x="799020" y="603957"/>
                      <a:pt x="1060704" y="914400"/>
                    </a:cubicBezTo>
                    <a:cubicBezTo>
                      <a:pt x="584075" y="983015"/>
                      <a:pt x="166935" y="846302"/>
                      <a:pt x="0" y="914400"/>
                    </a:cubicBezTo>
                    <a:close/>
                  </a:path>
                  <a:path w="1060704" h="914400" stroke="0" extrusionOk="0">
                    <a:moveTo>
                      <a:pt x="0" y="914400"/>
                    </a:moveTo>
                    <a:cubicBezTo>
                      <a:pt x="118428" y="568221"/>
                      <a:pt x="533812" y="179634"/>
                      <a:pt x="530352" y="0"/>
                    </a:cubicBezTo>
                    <a:cubicBezTo>
                      <a:pt x="707953" y="337792"/>
                      <a:pt x="966876" y="682247"/>
                      <a:pt x="1060704" y="914400"/>
                    </a:cubicBezTo>
                    <a:cubicBezTo>
                      <a:pt x="898160" y="989296"/>
                      <a:pt x="474861" y="827462"/>
                      <a:pt x="0" y="91440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extLst>
                  <a:ext uri="{C807C97D-BFC1-408E-A445-0C87EB9F89A2}">
                    <ask:lineSketchStyleProps xmlns:ask="http://schemas.microsoft.com/office/drawing/2018/sketchyshapes" sd="2225865239">
                      <a:prstGeom prst="triangl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2" name="Retângulo 1031">
                <a:extLst>
                  <a:ext uri="{FF2B5EF4-FFF2-40B4-BE49-F238E27FC236}">
                    <a16:creationId xmlns:a16="http://schemas.microsoft.com/office/drawing/2014/main" id="{0EE09942-A41E-B6B5-A237-A7A185A69DDB}"/>
                  </a:ext>
                </a:extLst>
              </p:cNvPr>
              <p:cNvSpPr/>
              <p:nvPr/>
            </p:nvSpPr>
            <p:spPr>
              <a:xfrm flipV="1">
                <a:off x="6946922" y="3450625"/>
                <a:ext cx="123415" cy="1234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3" name="Retângulo 1032">
                <a:extLst>
                  <a:ext uri="{FF2B5EF4-FFF2-40B4-BE49-F238E27FC236}">
                    <a16:creationId xmlns:a16="http://schemas.microsoft.com/office/drawing/2014/main" id="{48E5D10D-1587-F322-FD86-152714EF3A2B}"/>
                  </a:ext>
                </a:extLst>
              </p:cNvPr>
              <p:cNvSpPr/>
              <p:nvPr/>
            </p:nvSpPr>
            <p:spPr>
              <a:xfrm flipV="1">
                <a:off x="7111685" y="3450625"/>
                <a:ext cx="123415" cy="1234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4" name="Retângulo 1033">
                <a:extLst>
                  <a:ext uri="{FF2B5EF4-FFF2-40B4-BE49-F238E27FC236}">
                    <a16:creationId xmlns:a16="http://schemas.microsoft.com/office/drawing/2014/main" id="{FA0BEF35-16A9-CCA0-DA60-A8CE00B9ED42}"/>
                  </a:ext>
                </a:extLst>
              </p:cNvPr>
              <p:cNvSpPr/>
              <p:nvPr/>
            </p:nvSpPr>
            <p:spPr>
              <a:xfrm flipV="1">
                <a:off x="6949713" y="3614791"/>
                <a:ext cx="123415" cy="1234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1034">
                <a:extLst>
                  <a:ext uri="{FF2B5EF4-FFF2-40B4-BE49-F238E27FC236}">
                    <a16:creationId xmlns:a16="http://schemas.microsoft.com/office/drawing/2014/main" id="{9E80B3EA-4D47-5657-A8F3-D2397FC091A6}"/>
                  </a:ext>
                </a:extLst>
              </p:cNvPr>
              <p:cNvSpPr/>
              <p:nvPr/>
            </p:nvSpPr>
            <p:spPr>
              <a:xfrm flipV="1">
                <a:off x="7114476" y="3614791"/>
                <a:ext cx="123415" cy="1234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7" name="Agrupar 1036">
              <a:extLst>
                <a:ext uri="{FF2B5EF4-FFF2-40B4-BE49-F238E27FC236}">
                  <a16:creationId xmlns:a16="http://schemas.microsoft.com/office/drawing/2014/main" id="{E049E4A4-5156-9D87-8C57-4EC437DB0C66}"/>
                </a:ext>
              </a:extLst>
            </p:cNvPr>
            <p:cNvGrpSpPr/>
            <p:nvPr/>
          </p:nvGrpSpPr>
          <p:grpSpPr>
            <a:xfrm>
              <a:off x="7308619" y="3016565"/>
              <a:ext cx="1060704" cy="914400"/>
              <a:chOff x="6570431" y="3026090"/>
              <a:chExt cx="1060704" cy="914400"/>
            </a:xfrm>
          </p:grpSpPr>
          <p:sp>
            <p:nvSpPr>
              <p:cNvPr id="1038" name="Triângulo isósceles 1037">
                <a:extLst>
                  <a:ext uri="{FF2B5EF4-FFF2-40B4-BE49-F238E27FC236}">
                    <a16:creationId xmlns:a16="http://schemas.microsoft.com/office/drawing/2014/main" id="{888C2711-FA81-2DE1-C986-6A8A4B14D4D4}"/>
                  </a:ext>
                </a:extLst>
              </p:cNvPr>
              <p:cNvSpPr/>
              <p:nvPr/>
            </p:nvSpPr>
            <p:spPr>
              <a:xfrm>
                <a:off x="6570431" y="3026090"/>
                <a:ext cx="1060704" cy="914400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0704" h="914400" fill="none" extrusionOk="0">
                    <a:moveTo>
                      <a:pt x="0" y="914400"/>
                    </a:moveTo>
                    <a:cubicBezTo>
                      <a:pt x="104691" y="833314"/>
                      <a:pt x="272758" y="435315"/>
                      <a:pt x="530352" y="0"/>
                    </a:cubicBezTo>
                    <a:cubicBezTo>
                      <a:pt x="715991" y="354840"/>
                      <a:pt x="799020" y="603957"/>
                      <a:pt x="1060704" y="914400"/>
                    </a:cubicBezTo>
                    <a:cubicBezTo>
                      <a:pt x="584075" y="983015"/>
                      <a:pt x="166935" y="846302"/>
                      <a:pt x="0" y="914400"/>
                    </a:cubicBezTo>
                    <a:close/>
                  </a:path>
                  <a:path w="1060704" h="914400" stroke="0" extrusionOk="0">
                    <a:moveTo>
                      <a:pt x="0" y="914400"/>
                    </a:moveTo>
                    <a:cubicBezTo>
                      <a:pt x="118428" y="568221"/>
                      <a:pt x="533812" y="179634"/>
                      <a:pt x="530352" y="0"/>
                    </a:cubicBezTo>
                    <a:cubicBezTo>
                      <a:pt x="707953" y="337792"/>
                      <a:pt x="966876" y="682247"/>
                      <a:pt x="1060704" y="914400"/>
                    </a:cubicBezTo>
                    <a:cubicBezTo>
                      <a:pt x="898160" y="989296"/>
                      <a:pt x="474861" y="827462"/>
                      <a:pt x="0" y="91440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225865239">
                      <a:prstGeom prst="triangl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9" name="Retângulo 1038">
                <a:extLst>
                  <a:ext uri="{FF2B5EF4-FFF2-40B4-BE49-F238E27FC236}">
                    <a16:creationId xmlns:a16="http://schemas.microsoft.com/office/drawing/2014/main" id="{CCB08687-CA5E-B3B6-F34D-7DFBE0DC71B7}"/>
                  </a:ext>
                </a:extLst>
              </p:cNvPr>
              <p:cNvSpPr/>
              <p:nvPr/>
            </p:nvSpPr>
            <p:spPr>
              <a:xfrm flipV="1">
                <a:off x="6946922" y="3450625"/>
                <a:ext cx="123415" cy="1234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40" name="Retângulo 1039">
                <a:extLst>
                  <a:ext uri="{FF2B5EF4-FFF2-40B4-BE49-F238E27FC236}">
                    <a16:creationId xmlns:a16="http://schemas.microsoft.com/office/drawing/2014/main" id="{AB495F13-3C94-0FD1-C369-B7A04111B1B8}"/>
                  </a:ext>
                </a:extLst>
              </p:cNvPr>
              <p:cNvSpPr/>
              <p:nvPr/>
            </p:nvSpPr>
            <p:spPr>
              <a:xfrm flipV="1">
                <a:off x="7111685" y="3450625"/>
                <a:ext cx="123415" cy="1234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1" name="Retângulo 1040">
                <a:extLst>
                  <a:ext uri="{FF2B5EF4-FFF2-40B4-BE49-F238E27FC236}">
                    <a16:creationId xmlns:a16="http://schemas.microsoft.com/office/drawing/2014/main" id="{F2754EE0-0FF4-685F-C818-A8BD712E4039}"/>
                  </a:ext>
                </a:extLst>
              </p:cNvPr>
              <p:cNvSpPr/>
              <p:nvPr/>
            </p:nvSpPr>
            <p:spPr>
              <a:xfrm flipV="1">
                <a:off x="6949713" y="3614791"/>
                <a:ext cx="123415" cy="1234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2" name="Retângulo 1041">
                <a:extLst>
                  <a:ext uri="{FF2B5EF4-FFF2-40B4-BE49-F238E27FC236}">
                    <a16:creationId xmlns:a16="http://schemas.microsoft.com/office/drawing/2014/main" id="{B171D18C-4E22-5300-9904-3B6A06763838}"/>
                  </a:ext>
                </a:extLst>
              </p:cNvPr>
              <p:cNvSpPr/>
              <p:nvPr/>
            </p:nvSpPr>
            <p:spPr>
              <a:xfrm flipV="1">
                <a:off x="7114476" y="3614791"/>
                <a:ext cx="123415" cy="1234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046" name="CaixaDeTexto 1045">
            <a:extLst>
              <a:ext uri="{FF2B5EF4-FFF2-40B4-BE49-F238E27FC236}">
                <a16:creationId xmlns:a16="http://schemas.microsoft.com/office/drawing/2014/main" id="{EF973D56-2B26-C07C-8B3A-9BF672DBCF2D}"/>
              </a:ext>
            </a:extLst>
          </p:cNvPr>
          <p:cNvSpPr txBox="1"/>
          <p:nvPr/>
        </p:nvSpPr>
        <p:spPr>
          <a:xfrm rot="21071265">
            <a:off x="3504254" y="4639147"/>
            <a:ext cx="2334293" cy="584775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guet Script" panose="020F0502020204030204" pitchFamily="2" charset="0"/>
              </a:rPr>
              <a:t>Bom Vizinho</a:t>
            </a:r>
          </a:p>
        </p:txBody>
      </p:sp>
    </p:spTree>
    <p:extLst>
      <p:ext uri="{BB962C8B-B14F-4D97-AF65-F5344CB8AC3E}">
        <p14:creationId xmlns:p14="http://schemas.microsoft.com/office/powerpoint/2010/main" val="3694410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Baguet Script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Damião Costa de Oliveira</dc:creator>
  <cp:lastModifiedBy>Damião Costa de Oliveira</cp:lastModifiedBy>
  <cp:revision>1</cp:revision>
  <dcterms:created xsi:type="dcterms:W3CDTF">2023-06-29T23:40:47Z</dcterms:created>
  <dcterms:modified xsi:type="dcterms:W3CDTF">2023-06-30T01:26:05Z</dcterms:modified>
</cp:coreProperties>
</file>