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a2022e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a2022e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ea2022e8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ea2022e8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ea50d623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ea50d623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a50d623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a50d623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ea50d623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ea50d623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ea50d6232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ea50d6232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ea50d6232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ea50d6232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ea50d6232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ea50d6232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ea50d6232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ea50d6232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ea50d6232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ea50d6232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ea50d6232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ea50d6232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ea50d6232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ea50d6232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ea50d623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6ea50d623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ea50d6232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ea50d6232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a2022e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a2022e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a2022e8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a2022e8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a50d6232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a50d6232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a50d623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a50d623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a2022e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ea2022e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a2022e8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a2022e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ea2022e8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ea2022e8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457925" y="2157000"/>
            <a:ext cx="1722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36325" y="334625"/>
            <a:ext cx="2615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Waterfall Screen</a:t>
            </a:r>
            <a:endParaRPr b="1" sz="24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022" y="1388225"/>
            <a:ext cx="2739002" cy="190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</a:t>
            </a:r>
            <a:endParaRPr b="1"/>
          </a:p>
        </p:txBody>
      </p:sp>
      <p:cxnSp>
        <p:nvCxnSpPr>
          <p:cNvPr id="255" name="Google Shape;255;p22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2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/>
          <p:nvPr/>
        </p:nvSpPr>
        <p:spPr>
          <a:xfrm>
            <a:off x="0" y="334625"/>
            <a:ext cx="29373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Members </a:t>
            </a:r>
            <a:r>
              <a:rPr b="1" lang="en" sz="2400"/>
              <a:t>Screen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(Non-Admin)</a:t>
            </a:r>
            <a:endParaRPr b="1" sz="2400"/>
          </a:p>
        </p:txBody>
      </p:sp>
      <p:sp>
        <p:nvSpPr>
          <p:cNvPr id="262" name="Google Shape;262;p22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2"/>
          <p:cNvSpPr/>
          <p:nvPr/>
        </p:nvSpPr>
        <p:spPr>
          <a:xfrm>
            <a:off x="3278025" y="9608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3278025" y="13079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3278025" y="16550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3278025" y="20021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3278025" y="23492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3278025" y="16509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Tommy</a:t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3278025" y="926170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3278025" y="1270000"/>
            <a:ext cx="1592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  <p:pic>
        <p:nvPicPr>
          <p:cNvPr id="275" name="Google Shape;2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2"/>
          <p:cNvSpPr txBox="1"/>
          <p:nvPr/>
        </p:nvSpPr>
        <p:spPr>
          <a:xfrm>
            <a:off x="84930" y="1565325"/>
            <a:ext cx="2119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Different from Admin 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Mike’s Info</a:t>
            </a:r>
            <a:endParaRPr b="1"/>
          </a:p>
        </p:txBody>
      </p:sp>
      <p:cxnSp>
        <p:nvCxnSpPr>
          <p:cNvPr id="284" name="Google Shape;284;p23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3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3"/>
          <p:cNvSpPr txBox="1"/>
          <p:nvPr/>
        </p:nvSpPr>
        <p:spPr>
          <a:xfrm>
            <a:off x="0" y="334625"/>
            <a:ext cx="29373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Member Info Screen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(Non-Admin)</a:t>
            </a:r>
            <a:endParaRPr b="1" sz="2400"/>
          </a:p>
        </p:txBody>
      </p:sp>
      <p:sp>
        <p:nvSpPr>
          <p:cNvPr id="291" name="Google Shape;291;p23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/>
          <p:nvPr/>
        </p:nvSpPr>
        <p:spPr>
          <a:xfrm>
            <a:off x="3278025" y="16550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3278025" y="20021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3278025" y="23492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3278025" y="16509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 the car</a:t>
            </a:r>
            <a:endParaRPr/>
          </a:p>
        </p:txBody>
      </p:sp>
      <p:sp>
        <p:nvSpPr>
          <p:cNvPr id="298" name="Google Shape;298;p23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Vacuum</a:t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Sweep the floor</a:t>
            </a:r>
            <a:endParaRPr/>
          </a:p>
        </p:txBody>
      </p:sp>
      <p:sp>
        <p:nvSpPr>
          <p:cNvPr id="300" name="Google Shape;300;p23"/>
          <p:cNvSpPr txBox="1"/>
          <p:nvPr/>
        </p:nvSpPr>
        <p:spPr>
          <a:xfrm>
            <a:off x="3556975" y="812795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410 Points</a:t>
            </a:r>
            <a:endParaRPr b="1"/>
          </a:p>
        </p:txBody>
      </p:sp>
      <p:sp>
        <p:nvSpPr>
          <p:cNvPr id="301" name="Google Shape;301;p23"/>
          <p:cNvSpPr txBox="1"/>
          <p:nvPr/>
        </p:nvSpPr>
        <p:spPr>
          <a:xfrm>
            <a:off x="3259375" y="1262563"/>
            <a:ext cx="2057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Assigned Tasks</a:t>
            </a:r>
            <a:endParaRPr b="1"/>
          </a:p>
        </p:txBody>
      </p:sp>
      <p:pic>
        <p:nvPicPr>
          <p:cNvPr id="302" name="Google Shape;3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84930" y="1565325"/>
            <a:ext cx="2119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Different from Admin 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Sweep the floor</a:t>
            </a:r>
            <a:endParaRPr b="1"/>
          </a:p>
        </p:txBody>
      </p:sp>
      <p:cxnSp>
        <p:nvCxnSpPr>
          <p:cNvPr id="311" name="Google Shape;311;p24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4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4"/>
          <p:cNvSpPr txBox="1"/>
          <p:nvPr/>
        </p:nvSpPr>
        <p:spPr>
          <a:xfrm>
            <a:off x="136325" y="334625"/>
            <a:ext cx="31524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Member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Task Info Screen (Non-Admin)</a:t>
            </a:r>
            <a:endParaRPr b="1" sz="2400"/>
          </a:p>
        </p:txBody>
      </p:sp>
      <p:sp>
        <p:nvSpPr>
          <p:cNvPr id="318" name="Google Shape;318;p24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3278025" y="926175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Value: 20 pts</a:t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3278025" y="1270000"/>
            <a:ext cx="1592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 M,R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3278025" y="1591776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Completed: 6</a:t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3278025" y="1935594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Completed: 1/15/2020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3278025" y="2468994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Reminder</a:t>
            </a:r>
            <a:r>
              <a:rPr lang="en"/>
              <a:t>: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3382625" y="3163675"/>
            <a:ext cx="818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3185244" y="29102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3185244" y="32912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3203850" y="3309919"/>
            <a:ext cx="123900" cy="13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3420725" y="3216919"/>
            <a:ext cx="1035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000" y="3310269"/>
            <a:ext cx="180625" cy="1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 txBox="1"/>
          <p:nvPr/>
        </p:nvSpPr>
        <p:spPr>
          <a:xfrm>
            <a:off x="3420731" y="3177913"/>
            <a:ext cx="1022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:00 PM</a:t>
            </a:r>
            <a:endParaRPr/>
          </a:p>
        </p:txBody>
      </p:sp>
      <p:pic>
        <p:nvPicPr>
          <p:cNvPr id="332" name="Google Shape;3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4"/>
          <p:cNvSpPr txBox="1"/>
          <p:nvPr/>
        </p:nvSpPr>
        <p:spPr>
          <a:xfrm>
            <a:off x="3330313" y="2800582"/>
            <a:ext cx="1035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3789375" y="3762456"/>
            <a:ext cx="1035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3795531" y="3733388"/>
            <a:ext cx="1022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endParaRPr/>
          </a:p>
        </p:txBody>
      </p:sp>
      <p:pic>
        <p:nvPicPr>
          <p:cNvPr id="336" name="Google Shape;3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183875" y="520538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4"/>
          <p:cNvSpPr txBox="1"/>
          <p:nvPr/>
        </p:nvSpPr>
        <p:spPr>
          <a:xfrm>
            <a:off x="84930" y="1565325"/>
            <a:ext cx="2119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Different from Admin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6667950" y="495750"/>
            <a:ext cx="20451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screen is almost identical to “Task Info Screen (Non-Admin)” with the only difference being the Send Reminder section. We probably only have to make one screen and have a condition for which reminder setup to display.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136325" y="334625"/>
            <a:ext cx="2615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Home Screen (Admin)</a:t>
            </a:r>
            <a:endParaRPr b="1" sz="2400"/>
          </a:p>
        </p:txBody>
      </p:sp>
      <p:sp>
        <p:nvSpPr>
          <p:cNvPr id="351" name="Google Shape;351;p26"/>
          <p:cNvSpPr txBox="1"/>
          <p:nvPr/>
        </p:nvSpPr>
        <p:spPr>
          <a:xfrm>
            <a:off x="3402075" y="530225"/>
            <a:ext cx="18096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460 Points</a:t>
            </a:r>
            <a:endParaRPr b="1" sz="2400"/>
          </a:p>
        </p:txBody>
      </p:sp>
      <p:sp>
        <p:nvSpPr>
          <p:cNvPr id="352" name="Google Shape;352;p26"/>
          <p:cNvSpPr txBox="1"/>
          <p:nvPr/>
        </p:nvSpPr>
        <p:spPr>
          <a:xfrm>
            <a:off x="3482625" y="1040225"/>
            <a:ext cx="1648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Tasks</a:t>
            </a:r>
            <a:endParaRPr b="1"/>
          </a:p>
        </p:txBody>
      </p:sp>
      <p:cxnSp>
        <p:nvCxnSpPr>
          <p:cNvPr id="353" name="Google Shape;353;p26"/>
          <p:cNvCxnSpPr/>
          <p:nvPr/>
        </p:nvCxnSpPr>
        <p:spPr>
          <a:xfrm>
            <a:off x="3482625" y="136617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6"/>
          <p:cNvSpPr/>
          <p:nvPr/>
        </p:nvSpPr>
        <p:spPr>
          <a:xfrm>
            <a:off x="3278025" y="2355314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3278025" y="201845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3278025" y="2696974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6"/>
          <p:cNvSpPr txBox="1"/>
          <p:nvPr/>
        </p:nvSpPr>
        <p:spPr>
          <a:xfrm>
            <a:off x="3278025" y="20319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Mow lawn</a:t>
            </a:r>
            <a:endParaRPr/>
          </a:p>
        </p:txBody>
      </p:sp>
      <p:sp>
        <p:nvSpPr>
          <p:cNvPr id="363" name="Google Shape;363;p26"/>
          <p:cNvSpPr txBox="1"/>
          <p:nvPr/>
        </p:nvSpPr>
        <p:spPr>
          <a:xfrm>
            <a:off x="3288693" y="26714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cat</a:t>
            </a:r>
            <a:endParaRPr/>
          </a:p>
        </p:txBody>
      </p:sp>
      <p:sp>
        <p:nvSpPr>
          <p:cNvPr id="364" name="Google Shape;364;p26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 dishes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4651425" y="2036275"/>
            <a:ext cx="706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50 pts</a:t>
            </a:r>
            <a:endParaRPr b="1"/>
          </a:p>
        </p:txBody>
      </p:sp>
      <p:sp>
        <p:nvSpPr>
          <p:cNvPr id="366" name="Google Shape;366;p26"/>
          <p:cNvSpPr txBox="1"/>
          <p:nvPr/>
        </p:nvSpPr>
        <p:spPr>
          <a:xfrm>
            <a:off x="4651425" y="2341075"/>
            <a:ext cx="706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 pts</a:t>
            </a:r>
            <a:endParaRPr b="1"/>
          </a:p>
        </p:txBody>
      </p:sp>
      <p:sp>
        <p:nvSpPr>
          <p:cNvPr id="367" name="Google Shape;367;p26"/>
          <p:cNvSpPr txBox="1"/>
          <p:nvPr/>
        </p:nvSpPr>
        <p:spPr>
          <a:xfrm>
            <a:off x="4651425" y="2684893"/>
            <a:ext cx="706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 pts</a:t>
            </a:r>
            <a:endParaRPr b="1"/>
          </a:p>
        </p:txBody>
      </p:sp>
      <p:sp>
        <p:nvSpPr>
          <p:cNvPr id="368" name="Google Shape;368;p26"/>
          <p:cNvSpPr/>
          <p:nvPr/>
        </p:nvSpPr>
        <p:spPr>
          <a:xfrm>
            <a:off x="3278151" y="1518575"/>
            <a:ext cx="10224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4313199" y="1518575"/>
            <a:ext cx="10224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/>
        </p:nvSpPr>
        <p:spPr>
          <a:xfrm>
            <a:off x="3278025" y="1497825"/>
            <a:ext cx="1022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4224225" y="1502850"/>
            <a:ext cx="1214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161130" y="1489125"/>
            <a:ext cx="2119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Same as Non-Admin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Your Tasks</a:t>
            </a:r>
            <a:endParaRPr b="1"/>
          </a:p>
        </p:txBody>
      </p:sp>
      <p:cxnSp>
        <p:nvCxnSpPr>
          <p:cNvPr id="382" name="Google Shape;382;p27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7"/>
          <p:cNvSpPr/>
          <p:nvPr/>
        </p:nvSpPr>
        <p:spPr>
          <a:xfrm>
            <a:off x="3278025" y="9608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3278025" y="13079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3278025" y="16550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3278025" y="20021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3278025" y="23492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7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7"/>
          <p:cNvSpPr txBox="1"/>
          <p:nvPr/>
        </p:nvSpPr>
        <p:spPr>
          <a:xfrm>
            <a:off x="136325" y="334625"/>
            <a:ext cx="2801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Your Tasks Screen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(Admin)</a:t>
            </a:r>
            <a:endParaRPr b="1" sz="2400"/>
          </a:p>
        </p:txBody>
      </p:sp>
      <p:sp>
        <p:nvSpPr>
          <p:cNvPr id="394" name="Google Shape;394;p27"/>
          <p:cNvSpPr txBox="1"/>
          <p:nvPr/>
        </p:nvSpPr>
        <p:spPr>
          <a:xfrm>
            <a:off x="3278025" y="16509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Mow lawn</a:t>
            </a:r>
            <a:endParaRPr/>
          </a:p>
        </p:txBody>
      </p:sp>
      <p:sp>
        <p:nvSpPr>
          <p:cNvPr id="395" name="Google Shape;395;p27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cat</a:t>
            </a:r>
            <a:endParaRPr/>
          </a:p>
        </p:txBody>
      </p:sp>
      <p:sp>
        <p:nvSpPr>
          <p:cNvPr id="396" name="Google Shape;396;p27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 dishes</a:t>
            </a:r>
            <a:endParaRPr/>
          </a:p>
        </p:txBody>
      </p:sp>
      <p:sp>
        <p:nvSpPr>
          <p:cNvPr id="397" name="Google Shape;397;p27"/>
          <p:cNvSpPr txBox="1"/>
          <p:nvPr/>
        </p:nvSpPr>
        <p:spPr>
          <a:xfrm>
            <a:off x="3278025" y="926170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laundry</a:t>
            </a:r>
            <a:endParaRPr/>
          </a:p>
        </p:txBody>
      </p:sp>
      <p:sp>
        <p:nvSpPr>
          <p:cNvPr id="398" name="Google Shape;398;p27"/>
          <p:cNvSpPr txBox="1"/>
          <p:nvPr/>
        </p:nvSpPr>
        <p:spPr>
          <a:xfrm>
            <a:off x="3278025" y="1270000"/>
            <a:ext cx="1592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Toilet</a:t>
            </a:r>
            <a:endParaRPr/>
          </a:p>
        </p:txBody>
      </p:sp>
      <p:pic>
        <p:nvPicPr>
          <p:cNvPr id="399" name="Google Shape;3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7"/>
          <p:cNvSpPr txBox="1"/>
          <p:nvPr/>
        </p:nvSpPr>
        <p:spPr>
          <a:xfrm>
            <a:off x="161124" y="1565325"/>
            <a:ext cx="25407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Different from Non-Admin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Task can be added</a:t>
            </a:r>
            <a:endParaRPr/>
          </a:p>
        </p:txBody>
      </p:sp>
      <p:sp>
        <p:nvSpPr>
          <p:cNvPr id="402" name="Google Shape;402;p27"/>
          <p:cNvSpPr txBox="1"/>
          <p:nvPr/>
        </p:nvSpPr>
        <p:spPr>
          <a:xfrm>
            <a:off x="3538389" y="3417611"/>
            <a:ext cx="168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Task</a:t>
            </a:r>
            <a:endParaRPr/>
          </a:p>
        </p:txBody>
      </p:sp>
      <p:pic>
        <p:nvPicPr>
          <p:cNvPr id="403" name="Google Shape;40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4720" y="3501382"/>
            <a:ext cx="244813" cy="24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28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8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8"/>
          <p:cNvSpPr txBox="1"/>
          <p:nvPr/>
        </p:nvSpPr>
        <p:spPr>
          <a:xfrm>
            <a:off x="136325" y="334625"/>
            <a:ext cx="31524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Task Info Screen (Admin)</a:t>
            </a:r>
            <a:endParaRPr b="1" sz="2400"/>
          </a:p>
        </p:txBody>
      </p:sp>
      <p:sp>
        <p:nvSpPr>
          <p:cNvPr id="417" name="Google Shape;417;p28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 txBox="1"/>
          <p:nvPr/>
        </p:nvSpPr>
        <p:spPr>
          <a:xfrm>
            <a:off x="3278025" y="1270000"/>
            <a:ext cx="1592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 M,R</a:t>
            </a:r>
            <a:endParaRPr/>
          </a:p>
        </p:txBody>
      </p:sp>
      <p:sp>
        <p:nvSpPr>
          <p:cNvPr id="420" name="Google Shape;420;p28"/>
          <p:cNvSpPr txBox="1"/>
          <p:nvPr/>
        </p:nvSpPr>
        <p:spPr>
          <a:xfrm>
            <a:off x="3278025" y="1591776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Completed: 6</a:t>
            </a:r>
            <a:endParaRPr/>
          </a:p>
        </p:txBody>
      </p:sp>
      <p:sp>
        <p:nvSpPr>
          <p:cNvPr id="421" name="Google Shape;421;p28"/>
          <p:cNvSpPr txBox="1"/>
          <p:nvPr/>
        </p:nvSpPr>
        <p:spPr>
          <a:xfrm>
            <a:off x="3201825" y="1935600"/>
            <a:ext cx="2324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Completed: 1/15/2020</a:t>
            </a:r>
            <a:endParaRPr/>
          </a:p>
        </p:txBody>
      </p:sp>
      <p:sp>
        <p:nvSpPr>
          <p:cNvPr id="422" name="Google Shape;422;p28"/>
          <p:cNvSpPr txBox="1"/>
          <p:nvPr/>
        </p:nvSpPr>
        <p:spPr>
          <a:xfrm>
            <a:off x="3278025" y="2240394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Notification:</a:t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4526549" y="2568775"/>
            <a:ext cx="6198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4831361" y="2568756"/>
            <a:ext cx="2979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4407666" y="2210725"/>
            <a:ext cx="619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</a:t>
            </a:r>
            <a:endParaRPr/>
          </a:p>
        </p:txBody>
      </p:sp>
      <p:sp>
        <p:nvSpPr>
          <p:cNvPr id="426" name="Google Shape;426;p28"/>
          <p:cNvSpPr txBox="1"/>
          <p:nvPr/>
        </p:nvSpPr>
        <p:spPr>
          <a:xfrm>
            <a:off x="4829529" y="2210725"/>
            <a:ext cx="619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</a:t>
            </a:r>
            <a:endParaRPr/>
          </a:p>
        </p:txBody>
      </p:sp>
      <p:sp>
        <p:nvSpPr>
          <p:cNvPr id="427" name="Google Shape;427;p28"/>
          <p:cNvSpPr txBox="1"/>
          <p:nvPr/>
        </p:nvSpPr>
        <p:spPr>
          <a:xfrm>
            <a:off x="4449425" y="2910287"/>
            <a:ext cx="818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3420725" y="2967203"/>
            <a:ext cx="1035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"/>
          <p:cNvSpPr txBox="1"/>
          <p:nvPr/>
        </p:nvSpPr>
        <p:spPr>
          <a:xfrm>
            <a:off x="3420731" y="2924525"/>
            <a:ext cx="1022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hours</a:t>
            </a:r>
            <a:endParaRPr/>
          </a:p>
        </p:txBody>
      </p:sp>
      <p:pic>
        <p:nvPicPr>
          <p:cNvPr id="430" name="Google Shape;4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000" y="3044488"/>
            <a:ext cx="180625" cy="1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8"/>
          <p:cNvSpPr/>
          <p:nvPr/>
        </p:nvSpPr>
        <p:spPr>
          <a:xfrm>
            <a:off x="3185244" y="3037906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3185244" y="34436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3203850" y="3462319"/>
            <a:ext cx="123900" cy="13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3420725" y="3369319"/>
            <a:ext cx="1035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000" y="3462669"/>
            <a:ext cx="180625" cy="1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8"/>
          <p:cNvSpPr txBox="1"/>
          <p:nvPr/>
        </p:nvSpPr>
        <p:spPr>
          <a:xfrm>
            <a:off x="3420731" y="3330313"/>
            <a:ext cx="1022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9:00 AM</a:t>
            </a:r>
            <a:endParaRPr/>
          </a:p>
        </p:txBody>
      </p:sp>
      <p:pic>
        <p:nvPicPr>
          <p:cNvPr id="437" name="Google Shape;43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8"/>
          <p:cNvSpPr/>
          <p:nvPr/>
        </p:nvSpPr>
        <p:spPr>
          <a:xfrm>
            <a:off x="4362675" y="991518"/>
            <a:ext cx="388500" cy="28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 txBox="1"/>
          <p:nvPr/>
        </p:nvSpPr>
        <p:spPr>
          <a:xfrm>
            <a:off x="161125" y="1412925"/>
            <a:ext cx="25407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Different from Non-Admin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Task name can be changed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value can be changed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Schedule can be changed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Task can be reassigned to different member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Can be a pop-up that lets you select from current members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Task can be deleted</a:t>
            </a:r>
            <a:endParaRPr/>
          </a:p>
        </p:txBody>
      </p:sp>
      <p:sp>
        <p:nvSpPr>
          <p:cNvPr id="441" name="Google Shape;441;p28"/>
          <p:cNvSpPr txBox="1"/>
          <p:nvPr/>
        </p:nvSpPr>
        <p:spPr>
          <a:xfrm>
            <a:off x="3278025" y="926175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Value:   20   pts</a:t>
            </a: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4672537" y="1336701"/>
            <a:ext cx="706500" cy="28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 txBox="1"/>
          <p:nvPr/>
        </p:nvSpPr>
        <p:spPr>
          <a:xfrm>
            <a:off x="4622955" y="1288974"/>
            <a:ext cx="818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3702563" y="503525"/>
            <a:ext cx="1177500" cy="26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Fold laundry</a:t>
            </a:r>
            <a:endParaRPr b="1"/>
          </a:p>
        </p:txBody>
      </p:sp>
      <p:pic>
        <p:nvPicPr>
          <p:cNvPr id="446" name="Google Shape;44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8832" y="4086649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8"/>
          <p:cNvSpPr/>
          <p:nvPr/>
        </p:nvSpPr>
        <p:spPr>
          <a:xfrm>
            <a:off x="3829735" y="4081301"/>
            <a:ext cx="1177500" cy="28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Task</a:t>
            </a:r>
            <a:endParaRPr/>
          </a:p>
        </p:txBody>
      </p:sp>
      <p:pic>
        <p:nvPicPr>
          <p:cNvPr id="448" name="Google Shape;44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3275" y="3763852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8"/>
          <p:cNvSpPr/>
          <p:nvPr/>
        </p:nvSpPr>
        <p:spPr>
          <a:xfrm>
            <a:off x="3928900" y="3748490"/>
            <a:ext cx="10782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Reassign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</a:t>
            </a:r>
            <a:endParaRPr b="1"/>
          </a:p>
        </p:txBody>
      </p:sp>
      <p:cxnSp>
        <p:nvCxnSpPr>
          <p:cNvPr id="457" name="Google Shape;457;p29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29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9"/>
          <p:cNvSpPr txBox="1"/>
          <p:nvPr/>
        </p:nvSpPr>
        <p:spPr>
          <a:xfrm>
            <a:off x="0" y="334625"/>
            <a:ext cx="29373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Members Screen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(Admin)</a:t>
            </a:r>
            <a:endParaRPr b="1" sz="2400"/>
          </a:p>
        </p:txBody>
      </p:sp>
      <p:sp>
        <p:nvSpPr>
          <p:cNvPr id="464" name="Google Shape;464;p29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9"/>
          <p:cNvSpPr/>
          <p:nvPr/>
        </p:nvSpPr>
        <p:spPr>
          <a:xfrm>
            <a:off x="3278025" y="9608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278025" y="13079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278025" y="16550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278025" y="20021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278025" y="23492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 txBox="1"/>
          <p:nvPr/>
        </p:nvSpPr>
        <p:spPr>
          <a:xfrm>
            <a:off x="3278025" y="16509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Tommy</a:t>
            </a:r>
            <a:endParaRPr/>
          </a:p>
        </p:txBody>
      </p:sp>
      <p:sp>
        <p:nvSpPr>
          <p:cNvPr id="473" name="Google Shape;473;p29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  <p:sp>
        <p:nvSpPr>
          <p:cNvPr id="474" name="Google Shape;474;p29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  <p:sp>
        <p:nvSpPr>
          <p:cNvPr id="475" name="Google Shape;475;p29"/>
          <p:cNvSpPr txBox="1"/>
          <p:nvPr/>
        </p:nvSpPr>
        <p:spPr>
          <a:xfrm>
            <a:off x="3278025" y="926170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  <p:sp>
        <p:nvSpPr>
          <p:cNvPr id="476" name="Google Shape;476;p29"/>
          <p:cNvSpPr txBox="1"/>
          <p:nvPr/>
        </p:nvSpPr>
        <p:spPr>
          <a:xfrm>
            <a:off x="3278025" y="1270000"/>
            <a:ext cx="1592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  <p:pic>
        <p:nvPicPr>
          <p:cNvPr id="477" name="Google Shape;47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9"/>
          <p:cNvSpPr txBox="1"/>
          <p:nvPr/>
        </p:nvSpPr>
        <p:spPr>
          <a:xfrm>
            <a:off x="84925" y="1565325"/>
            <a:ext cx="2517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Different from Non-Admin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Member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 just be a pop-up where the member’s username is entered</a:t>
            </a:r>
            <a:r>
              <a:rPr lang="en">
                <a:highlight>
                  <a:srgbClr val="FFFF00"/>
                </a:highlight>
              </a:rPr>
              <a:t> </a:t>
            </a:r>
            <a:endParaRPr/>
          </a:p>
        </p:txBody>
      </p:sp>
      <p:sp>
        <p:nvSpPr>
          <p:cNvPr id="479" name="Google Shape;479;p29"/>
          <p:cNvSpPr txBox="1"/>
          <p:nvPr/>
        </p:nvSpPr>
        <p:spPr>
          <a:xfrm>
            <a:off x="3464025" y="3265211"/>
            <a:ext cx="168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r>
              <a:rPr lang="en"/>
              <a:t> Member</a:t>
            </a:r>
            <a:endParaRPr/>
          </a:p>
        </p:txBody>
      </p:sp>
      <p:pic>
        <p:nvPicPr>
          <p:cNvPr id="480" name="Google Shape;48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2757" y="3348982"/>
            <a:ext cx="244813" cy="24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Mike’s Info</a:t>
            </a:r>
            <a:endParaRPr b="1"/>
          </a:p>
        </p:txBody>
      </p:sp>
      <p:cxnSp>
        <p:nvCxnSpPr>
          <p:cNvPr id="488" name="Google Shape;488;p30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30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0"/>
          <p:cNvSpPr txBox="1"/>
          <p:nvPr/>
        </p:nvSpPr>
        <p:spPr>
          <a:xfrm>
            <a:off x="0" y="334625"/>
            <a:ext cx="29373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Member Info Screen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(Admin)</a:t>
            </a:r>
            <a:endParaRPr b="1" sz="2400"/>
          </a:p>
        </p:txBody>
      </p:sp>
      <p:sp>
        <p:nvSpPr>
          <p:cNvPr id="495" name="Google Shape;495;p30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0"/>
          <p:cNvSpPr/>
          <p:nvPr/>
        </p:nvSpPr>
        <p:spPr>
          <a:xfrm>
            <a:off x="3278025" y="16550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3278025" y="20021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>
            <a:off x="3278025" y="23492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/>
          <p:cNvSpPr txBox="1"/>
          <p:nvPr/>
        </p:nvSpPr>
        <p:spPr>
          <a:xfrm>
            <a:off x="3278025" y="16509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 the car</a:t>
            </a:r>
            <a:endParaRPr/>
          </a:p>
        </p:txBody>
      </p:sp>
      <p:sp>
        <p:nvSpPr>
          <p:cNvPr id="502" name="Google Shape;502;p30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Vacuum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Sweep the floor</a:t>
            </a:r>
            <a:endParaRPr/>
          </a:p>
        </p:txBody>
      </p:sp>
      <p:sp>
        <p:nvSpPr>
          <p:cNvPr id="504" name="Google Shape;504;p30"/>
          <p:cNvSpPr txBox="1"/>
          <p:nvPr/>
        </p:nvSpPr>
        <p:spPr>
          <a:xfrm>
            <a:off x="3556975" y="812795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410 Points</a:t>
            </a:r>
            <a:endParaRPr b="1"/>
          </a:p>
        </p:txBody>
      </p:sp>
      <p:sp>
        <p:nvSpPr>
          <p:cNvPr id="505" name="Google Shape;505;p30"/>
          <p:cNvSpPr txBox="1"/>
          <p:nvPr/>
        </p:nvSpPr>
        <p:spPr>
          <a:xfrm>
            <a:off x="3259375" y="1262563"/>
            <a:ext cx="2057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Assigned Tasks</a:t>
            </a:r>
            <a:endParaRPr b="1"/>
          </a:p>
        </p:txBody>
      </p:sp>
      <p:pic>
        <p:nvPicPr>
          <p:cNvPr id="506" name="Google Shape;50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/>
          <p:nvPr/>
        </p:nvSpPr>
        <p:spPr>
          <a:xfrm>
            <a:off x="84924" y="1565325"/>
            <a:ext cx="24930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Different from Non-Admin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new task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member</a:t>
            </a:r>
            <a:endParaRPr/>
          </a:p>
        </p:txBody>
      </p:sp>
      <p:sp>
        <p:nvSpPr>
          <p:cNvPr id="508" name="Google Shape;508;p30"/>
          <p:cNvSpPr txBox="1"/>
          <p:nvPr/>
        </p:nvSpPr>
        <p:spPr>
          <a:xfrm>
            <a:off x="3563177" y="3405217"/>
            <a:ext cx="168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Task</a:t>
            </a:r>
            <a:endParaRPr/>
          </a:p>
        </p:txBody>
      </p:sp>
      <p:pic>
        <p:nvPicPr>
          <p:cNvPr id="509" name="Google Shape;50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7114" y="3476594"/>
            <a:ext cx="244813" cy="244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1725" y="3834325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0"/>
          <p:cNvSpPr/>
          <p:nvPr/>
        </p:nvSpPr>
        <p:spPr>
          <a:xfrm>
            <a:off x="3601126" y="3840300"/>
            <a:ext cx="1784700" cy="28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Member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1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31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1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1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1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1"/>
          <p:cNvSpPr txBox="1"/>
          <p:nvPr/>
        </p:nvSpPr>
        <p:spPr>
          <a:xfrm>
            <a:off x="136325" y="334625"/>
            <a:ext cx="31524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Member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Task Info Screen (Admin)</a:t>
            </a:r>
            <a:endParaRPr b="1" sz="2400"/>
          </a:p>
        </p:txBody>
      </p:sp>
      <p:sp>
        <p:nvSpPr>
          <p:cNvPr id="525" name="Google Shape;525;p31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1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1"/>
          <p:cNvSpPr txBox="1"/>
          <p:nvPr/>
        </p:nvSpPr>
        <p:spPr>
          <a:xfrm>
            <a:off x="3278025" y="1270000"/>
            <a:ext cx="1592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 M,R</a:t>
            </a:r>
            <a:endParaRPr/>
          </a:p>
        </p:txBody>
      </p:sp>
      <p:sp>
        <p:nvSpPr>
          <p:cNvPr id="528" name="Google Shape;528;p31"/>
          <p:cNvSpPr txBox="1"/>
          <p:nvPr/>
        </p:nvSpPr>
        <p:spPr>
          <a:xfrm>
            <a:off x="3278025" y="1591776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Completed: 6</a:t>
            </a:r>
            <a:endParaRPr/>
          </a:p>
        </p:txBody>
      </p:sp>
      <p:sp>
        <p:nvSpPr>
          <p:cNvPr id="529" name="Google Shape;529;p31"/>
          <p:cNvSpPr txBox="1"/>
          <p:nvPr/>
        </p:nvSpPr>
        <p:spPr>
          <a:xfrm>
            <a:off x="3201825" y="1935600"/>
            <a:ext cx="2416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Completed: 1/15/2020</a:t>
            </a:r>
            <a:endParaRPr/>
          </a:p>
        </p:txBody>
      </p:sp>
      <p:sp>
        <p:nvSpPr>
          <p:cNvPr id="530" name="Google Shape;530;p31"/>
          <p:cNvSpPr txBox="1"/>
          <p:nvPr/>
        </p:nvSpPr>
        <p:spPr>
          <a:xfrm>
            <a:off x="3278025" y="2316594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Reminder:</a:t>
            </a:r>
            <a:endParaRPr/>
          </a:p>
        </p:txBody>
      </p:sp>
      <p:sp>
        <p:nvSpPr>
          <p:cNvPr id="531" name="Google Shape;531;p31"/>
          <p:cNvSpPr txBox="1"/>
          <p:nvPr/>
        </p:nvSpPr>
        <p:spPr>
          <a:xfrm>
            <a:off x="3382625" y="3163675"/>
            <a:ext cx="818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3185244" y="27578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3185244" y="31388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1"/>
          <p:cNvSpPr/>
          <p:nvPr/>
        </p:nvSpPr>
        <p:spPr>
          <a:xfrm>
            <a:off x="3203850" y="3157519"/>
            <a:ext cx="123900" cy="13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/>
          <p:nvPr/>
        </p:nvSpPr>
        <p:spPr>
          <a:xfrm>
            <a:off x="3420725" y="3064519"/>
            <a:ext cx="1035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000" y="3157869"/>
            <a:ext cx="180625" cy="1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1"/>
          <p:cNvSpPr txBox="1"/>
          <p:nvPr/>
        </p:nvSpPr>
        <p:spPr>
          <a:xfrm>
            <a:off x="3420731" y="3025513"/>
            <a:ext cx="1022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5:00 PM</a:t>
            </a:r>
            <a:endParaRPr/>
          </a:p>
        </p:txBody>
      </p:sp>
      <p:pic>
        <p:nvPicPr>
          <p:cNvPr id="538" name="Google Shape;53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1"/>
          <p:cNvSpPr txBox="1"/>
          <p:nvPr/>
        </p:nvSpPr>
        <p:spPr>
          <a:xfrm>
            <a:off x="3330313" y="2648182"/>
            <a:ext cx="1035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540" name="Google Shape;540;p31"/>
          <p:cNvSpPr/>
          <p:nvPr/>
        </p:nvSpPr>
        <p:spPr>
          <a:xfrm>
            <a:off x="4740525" y="2345676"/>
            <a:ext cx="6048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1"/>
          <p:cNvSpPr txBox="1"/>
          <p:nvPr/>
        </p:nvSpPr>
        <p:spPr>
          <a:xfrm>
            <a:off x="4737244" y="2322782"/>
            <a:ext cx="604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endParaRPr/>
          </a:p>
        </p:txBody>
      </p:sp>
      <p:pic>
        <p:nvPicPr>
          <p:cNvPr id="542" name="Google Shape;5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183875" y="520538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1"/>
          <p:cNvSpPr txBox="1"/>
          <p:nvPr/>
        </p:nvSpPr>
        <p:spPr>
          <a:xfrm>
            <a:off x="84925" y="1565325"/>
            <a:ext cx="25551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Different from Non-Admin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Edit task name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Edit point value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Change schedule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Reassign task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Pop-up lists members to send task to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Delete task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">
                <a:highlight>
                  <a:srgbClr val="FFFF00"/>
                </a:highlight>
              </a:rPr>
              <a:t>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44" name="Google Shape;544;p31"/>
          <p:cNvSpPr/>
          <p:nvPr/>
        </p:nvSpPr>
        <p:spPr>
          <a:xfrm>
            <a:off x="4631682" y="1349107"/>
            <a:ext cx="694200" cy="247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1"/>
          <p:cNvSpPr txBox="1"/>
          <p:nvPr/>
        </p:nvSpPr>
        <p:spPr>
          <a:xfrm>
            <a:off x="4573387" y="1262338"/>
            <a:ext cx="805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endParaRPr/>
          </a:p>
        </p:txBody>
      </p:sp>
      <p:sp>
        <p:nvSpPr>
          <p:cNvPr id="546" name="Google Shape;546;p31"/>
          <p:cNvSpPr txBox="1"/>
          <p:nvPr/>
        </p:nvSpPr>
        <p:spPr>
          <a:xfrm>
            <a:off x="6667950" y="495750"/>
            <a:ext cx="20451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screen is almost identical to “Task Info Screen (Admin)” with the only difference being the reminder setup. We probably only have to make one screen and have a condition for which reminder setup to display.</a:t>
            </a:r>
            <a:endParaRPr/>
          </a:p>
        </p:txBody>
      </p:sp>
      <p:pic>
        <p:nvPicPr>
          <p:cNvPr id="547" name="Google Shape;54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2625" y="3545762"/>
            <a:ext cx="347100" cy="3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1"/>
          <p:cNvSpPr/>
          <p:nvPr/>
        </p:nvSpPr>
        <p:spPr>
          <a:xfrm>
            <a:off x="3908942" y="3597231"/>
            <a:ext cx="1152600" cy="297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Reassign</a:t>
            </a:r>
            <a:endParaRPr/>
          </a:p>
        </p:txBody>
      </p:sp>
      <p:pic>
        <p:nvPicPr>
          <p:cNvPr id="549" name="Google Shape;54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0325" y="397616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1"/>
          <p:cNvSpPr/>
          <p:nvPr/>
        </p:nvSpPr>
        <p:spPr>
          <a:xfrm>
            <a:off x="3891705" y="3982149"/>
            <a:ext cx="1177500" cy="28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Task</a:t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3594250" y="545325"/>
            <a:ext cx="14625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Sweep the floor</a:t>
            </a:r>
            <a:endParaRPr b="1"/>
          </a:p>
        </p:txBody>
      </p:sp>
      <p:sp>
        <p:nvSpPr>
          <p:cNvPr id="553" name="Google Shape;553;p31"/>
          <p:cNvSpPr/>
          <p:nvPr/>
        </p:nvSpPr>
        <p:spPr>
          <a:xfrm>
            <a:off x="4337903" y="1003900"/>
            <a:ext cx="3471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 txBox="1"/>
          <p:nvPr/>
        </p:nvSpPr>
        <p:spPr>
          <a:xfrm>
            <a:off x="3278025" y="926175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Value:  20  pts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54150" y="1989150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Username: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538425" y="1003900"/>
            <a:ext cx="1536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127200" y="2092757"/>
            <a:ext cx="11775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127200" y="2482463"/>
            <a:ext cx="11775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36325" y="334625"/>
            <a:ext cx="2615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Login</a:t>
            </a:r>
            <a:r>
              <a:rPr b="1" lang="en" sz="2400"/>
              <a:t> Screen</a:t>
            </a:r>
            <a:endParaRPr b="1" sz="2400"/>
          </a:p>
        </p:txBody>
      </p:sp>
      <p:sp>
        <p:nvSpPr>
          <p:cNvPr id="70" name="Google Shape;70;p14"/>
          <p:cNvSpPr/>
          <p:nvPr/>
        </p:nvSpPr>
        <p:spPr>
          <a:xfrm>
            <a:off x="3294225" y="2896550"/>
            <a:ext cx="2442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619050" y="2820411"/>
            <a:ext cx="168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signed in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154150" y="2394938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r>
              <a:rPr lang="en"/>
              <a:t>: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705825" y="3681075"/>
            <a:ext cx="1202100" cy="37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705750" y="3658600"/>
            <a:ext cx="1202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863" y="185800"/>
            <a:ext cx="2615099" cy="182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2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2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Schedule</a:t>
            </a:r>
            <a:endParaRPr b="1"/>
          </a:p>
        </p:txBody>
      </p:sp>
      <p:cxnSp>
        <p:nvCxnSpPr>
          <p:cNvPr id="562" name="Google Shape;562;p32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2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2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2"/>
          <p:cNvSpPr txBox="1"/>
          <p:nvPr/>
        </p:nvSpPr>
        <p:spPr>
          <a:xfrm>
            <a:off x="136325" y="334625"/>
            <a:ext cx="31524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Set Task Schedule </a:t>
            </a:r>
            <a:r>
              <a:rPr b="1" lang="en" sz="2400"/>
              <a:t>Screen (Admin)</a:t>
            </a:r>
            <a:endParaRPr b="1" sz="2400"/>
          </a:p>
        </p:txBody>
      </p:sp>
      <p:sp>
        <p:nvSpPr>
          <p:cNvPr id="569" name="Google Shape;569;p32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2"/>
          <p:cNvSpPr txBox="1"/>
          <p:nvPr/>
        </p:nvSpPr>
        <p:spPr>
          <a:xfrm>
            <a:off x="3382625" y="3163675"/>
            <a:ext cx="818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3185244" y="11576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3185244" y="17672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2"/>
          <p:cNvSpPr/>
          <p:nvPr/>
        </p:nvSpPr>
        <p:spPr>
          <a:xfrm>
            <a:off x="3203850" y="1785919"/>
            <a:ext cx="123900" cy="13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"/>
          <p:cNvSpPr/>
          <p:nvPr/>
        </p:nvSpPr>
        <p:spPr>
          <a:xfrm>
            <a:off x="3978450" y="1708463"/>
            <a:ext cx="7374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720" y="1796895"/>
            <a:ext cx="180625" cy="1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2"/>
          <p:cNvSpPr/>
          <p:nvPr/>
        </p:nvSpPr>
        <p:spPr>
          <a:xfrm>
            <a:off x="3789375" y="3762456"/>
            <a:ext cx="1035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 txBox="1"/>
          <p:nvPr/>
        </p:nvSpPr>
        <p:spPr>
          <a:xfrm>
            <a:off x="3795531" y="3733388"/>
            <a:ext cx="1022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pic>
        <p:nvPicPr>
          <p:cNvPr id="580" name="Google Shape;5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183875" y="520538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2"/>
          <p:cNvSpPr txBox="1"/>
          <p:nvPr/>
        </p:nvSpPr>
        <p:spPr>
          <a:xfrm>
            <a:off x="84924" y="1565325"/>
            <a:ext cx="25551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Admin Only</a:t>
            </a:r>
            <a:r>
              <a:rPr lang="en">
                <a:highlight>
                  <a:srgbClr val="FFFF00"/>
                </a:highlight>
              </a:rPr>
              <a:t>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3408349" y="1042918"/>
            <a:ext cx="1945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               days</a:t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3978462" y="1103056"/>
            <a:ext cx="737400" cy="28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734" y="1151881"/>
            <a:ext cx="180625" cy="1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2"/>
          <p:cNvSpPr txBox="1"/>
          <p:nvPr/>
        </p:nvSpPr>
        <p:spPr>
          <a:xfrm>
            <a:off x="4116625" y="1051650"/>
            <a:ext cx="415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6" name="Google Shape;586;p32"/>
          <p:cNvSpPr txBox="1"/>
          <p:nvPr/>
        </p:nvSpPr>
        <p:spPr>
          <a:xfrm>
            <a:off x="3222425" y="2868050"/>
            <a:ext cx="1349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Date:</a:t>
            </a:r>
            <a:endParaRPr/>
          </a:p>
        </p:txBody>
      </p:sp>
      <p:sp>
        <p:nvSpPr>
          <p:cNvPr id="587" name="Google Shape;587;p32"/>
          <p:cNvSpPr txBox="1"/>
          <p:nvPr/>
        </p:nvSpPr>
        <p:spPr>
          <a:xfrm>
            <a:off x="3371172" y="3321575"/>
            <a:ext cx="415200" cy="28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8" name="Google Shape;588;p32"/>
          <p:cNvSpPr txBox="1"/>
          <p:nvPr/>
        </p:nvSpPr>
        <p:spPr>
          <a:xfrm>
            <a:off x="3904572" y="3321575"/>
            <a:ext cx="415200" cy="28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89" name="Google Shape;589;p32"/>
          <p:cNvSpPr txBox="1"/>
          <p:nvPr/>
        </p:nvSpPr>
        <p:spPr>
          <a:xfrm>
            <a:off x="4437972" y="3321575"/>
            <a:ext cx="668400" cy="28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</a:t>
            </a:r>
            <a:endParaRPr/>
          </a:p>
        </p:txBody>
      </p:sp>
      <p:pic>
        <p:nvPicPr>
          <p:cNvPr id="590" name="Google Shape;59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1149" y="2919700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2"/>
          <p:cNvSpPr txBox="1"/>
          <p:nvPr/>
        </p:nvSpPr>
        <p:spPr>
          <a:xfrm>
            <a:off x="3408350" y="1652532"/>
            <a:ext cx="194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               weeks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n S  M  T  W  R  F  S</a:t>
            </a: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3718644" y="24530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3947244" y="24530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4175844" y="24530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4404444" y="24530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/>
          <p:nvPr/>
        </p:nvSpPr>
        <p:spPr>
          <a:xfrm>
            <a:off x="4657832" y="24530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2"/>
          <p:cNvSpPr/>
          <p:nvPr/>
        </p:nvSpPr>
        <p:spPr>
          <a:xfrm>
            <a:off x="4886432" y="24530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2"/>
          <p:cNvSpPr/>
          <p:nvPr/>
        </p:nvSpPr>
        <p:spPr>
          <a:xfrm>
            <a:off x="5090244" y="24530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2"/>
          <p:cNvSpPr/>
          <p:nvPr/>
        </p:nvSpPr>
        <p:spPr>
          <a:xfrm>
            <a:off x="3965850" y="2471719"/>
            <a:ext cx="123900" cy="13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4676438" y="2471719"/>
            <a:ext cx="123900" cy="13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2"/>
          <p:cNvSpPr txBox="1"/>
          <p:nvPr/>
        </p:nvSpPr>
        <p:spPr>
          <a:xfrm>
            <a:off x="4116625" y="1686038"/>
            <a:ext cx="415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 History</a:t>
            </a:r>
            <a:endParaRPr b="1"/>
          </a:p>
        </p:txBody>
      </p:sp>
      <p:cxnSp>
        <p:nvCxnSpPr>
          <p:cNvPr id="609" name="Google Shape;609;p33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33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3" name="Google Shape;6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3"/>
          <p:cNvSpPr txBox="1"/>
          <p:nvPr/>
        </p:nvSpPr>
        <p:spPr>
          <a:xfrm>
            <a:off x="0" y="334625"/>
            <a:ext cx="29373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Point History Screen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(Non-Admin)</a:t>
            </a:r>
            <a:endParaRPr b="1" sz="2400"/>
          </a:p>
        </p:txBody>
      </p:sp>
      <p:sp>
        <p:nvSpPr>
          <p:cNvPr id="616" name="Google Shape;616;p33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3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8" name="Google Shape;618;p33"/>
          <p:cNvCxnSpPr/>
          <p:nvPr/>
        </p:nvCxnSpPr>
        <p:spPr>
          <a:xfrm>
            <a:off x="3470325" y="1476718"/>
            <a:ext cx="12300" cy="14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3"/>
          <p:cNvCxnSpPr/>
          <p:nvPr/>
        </p:nvCxnSpPr>
        <p:spPr>
          <a:xfrm flipH="1" rot="10800000">
            <a:off x="3495100" y="2912675"/>
            <a:ext cx="1710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33"/>
          <p:cNvSpPr/>
          <p:nvPr/>
        </p:nvSpPr>
        <p:spPr>
          <a:xfrm>
            <a:off x="3656225" y="2726675"/>
            <a:ext cx="86700" cy="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3884825" y="2650475"/>
            <a:ext cx="86700" cy="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"/>
          <p:cNvSpPr/>
          <p:nvPr/>
        </p:nvSpPr>
        <p:spPr>
          <a:xfrm>
            <a:off x="4113425" y="2421875"/>
            <a:ext cx="86700" cy="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3"/>
          <p:cNvSpPr/>
          <p:nvPr/>
        </p:nvSpPr>
        <p:spPr>
          <a:xfrm>
            <a:off x="4494425" y="2269475"/>
            <a:ext cx="86700" cy="77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3"/>
          <p:cNvSpPr/>
          <p:nvPr/>
        </p:nvSpPr>
        <p:spPr>
          <a:xfrm>
            <a:off x="4646825" y="2193275"/>
            <a:ext cx="86700" cy="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3"/>
          <p:cNvSpPr/>
          <p:nvPr/>
        </p:nvSpPr>
        <p:spPr>
          <a:xfrm>
            <a:off x="4875425" y="1812275"/>
            <a:ext cx="86700" cy="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3"/>
          <p:cNvSpPr/>
          <p:nvPr/>
        </p:nvSpPr>
        <p:spPr>
          <a:xfrm>
            <a:off x="5104025" y="1583675"/>
            <a:ext cx="86700" cy="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3"/>
          <p:cNvSpPr txBox="1"/>
          <p:nvPr/>
        </p:nvSpPr>
        <p:spPr>
          <a:xfrm>
            <a:off x="3381725" y="3086100"/>
            <a:ext cx="1797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1/7/2020</a:t>
            </a:r>
            <a:endParaRPr/>
          </a:p>
        </p:txBody>
      </p:sp>
      <p:cxnSp>
        <p:nvCxnSpPr>
          <p:cNvPr id="628" name="Google Shape;628;p33"/>
          <p:cNvCxnSpPr/>
          <p:nvPr/>
        </p:nvCxnSpPr>
        <p:spPr>
          <a:xfrm>
            <a:off x="3381725" y="3389700"/>
            <a:ext cx="179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33"/>
          <p:cNvSpPr txBox="1"/>
          <p:nvPr/>
        </p:nvSpPr>
        <p:spPr>
          <a:xfrm>
            <a:off x="3420769" y="3490475"/>
            <a:ext cx="179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Wash dishes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Feed cat</a:t>
            </a:r>
            <a:endParaRPr/>
          </a:p>
        </p:txBody>
      </p:sp>
      <p:pic>
        <p:nvPicPr>
          <p:cNvPr id="630" name="Google Shape;6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2627" y="3543301"/>
            <a:ext cx="150175" cy="14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2627" y="3759507"/>
            <a:ext cx="150175" cy="14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5239" y="4428247"/>
            <a:ext cx="297775" cy="30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36325" y="334625"/>
            <a:ext cx="2615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Register</a:t>
            </a:r>
            <a:r>
              <a:rPr b="1" lang="en" sz="2400"/>
              <a:t> Screen</a:t>
            </a:r>
            <a:endParaRPr b="1" sz="2400"/>
          </a:p>
        </p:txBody>
      </p:sp>
      <p:sp>
        <p:nvSpPr>
          <p:cNvPr id="83" name="Google Shape;83;p15"/>
          <p:cNvSpPr txBox="1"/>
          <p:nvPr/>
        </p:nvSpPr>
        <p:spPr>
          <a:xfrm>
            <a:off x="3154150" y="1684350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Username: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127200" y="1787957"/>
            <a:ext cx="11775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127200" y="2177663"/>
            <a:ext cx="11775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154150" y="2090138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154150" y="2446350"/>
            <a:ext cx="1047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Password</a:t>
            </a:r>
            <a:r>
              <a:rPr lang="en"/>
              <a:t>: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127200" y="2626157"/>
            <a:ext cx="11775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470325" y="1262900"/>
            <a:ext cx="1642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</a:t>
            </a:r>
            <a:endParaRPr b="1"/>
          </a:p>
        </p:txBody>
      </p:sp>
      <p:cxnSp>
        <p:nvCxnSpPr>
          <p:cNvPr id="90" name="Google Shape;90;p15"/>
          <p:cNvCxnSpPr/>
          <p:nvPr/>
        </p:nvCxnSpPr>
        <p:spPr>
          <a:xfrm>
            <a:off x="3470325" y="1603100"/>
            <a:ext cx="16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/>
          <p:nvPr/>
        </p:nvSpPr>
        <p:spPr>
          <a:xfrm>
            <a:off x="3804950" y="3092075"/>
            <a:ext cx="14997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154150" y="3004538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r>
              <a:rPr lang="en"/>
              <a:t>: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702675" y="4400947"/>
            <a:ext cx="1177500" cy="31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705800" y="4347169"/>
            <a:ext cx="1177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538425" y="622900"/>
            <a:ext cx="1536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4203400" y="3473075"/>
            <a:ext cx="11013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154150" y="3385538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Name: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154150" y="3741750"/>
            <a:ext cx="1417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Name:</a:t>
            </a:r>
            <a:r>
              <a:rPr lang="en"/>
              <a:t>: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203400" y="3845350"/>
            <a:ext cx="11013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903" y="206202"/>
            <a:ext cx="1883497" cy="13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154150" y="1989150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538425" y="775300"/>
            <a:ext cx="1536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36325" y="334625"/>
            <a:ext cx="2615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List</a:t>
            </a:r>
            <a:r>
              <a:rPr b="1" lang="en" sz="2400"/>
              <a:t> Screen</a:t>
            </a:r>
            <a:endParaRPr b="1" sz="2400"/>
          </a:p>
        </p:txBody>
      </p:sp>
      <p:sp>
        <p:nvSpPr>
          <p:cNvPr id="111" name="Google Shape;111;p16"/>
          <p:cNvSpPr txBox="1"/>
          <p:nvPr/>
        </p:nvSpPr>
        <p:spPr>
          <a:xfrm>
            <a:off x="3464025" y="3646211"/>
            <a:ext cx="168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Group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327675" y="1496537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Groups</a:t>
            </a:r>
            <a:endParaRPr b="1"/>
          </a:p>
        </p:txBody>
      </p:sp>
      <p:cxnSp>
        <p:nvCxnSpPr>
          <p:cNvPr id="113" name="Google Shape;113;p16"/>
          <p:cNvCxnSpPr/>
          <p:nvPr/>
        </p:nvCxnSpPr>
        <p:spPr>
          <a:xfrm>
            <a:off x="3327675" y="1859687"/>
            <a:ext cx="19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357" y="3729982"/>
            <a:ext cx="244813" cy="244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3289000" y="2092746"/>
            <a:ext cx="1997100" cy="309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289000" y="2402536"/>
            <a:ext cx="1997100" cy="309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289000" y="2708867"/>
            <a:ext cx="1997100" cy="309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321575" y="2064368"/>
            <a:ext cx="1958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 Family Chores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321575" y="2369168"/>
            <a:ext cx="1828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Bama Roommates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3321575" y="2666174"/>
            <a:ext cx="1828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Office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4125" y="4240113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3829724" y="4246100"/>
            <a:ext cx="1282800" cy="28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Group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5850" y="274825"/>
            <a:ext cx="2112952" cy="14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3154150" y="1989150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3538425" y="470500"/>
            <a:ext cx="1536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136325" y="334625"/>
            <a:ext cx="2615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Create Group</a:t>
            </a:r>
            <a:r>
              <a:rPr b="1" lang="en" sz="2400"/>
              <a:t> Screen</a:t>
            </a:r>
            <a:endParaRPr b="1" sz="2400"/>
          </a:p>
        </p:txBody>
      </p:sp>
      <p:sp>
        <p:nvSpPr>
          <p:cNvPr id="134" name="Google Shape;134;p17"/>
          <p:cNvSpPr txBox="1"/>
          <p:nvPr/>
        </p:nvSpPr>
        <p:spPr>
          <a:xfrm>
            <a:off x="3327675" y="1039337"/>
            <a:ext cx="195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</a:t>
            </a:r>
            <a:r>
              <a:rPr b="1" lang="en"/>
              <a:t>Group</a:t>
            </a:r>
            <a:endParaRPr b="1"/>
          </a:p>
        </p:txBody>
      </p:sp>
      <p:cxnSp>
        <p:nvCxnSpPr>
          <p:cNvPr id="135" name="Google Shape;135;p17"/>
          <p:cNvCxnSpPr/>
          <p:nvPr/>
        </p:nvCxnSpPr>
        <p:spPr>
          <a:xfrm>
            <a:off x="3327675" y="1402487"/>
            <a:ext cx="19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3154150" y="2065350"/>
            <a:ext cx="972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</a:t>
            </a:r>
            <a:r>
              <a:rPr lang="en"/>
              <a:t>: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904100" y="2257550"/>
            <a:ext cx="1400700" cy="2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285555" y="2873575"/>
            <a:ext cx="6198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4590367" y="2873556"/>
            <a:ext cx="2979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4844211" y="2815725"/>
            <a:ext cx="5700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3913745" y="2815725"/>
            <a:ext cx="5700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3154150" y="2674950"/>
            <a:ext cx="972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Settings</a:t>
            </a:r>
            <a:r>
              <a:rPr lang="en"/>
              <a:t>: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718200" y="3727012"/>
            <a:ext cx="1170000" cy="286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3705800" y="3661369"/>
            <a:ext cx="1177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75" y="228600"/>
            <a:ext cx="1536899" cy="107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Non-Admin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136325" y="334625"/>
            <a:ext cx="2615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Home</a:t>
            </a:r>
            <a:r>
              <a:rPr b="1" lang="en" sz="2400"/>
              <a:t> Screen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(Non-Admin)</a:t>
            </a:r>
            <a:endParaRPr b="1" sz="2400"/>
          </a:p>
        </p:txBody>
      </p:sp>
      <p:sp>
        <p:nvSpPr>
          <p:cNvPr id="159" name="Google Shape;159;p19"/>
          <p:cNvSpPr txBox="1"/>
          <p:nvPr/>
        </p:nvSpPr>
        <p:spPr>
          <a:xfrm>
            <a:off x="3402075" y="530225"/>
            <a:ext cx="18096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460 Points</a:t>
            </a:r>
            <a:endParaRPr b="1" sz="2400"/>
          </a:p>
        </p:txBody>
      </p:sp>
      <p:sp>
        <p:nvSpPr>
          <p:cNvPr id="160" name="Google Shape;160;p19"/>
          <p:cNvSpPr txBox="1"/>
          <p:nvPr/>
        </p:nvSpPr>
        <p:spPr>
          <a:xfrm>
            <a:off x="3482625" y="1040225"/>
            <a:ext cx="1648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Tasks</a:t>
            </a:r>
            <a:endParaRPr b="1"/>
          </a:p>
        </p:txBody>
      </p:sp>
      <p:cxnSp>
        <p:nvCxnSpPr>
          <p:cNvPr id="161" name="Google Shape;161;p19"/>
          <p:cNvCxnSpPr/>
          <p:nvPr/>
        </p:nvCxnSpPr>
        <p:spPr>
          <a:xfrm>
            <a:off x="3482625" y="136617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/>
          <p:nvPr/>
        </p:nvSpPr>
        <p:spPr>
          <a:xfrm>
            <a:off x="3278025" y="2355314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278025" y="201845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278025" y="2696974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3278025" y="20319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Mow lawn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3288693" y="26714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cat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 dishes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4651425" y="2036275"/>
            <a:ext cx="706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50 pts</a:t>
            </a:r>
            <a:endParaRPr b="1"/>
          </a:p>
        </p:txBody>
      </p:sp>
      <p:sp>
        <p:nvSpPr>
          <p:cNvPr id="174" name="Google Shape;174;p19"/>
          <p:cNvSpPr txBox="1"/>
          <p:nvPr/>
        </p:nvSpPr>
        <p:spPr>
          <a:xfrm>
            <a:off x="4651425" y="2341075"/>
            <a:ext cx="706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b="1" lang="en"/>
              <a:t>0 pts</a:t>
            </a:r>
            <a:endParaRPr b="1"/>
          </a:p>
        </p:txBody>
      </p:sp>
      <p:sp>
        <p:nvSpPr>
          <p:cNvPr id="175" name="Google Shape;175;p19"/>
          <p:cNvSpPr txBox="1"/>
          <p:nvPr/>
        </p:nvSpPr>
        <p:spPr>
          <a:xfrm>
            <a:off x="4651425" y="2684893"/>
            <a:ext cx="706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r>
              <a:rPr b="1" lang="en"/>
              <a:t>0 pts</a:t>
            </a:r>
            <a:endParaRPr b="1"/>
          </a:p>
        </p:txBody>
      </p:sp>
      <p:sp>
        <p:nvSpPr>
          <p:cNvPr id="176" name="Google Shape;176;p19"/>
          <p:cNvSpPr/>
          <p:nvPr/>
        </p:nvSpPr>
        <p:spPr>
          <a:xfrm>
            <a:off x="3278151" y="1518575"/>
            <a:ext cx="10224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313199" y="1518575"/>
            <a:ext cx="10224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3278025" y="1497825"/>
            <a:ext cx="1022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4224225" y="1502850"/>
            <a:ext cx="1214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161130" y="1489125"/>
            <a:ext cx="2119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Same as Admin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Your Tasks</a:t>
            </a:r>
            <a:endParaRPr b="1"/>
          </a:p>
        </p:txBody>
      </p:sp>
      <p:cxnSp>
        <p:nvCxnSpPr>
          <p:cNvPr id="190" name="Google Shape;190;p20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0"/>
          <p:cNvSpPr/>
          <p:nvPr/>
        </p:nvSpPr>
        <p:spPr>
          <a:xfrm>
            <a:off x="3278025" y="9608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278025" y="13079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278025" y="16550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278025" y="20021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278025" y="2349200"/>
            <a:ext cx="2057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136325" y="334625"/>
            <a:ext cx="28011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Your Tasks </a:t>
            </a:r>
            <a:r>
              <a:rPr b="1" lang="en" sz="2400"/>
              <a:t>Screen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(Non-Admin)</a:t>
            </a:r>
            <a:endParaRPr b="1" sz="2400"/>
          </a:p>
        </p:txBody>
      </p:sp>
      <p:sp>
        <p:nvSpPr>
          <p:cNvPr id="202" name="Google Shape;202;p20"/>
          <p:cNvSpPr txBox="1"/>
          <p:nvPr/>
        </p:nvSpPr>
        <p:spPr>
          <a:xfrm>
            <a:off x="3278025" y="16509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Mow lawn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cat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 dishes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3278025" y="926170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laundry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3278025" y="1270000"/>
            <a:ext cx="1592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Toilet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161130" y="1489125"/>
            <a:ext cx="2119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Same as Admin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>
            <a:off x="2937375" y="136200"/>
            <a:ext cx="2739000" cy="487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3098475" y="390450"/>
            <a:ext cx="2416800" cy="4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3209925" y="460925"/>
            <a:ext cx="2193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Fold laundry</a:t>
            </a:r>
            <a:endParaRPr b="1"/>
          </a:p>
        </p:txBody>
      </p:sp>
      <p:cxnSp>
        <p:nvCxnSpPr>
          <p:cNvPr id="217" name="Google Shape;217;p21"/>
          <p:cNvCxnSpPr/>
          <p:nvPr/>
        </p:nvCxnSpPr>
        <p:spPr>
          <a:xfrm>
            <a:off x="3482625" y="808025"/>
            <a:ext cx="16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3879169" y="4405950"/>
            <a:ext cx="818100" cy="34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30984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4697175" y="4405950"/>
            <a:ext cx="818100" cy="347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43" y="4430000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75" y="4429999"/>
            <a:ext cx="297775" cy="2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136325" y="334625"/>
            <a:ext cx="31524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Task Info</a:t>
            </a:r>
            <a:r>
              <a:rPr b="1" lang="en" sz="2400"/>
              <a:t> Screen (Non-Admin)</a:t>
            </a:r>
            <a:endParaRPr b="1" sz="2400"/>
          </a:p>
        </p:txBody>
      </p:sp>
      <p:sp>
        <p:nvSpPr>
          <p:cNvPr id="224" name="Google Shape;224;p21"/>
          <p:cNvSpPr txBox="1"/>
          <p:nvPr/>
        </p:nvSpPr>
        <p:spPr>
          <a:xfrm>
            <a:off x="3288693" y="1985682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3278025" y="2336788"/>
            <a:ext cx="146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3278025" y="926175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Value: 20 pts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3278025" y="1270000"/>
            <a:ext cx="1592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 M,R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3278025" y="1591776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Completed</a:t>
            </a:r>
            <a:r>
              <a:rPr lang="en"/>
              <a:t>: 6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3278025" y="1935594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</a:t>
            </a:r>
            <a:r>
              <a:rPr lang="en"/>
              <a:t> Completed: 1/15/2020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3278025" y="2468994"/>
            <a:ext cx="1977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Notification: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980755" y="2949775"/>
            <a:ext cx="6198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4285567" y="2949756"/>
            <a:ext cx="2979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3480872" y="2896525"/>
            <a:ext cx="619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4560075" y="2896525"/>
            <a:ext cx="619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4449425" y="3392275"/>
            <a:ext cx="818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3420725" y="3433125"/>
            <a:ext cx="1035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3420731" y="3406513"/>
            <a:ext cx="1022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hours</a:t>
            </a:r>
            <a:endParaRPr/>
          </a:p>
        </p:txBody>
      </p:sp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000" y="3526475"/>
            <a:ext cx="180625" cy="1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/>
          <p:nvPr/>
        </p:nvSpPr>
        <p:spPr>
          <a:xfrm>
            <a:off x="3185244" y="35198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185244" y="3977094"/>
            <a:ext cx="161100" cy="17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3203850" y="3995719"/>
            <a:ext cx="123900" cy="13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420725" y="3902719"/>
            <a:ext cx="10350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000" y="3996069"/>
            <a:ext cx="180625" cy="1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/>
        </p:nvSpPr>
        <p:spPr>
          <a:xfrm>
            <a:off x="3420731" y="3863713"/>
            <a:ext cx="1022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9:00 AM</a:t>
            </a:r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300" y="4436057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183875" y="508144"/>
            <a:ext cx="286450" cy="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1"/>
          <p:cNvSpPr txBox="1"/>
          <p:nvPr/>
        </p:nvSpPr>
        <p:spPr>
          <a:xfrm>
            <a:off x="161130" y="1412925"/>
            <a:ext cx="2119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Different from Admin 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