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nek Jabłonk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–Janek Jabłonka</a:t>
            </a:r>
          </a:p>
        </p:txBody>
      </p:sp>
      <p:sp>
        <p:nvSpPr>
          <p:cNvPr id="94" name="„Wpisz tu cytat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„Wpisz tu cytat.” </a:t>
            </a:r>
          </a:p>
        </p:txBody>
      </p:sp>
      <p:sp>
        <p:nvSpPr>
          <p:cNvPr id="9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azek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azek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kst tytułowy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2" name="Treść - poziom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ek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kst tytułowy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40" name="Treść - poziom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7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azek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7" name="Treść - poziom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azek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Obrazek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Obrazek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stymacja wydajności procesoró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Estymacja wydajności procesorów</a:t>
            </a:r>
          </a:p>
        </p:txBody>
      </p:sp>
      <p:sp>
        <p:nvSpPr>
          <p:cNvPr id="120" name="Krzysztof Pazdur…"/>
          <p:cNvSpPr txBox="1"/>
          <p:nvPr>
            <p:ph type="subTitle" sz="quarter" idx="1"/>
          </p:nvPr>
        </p:nvSpPr>
        <p:spPr>
          <a:xfrm>
            <a:off x="1270000" y="5029200"/>
            <a:ext cx="10464800" cy="1281460"/>
          </a:xfrm>
          <a:prstGeom prst="rect">
            <a:avLst/>
          </a:prstGeom>
        </p:spPr>
        <p:txBody>
          <a:bodyPr/>
          <a:lstStyle/>
          <a:p>
            <a:pPr defTabSz="484886">
              <a:defRPr sz="2573"/>
            </a:pPr>
            <a:r>
              <a:t>Krzysztof Pazdur</a:t>
            </a:r>
          </a:p>
          <a:p>
            <a:pPr defTabSz="484886">
              <a:defRPr sz="2573"/>
            </a:pPr>
            <a:r>
              <a:t>Kamil Wędzina</a:t>
            </a:r>
          </a:p>
          <a:p>
            <a:pPr defTabSz="484886">
              <a:defRPr sz="2573"/>
            </a:pPr>
            <a:r>
              <a:t>Daniel Miksa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etoda nu-SVR:…"/>
          <p:cNvSpPr txBox="1"/>
          <p:nvPr>
            <p:ph type="body" idx="1"/>
          </p:nvPr>
        </p:nvSpPr>
        <p:spPr>
          <a:xfrm>
            <a:off x="952500" y="1270000"/>
            <a:ext cx="11099800" cy="7635032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Metoda nu-SVR: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Średni błąd bezwzględny: 27.92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Średni błąd względny: 769.59%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Metoda epsilon-SVR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Średni błąd bezwzględny: 15.45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Średni błąd względny: 200.56%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Zgodnie z powyższymi wynikami, metoda epsilon-SVR poradziła sobie odrobinę lepiej, niemniej jednak błędy są na tyle duże, by dowieść, że metoda regresji nie spisuje się dla postawionego problemu.</a:t>
            </a:r>
          </a:p>
        </p:txBody>
      </p:sp>
      <p:sp>
        <p:nvSpPr>
          <p:cNvPr id="146" name="Uzyskane wyniki"/>
          <p:cNvSpPr txBox="1"/>
          <p:nvPr/>
        </p:nvSpPr>
        <p:spPr>
          <a:xfrm>
            <a:off x="4180681" y="509938"/>
            <a:ext cx="464343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Uzyskane wyniki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Cel</a:t>
            </a:r>
          </a:p>
        </p:txBody>
      </p:sp>
      <p:sp>
        <p:nvSpPr>
          <p:cNvPr id="123" name="Naszym celem jest sprawdzenie, czy przy użyciu regresji możliwe jest przewidywanie wydajności procesor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Naszym celem jest sprawdzenie, czy przy użyciu regresji możliwe jest przewidywanie wydajności procesora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#1. vendor name: 30…"/>
          <p:cNvSpPr txBox="1"/>
          <p:nvPr>
            <p:ph type="body" idx="1"/>
          </p:nvPr>
        </p:nvSpPr>
        <p:spPr>
          <a:xfrm>
            <a:off x="952500" y="1904652"/>
            <a:ext cx="11099800" cy="6578948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#1. vendor name: 30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#2. Model Name: many unique symbols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#3. MYCT: machine cycle time in nanoseconds (integer)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#4. MMIN: minimum main memory in kilobytes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#5. MMAX: maximum main memory in kilobytes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#6. CACH: cache memory in kilobytes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#7. CHMIN: minimum channels in units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#8. CHMAX: maximum channels in units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#9. PRP: published relative performance (integer) 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#10. ERP: estimated relative performance from the original article (integer)</a:t>
            </a:r>
          </a:p>
        </p:txBody>
      </p:sp>
      <p:sp>
        <p:nvSpPr>
          <p:cNvPr id="126" name="ATRYBUTY DOSTĘPNE W ZBIORZE DANYCH"/>
          <p:cNvSpPr txBox="1"/>
          <p:nvPr/>
        </p:nvSpPr>
        <p:spPr>
          <a:xfrm>
            <a:off x="1375733" y="686265"/>
            <a:ext cx="10253334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ATRYBUTY DOSTĘPNE W ZBIORZE DANYCH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#3. MYCT: machine cycle time in nanoseconds (integer)…"/>
          <p:cNvSpPr txBox="1"/>
          <p:nvPr>
            <p:ph type="body" idx="1"/>
          </p:nvPr>
        </p:nvSpPr>
        <p:spPr>
          <a:xfrm>
            <a:off x="952500" y="2403871"/>
            <a:ext cx="11099800" cy="6079729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#3. MYCT: machine cycle time in nanoseconds (integer)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#4. MMIN: minimum main memory in kilobytes (integer)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#5. MMAX: maximum main memory in kilobytes (integer)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#6. CACH: cache memory in kilobytes (integer)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#7. CHMIN: minimum channels in units (integer) 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#8. CHMAX: maximum channels in units (integer)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#9. PRP: published relative performance (integer) </a:t>
            </a:r>
          </a:p>
        </p:txBody>
      </p:sp>
      <p:sp>
        <p:nvSpPr>
          <p:cNvPr id="129" name="ATRYBUTY UŻYTECZNE DO TRENOWANIA SIECI NEURONOWEJ"/>
          <p:cNvSpPr txBox="1"/>
          <p:nvPr/>
        </p:nvSpPr>
        <p:spPr>
          <a:xfrm>
            <a:off x="868711" y="845015"/>
            <a:ext cx="11267378" cy="1230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ATRYBUTY UŻYTECZNE DO TRENOWANIA SIECI NEURONOWEJ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ne są jednolite, dostarczone w formacie CSV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Dane są jednolite, dostarczone w formacie CSV,</a:t>
            </a:r>
          </a:p>
          <a:p>
            <a:pPr/>
            <a:r>
              <a:t>Zbiór uczący składa się z 209 rekordów,</a:t>
            </a:r>
          </a:p>
          <a:p>
            <a:pPr/>
            <a:r>
              <a:t>W większości są to dane liczbowe,</a:t>
            </a:r>
          </a:p>
          <a:p>
            <a:pPr/>
            <a:r>
              <a:t>Wydaje się że można je poddać regresji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Na początku podjęliśmy próbę znormalizowania wartości do rzędu, czyli szukaliśmy dla każdego atrybutu najwyższego rzędu wielkości i dzieliliśmy pozostałe wartości tego atrybutu przez tą wartość,…"/>
          <p:cNvSpPr txBox="1"/>
          <p:nvPr>
            <p:ph type="body" idx="1"/>
          </p:nvPr>
        </p:nvSpPr>
        <p:spPr>
          <a:xfrm>
            <a:off x="952500" y="1904652"/>
            <a:ext cx="11099800" cy="6578948"/>
          </a:xfrm>
          <a:prstGeom prst="rect">
            <a:avLst/>
          </a:prstGeom>
        </p:spPr>
        <p:txBody>
          <a:bodyPr/>
          <a:lstStyle/>
          <a:p>
            <a:pPr/>
            <a:r>
              <a:t>Na początku podjęliśmy próbę znormalizowania wartości do rzędu, czyli szukaliśmy dla każdego atrybutu najwyższego rzędu wielkości i dzieliliśmy pozostałe wartości tego atrybutu przez tą wartość,</a:t>
            </a:r>
          </a:p>
          <a:p>
            <a:pPr/>
            <a:r>
              <a:t>Ostatecznie zastosowaliśmy normalizację od minimalnej do maksymalnej wartości, (min -&gt; 0, max -&gt; 1),</a:t>
            </a:r>
          </a:p>
        </p:txBody>
      </p:sp>
      <p:sp>
        <p:nvSpPr>
          <p:cNvPr id="134" name="Normalizacja"/>
          <p:cNvSpPr txBox="1"/>
          <p:nvPr/>
        </p:nvSpPr>
        <p:spPr>
          <a:xfrm>
            <a:off x="4861102" y="686265"/>
            <a:ext cx="3282596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3700"/>
            </a:pPr>
            <a:r>
              <a:t>Normalizacja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Zbiór danych został pomieszany i podzielony na 5 części,…"/>
          <p:cNvSpPr txBox="1"/>
          <p:nvPr>
            <p:ph type="body" idx="1"/>
          </p:nvPr>
        </p:nvSpPr>
        <p:spPr>
          <a:xfrm>
            <a:off x="952500" y="1904652"/>
            <a:ext cx="11099800" cy="6578948"/>
          </a:xfrm>
          <a:prstGeom prst="rect">
            <a:avLst/>
          </a:prstGeom>
        </p:spPr>
        <p:txBody>
          <a:bodyPr/>
          <a:lstStyle/>
          <a:p>
            <a:pPr/>
            <a:r>
              <a:t>Zbiór danych został pomieszany i podzielony na 5 części,</a:t>
            </a:r>
          </a:p>
          <a:p>
            <a:pPr/>
            <a:r>
              <a:t>Zgodnie z zaleceniem, do regresji zastosowaliśmy sieć RBF oraz metodę nu-SVR,</a:t>
            </a:r>
          </a:p>
          <a:p>
            <a:pPr/>
            <a:r>
              <a:t>W programie uczymy sieć 5 razy, za każdym razem 80% zbioru uczymy sieć, a 20% testujemy.</a:t>
            </a:r>
          </a:p>
          <a:p>
            <a:pPr/>
            <a:r>
              <a:t>Przy uruchamianiu programu możemy przekazać mu parametr gamma,</a:t>
            </a:r>
          </a:p>
        </p:txBody>
      </p:sp>
      <p:sp>
        <p:nvSpPr>
          <p:cNvPr id="137" name="Podjęte działania"/>
          <p:cNvSpPr txBox="1"/>
          <p:nvPr/>
        </p:nvSpPr>
        <p:spPr>
          <a:xfrm>
            <a:off x="3894404" y="611907"/>
            <a:ext cx="5215992" cy="80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700"/>
            </a:pPr>
            <a:r>
              <a:t>Podjęte działania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psilon SVR  wypróbować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Epsilon SVR  wypróbować,</a:t>
            </a:r>
          </a:p>
          <a:p>
            <a:pPr/>
            <a:r>
              <a:t>Poprawić ocenę wyników (napisać własne sprawdzanie błędów względnych (wart_ocz - wart_otrzymana) / wart_ocz),</a:t>
            </a:r>
          </a:p>
          <a:p>
            <a:pPr/>
            <a:r>
              <a:t>Wypróbować różne wartości parametrów nu = {0.5, 0.4, 0.3, 0.2, 0.1, 0.08, 0.05, 0.03, 0.01, 0.008} i gamma = {0.8, 0.6, 0.4, 0.2, 0.1, 0.08, 0.06, 0.04, 0.02, 0.01}</a:t>
            </a:r>
          </a:p>
          <a:p>
            <a:pPr/>
            <a:r>
              <a:t>Ostatecznie można wyselekcjonować wartości atrybutów,</a:t>
            </a:r>
          </a:p>
        </p:txBody>
      </p:sp>
      <p:sp>
        <p:nvSpPr>
          <p:cNvPr id="140" name="Wskazówki"/>
          <p:cNvSpPr txBox="1"/>
          <p:nvPr/>
        </p:nvSpPr>
        <p:spPr>
          <a:xfrm>
            <a:off x="5346954" y="609144"/>
            <a:ext cx="231089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Wskazówki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odaliśmy obsługę metody epsilon-SVR i przeprowadziliśmy próby dla tego samego zestawu parametrów podstawiając za za epsilon te same wartości co wcześniej za n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Dodaliśmy obsługę metody epsilon-SVR i przeprowadziliśmy próby dla tego samego zestawu parametrów podstawiając za za epsilon te same wartości co wcześniej za nu.</a:t>
            </a:r>
          </a:p>
          <a:p>
            <a:pPr/>
            <a:r>
              <a:t>Korzystając z biblioteki matplotlib dodaliśmy do programu funkcję malowania wykresów pokazujących różnicę między wartościami oczekiwanymi a otrzymanymi przez predykcję.</a:t>
            </a:r>
          </a:p>
        </p:txBody>
      </p:sp>
      <p:sp>
        <p:nvSpPr>
          <p:cNvPr id="143" name="Modyfikacja programu"/>
          <p:cNvSpPr txBox="1"/>
          <p:nvPr/>
        </p:nvSpPr>
        <p:spPr>
          <a:xfrm>
            <a:off x="4255363" y="609144"/>
            <a:ext cx="449407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Modyfikacja programu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