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274E-4E9A-43A3-BFEA-DFF55546C4DF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30A4-579F-455A-B650-55518ABE3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0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3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6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9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1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3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3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A39B-D09D-4D4A-B9F2-9FEABA29BE93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54257-C8D3-4860-9A77-37FC5CBF2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최신기술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r>
              <a:rPr lang="en-US" altLang="ko-KR" dirty="0" smtClean="0"/>
              <a:t>OSPF</a:t>
            </a:r>
          </a:p>
          <a:p>
            <a:r>
              <a:rPr lang="en-US" altLang="ko-KR" dirty="0" smtClean="0"/>
              <a:t>                   </a:t>
            </a:r>
            <a:r>
              <a:rPr lang="en-US" altLang="ko-KR" sz="2400" dirty="0" smtClean="0"/>
              <a:t>20093264 </a:t>
            </a:r>
            <a:r>
              <a:rPr lang="ko-KR" altLang="en-US" sz="2400" dirty="0" smtClean="0"/>
              <a:t>김도헌</a:t>
            </a:r>
            <a:endParaRPr lang="en-US" altLang="ko-KR" sz="2400" dirty="0" smtClean="0"/>
          </a:p>
          <a:p>
            <a:r>
              <a:rPr lang="en-US" altLang="ko-KR" sz="2400" dirty="0" smtClean="0"/>
              <a:t>			20123434 </a:t>
            </a:r>
            <a:r>
              <a:rPr lang="ko-KR" altLang="en-US" sz="2400" dirty="0" err="1" smtClean="0"/>
              <a:t>황정담</a:t>
            </a:r>
            <a:endParaRPr lang="en-US" altLang="ko-KR" sz="2400" dirty="0" smtClean="0"/>
          </a:p>
          <a:p>
            <a:r>
              <a:rPr lang="en-US" altLang="ko-KR" sz="2400" dirty="0" smtClean="0"/>
              <a:t>		</a:t>
            </a:r>
            <a:r>
              <a:rPr lang="en-US" altLang="ko-KR" sz="2400" smtClean="0"/>
              <a:t>	20           </a:t>
            </a:r>
            <a:r>
              <a:rPr lang="ko-KR" altLang="en-US" sz="2400" dirty="0" smtClean="0"/>
              <a:t>김세훈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5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TestBed</a:t>
            </a:r>
            <a:endParaRPr lang="ko-KR" altLang="en-US" dirty="0"/>
          </a:p>
        </p:txBody>
      </p:sp>
      <p:pic>
        <p:nvPicPr>
          <p:cNvPr id="6146" name="Picture 2" descr="C:\Users\PUSER\Desktop\네최기최종\끝\TESB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4"/>
            <a:ext cx="5818205" cy="493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084168" y="2492896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10;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 3;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retransmit 2;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5;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20;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broadcast;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simple;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"pass";</a:t>
            </a:r>
            <a:endParaRPr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UDP : server &amp; client set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1027" name="Picture 3" descr="C:\Users\PUSER\Desktop\네최기최종\실험데이터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22574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SER\Desktop\네최기최종\1. udp_id_2004-20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430462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TEST </a:t>
            </a:r>
            <a:r>
              <a:rPr lang="en-US" altLang="ko-KR" dirty="0" smtClean="0"/>
              <a:t>#1 : default 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28521"/>
            <a:ext cx="4159981" cy="3744416"/>
          </a:xfrm>
        </p:spPr>
      </p:pic>
      <p:sp>
        <p:nvSpPr>
          <p:cNvPr id="6" name="TextBox 5"/>
          <p:cNvSpPr txBox="1"/>
          <p:nvPr/>
        </p:nvSpPr>
        <p:spPr>
          <a:xfrm>
            <a:off x="1331640" y="4596873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10;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 3;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retransmit 2;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5;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20;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broadcast;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simple;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"pass";</a:t>
            </a:r>
            <a:endParaRPr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1" name="Picture 3" descr="C:\Users\PUSER\Desktop\네최기최종\실험데이터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77131"/>
            <a:ext cx="22574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TEST </a:t>
            </a:r>
            <a:r>
              <a:rPr lang="en-US" altLang="ko-KR" dirty="0" smtClean="0"/>
              <a:t>#</a:t>
            </a:r>
            <a:r>
              <a:rPr lang="en-US" altLang="ko-KR" dirty="0" smtClean="0"/>
              <a:t>2</a:t>
            </a:r>
            <a:r>
              <a:rPr lang="en-US" altLang="ko-KR" dirty="0" smtClean="0"/>
              <a:t>: dead 100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071" y="1568491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10;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 3;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retransmit 2;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5;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20-&gt;100;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broadcast;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simple;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"pass";</a:t>
            </a:r>
            <a:endParaRPr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5" name="Picture 3" descr="C:\Users\PUSER\Desktop\네최기최종\dead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8297"/>
            <a:ext cx="2190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USER\Desktop\네최기최종\dead100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57822"/>
            <a:ext cx="4019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149773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Recover time :  about 100sec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76469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Routing table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5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TEST </a:t>
            </a:r>
            <a:r>
              <a:rPr lang="en-US" altLang="ko-KR" dirty="0" smtClean="0"/>
              <a:t>#</a:t>
            </a:r>
            <a:r>
              <a:rPr lang="en-US" altLang="ko-KR" dirty="0" smtClean="0"/>
              <a:t>3: dead 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071" y="1568491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10;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 3;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retransmit 2;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5;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20-&gt;5;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broadcast;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simple;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"pass";</a:t>
            </a:r>
            <a:endParaRPr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49773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Recover time :  about 5sec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76469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Routing table :</a:t>
            </a:r>
            <a:endParaRPr lang="ko-KR" altLang="en-US" dirty="0"/>
          </a:p>
        </p:txBody>
      </p:sp>
      <p:pic>
        <p:nvPicPr>
          <p:cNvPr id="4098" name="Picture 2" descr="C:\Users\PUSER\Desktop\네최기최종\dead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73423"/>
            <a:ext cx="21526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USER\Desktop\네최기최종\dead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134029"/>
            <a:ext cx="39814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TEST #</a:t>
            </a:r>
            <a:r>
              <a:rPr lang="en-US" altLang="ko-KR" dirty="0" smtClean="0"/>
              <a:t>4: dead 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2451" y="1790659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 10;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 3;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retransmit 2;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 5;</a:t>
            </a: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 20-&gt;4;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broadcast;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simple;</a:t>
            </a:r>
          </a:p>
          <a:p>
            <a:r>
              <a:rPr lang="en-US" altLang="ko-K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password "pass";</a:t>
            </a:r>
            <a:endParaRPr lang="ko-KR" altLang="en-US" sz="15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422" y="1790659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Recover time :  about 3sec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PUSER\Desktop\네최기최종\dea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30" y="1772816"/>
            <a:ext cx="22002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</TotalTime>
  <Words>192</Words>
  <Application>Microsoft Office PowerPoint</Application>
  <PresentationFormat>화면 슬라이드 쇼(4:3)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Verdana</vt:lpstr>
      <vt:lpstr>Wingdings</vt:lpstr>
      <vt:lpstr>Office 테마</vt:lpstr>
      <vt:lpstr>네트워크 최신기술</vt:lpstr>
      <vt:lpstr>TestBed</vt:lpstr>
      <vt:lpstr>UDP : server &amp; client set</vt:lpstr>
      <vt:lpstr>TEST #1 : default set</vt:lpstr>
      <vt:lpstr>TEST #2: dead 100</vt:lpstr>
      <vt:lpstr>TEST #3: dead 5</vt:lpstr>
      <vt:lpstr>TEST #4: dead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PUSER</dc:creator>
  <cp:lastModifiedBy>다미다미</cp:lastModifiedBy>
  <cp:revision>8</cp:revision>
  <dcterms:created xsi:type="dcterms:W3CDTF">2015-05-31T08:17:40Z</dcterms:created>
  <dcterms:modified xsi:type="dcterms:W3CDTF">2015-12-11T01:43:53Z</dcterms:modified>
</cp:coreProperties>
</file>