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01" r:id="rId2"/>
    <p:sldId id="541" r:id="rId3"/>
    <p:sldId id="505" r:id="rId4"/>
    <p:sldId id="538" r:id="rId5"/>
    <p:sldId id="539" r:id="rId6"/>
    <p:sldId id="540" r:id="rId7"/>
    <p:sldId id="544" r:id="rId8"/>
    <p:sldId id="542" r:id="rId9"/>
    <p:sldId id="543" r:id="rId1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3300"/>
    <a:srgbClr val="FFCCFF"/>
    <a:srgbClr val="DDDDDD"/>
    <a:srgbClr val="9999FF"/>
    <a:srgbClr val="00CC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7" autoAdjust="0"/>
    <p:restoredTop sz="93115" autoAdjust="0"/>
  </p:normalViewPr>
  <p:slideViewPr>
    <p:cSldViewPr snapToGrid="0">
      <p:cViewPr>
        <p:scale>
          <a:sx n="120" d="100"/>
          <a:sy n="120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네트워크최신기술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2934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네트워크최신기술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ko-KR" altLang="en-US" smtClean="0"/>
              <a:t>네트워크최신기술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smtClean="0"/>
              <a:t>네트워크 최신 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Dynamic Routing</a:t>
            </a:r>
            <a:endParaRPr lang="ko-KR" alt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 err="1">
                <a:ea typeface="굴림" pitchFamily="50" charset="-127"/>
              </a:rPr>
              <a:t>Sanghwan</a:t>
            </a:r>
            <a:r>
              <a:rPr lang="en-US" altLang="ko-KR" sz="2000" dirty="0">
                <a:ea typeface="굴림" pitchFamily="50" charset="-127"/>
              </a:rPr>
              <a:t> Lee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Building No. 7, Room 618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Office hour : Mon, Tue, Wed 14:00-15:00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sanghwan@kookmin.ac.kr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Homepage : http://netapp.cs.kookmin.ac.kr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Cell : 010-2261-7038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네트워크최신기술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86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및 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발표 일시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화요일 수업</a:t>
            </a:r>
            <a:endParaRPr lang="en-US" altLang="ko-KR" dirty="0" smtClean="0"/>
          </a:p>
          <a:p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1-4</a:t>
            </a:r>
            <a:r>
              <a:rPr lang="ko-KR" altLang="en-US" dirty="0" smtClean="0"/>
              <a:t>명으로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 구성</a:t>
            </a:r>
            <a:endParaRPr lang="en-US" altLang="ko-KR" dirty="0" smtClean="0"/>
          </a:p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다음에서 제시하는 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 작성 제출 후 발표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네트워크최신기술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7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Link </a:t>
            </a:r>
            <a:r>
              <a:rPr lang="en-US" altLang="ko-KR" dirty="0" smtClean="0"/>
              <a:t>Failure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Recovery </a:t>
            </a:r>
            <a:r>
              <a:rPr lang="ko-KR" altLang="en-US" dirty="0" smtClean="0"/>
              <a:t>시간 단축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조정하여 </a:t>
            </a:r>
            <a:r>
              <a:rPr lang="en-US" altLang="ko-KR" dirty="0" smtClean="0"/>
              <a:t>Recovery </a:t>
            </a:r>
            <a:r>
              <a:rPr lang="ko-KR" altLang="en-US" dirty="0" smtClean="0"/>
              <a:t>시간 최대한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설명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 데이터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숙제로 개발한 </a:t>
            </a:r>
            <a:r>
              <a:rPr lang="en-US" altLang="ko-KR" dirty="0" smtClean="0"/>
              <a:t>UDP </a:t>
            </a:r>
            <a:r>
              <a:rPr lang="ko-KR" altLang="en-US" dirty="0" smtClean="0"/>
              <a:t>프로그램 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2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TestBed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542009" y="6288806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네트워크최신기술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cxnSp>
        <p:nvCxnSpPr>
          <p:cNvPr id="10" name="직선 연결선 9"/>
          <p:cNvCxnSpPr>
            <a:stCxn id="148" idx="6"/>
            <a:endCxn id="147" idx="2"/>
          </p:cNvCxnSpPr>
          <p:nvPr/>
        </p:nvCxnSpPr>
        <p:spPr>
          <a:xfrm flipV="1">
            <a:off x="3792105" y="2217189"/>
            <a:ext cx="1261825" cy="38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47" idx="4"/>
            <a:endCxn id="149" idx="0"/>
          </p:cNvCxnSpPr>
          <p:nvPr/>
        </p:nvCxnSpPr>
        <p:spPr>
          <a:xfrm flipH="1">
            <a:off x="5162889" y="2446036"/>
            <a:ext cx="201615" cy="16777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48" idx="4"/>
            <a:endCxn id="150" idx="0"/>
          </p:cNvCxnSpPr>
          <p:nvPr/>
        </p:nvCxnSpPr>
        <p:spPr>
          <a:xfrm flipH="1">
            <a:off x="2951348" y="2484048"/>
            <a:ext cx="530183" cy="1126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50" idx="5"/>
            <a:endCxn id="149" idx="2"/>
          </p:cNvCxnSpPr>
          <p:nvPr/>
        </p:nvCxnSpPr>
        <p:spPr>
          <a:xfrm>
            <a:off x="3170957" y="4001378"/>
            <a:ext cx="1681358" cy="351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 bwMode="auto">
          <a:xfrm>
            <a:off x="5053930" y="1988341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8" name="타원 147"/>
          <p:cNvSpPr/>
          <p:nvPr/>
        </p:nvSpPr>
        <p:spPr bwMode="auto">
          <a:xfrm>
            <a:off x="3170957" y="2026353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4852315" y="4123802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2640774" y="3610711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직선 연결선 46"/>
          <p:cNvCxnSpPr>
            <a:stCxn id="148" idx="5"/>
            <a:endCxn id="149" idx="1"/>
          </p:cNvCxnSpPr>
          <p:nvPr/>
        </p:nvCxnSpPr>
        <p:spPr>
          <a:xfrm>
            <a:off x="3701140" y="2417020"/>
            <a:ext cx="1242140" cy="1773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 bwMode="auto">
          <a:xfrm>
            <a:off x="1396746" y="1985466"/>
            <a:ext cx="993444" cy="54028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929549" y="5151608"/>
            <a:ext cx="993444" cy="54028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Server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직선 연결선 52"/>
          <p:cNvCxnSpPr>
            <a:stCxn id="51" idx="3"/>
            <a:endCxn id="148" idx="2"/>
          </p:cNvCxnSpPr>
          <p:nvPr/>
        </p:nvCxnSpPr>
        <p:spPr>
          <a:xfrm flipV="1">
            <a:off x="2390190" y="2255201"/>
            <a:ext cx="780767" cy="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49" idx="5"/>
            <a:endCxn id="52" idx="0"/>
          </p:cNvCxnSpPr>
          <p:nvPr/>
        </p:nvCxnSpPr>
        <p:spPr>
          <a:xfrm>
            <a:off x="5382498" y="4514469"/>
            <a:ext cx="1043773" cy="637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폭발 2 60"/>
          <p:cNvSpPr/>
          <p:nvPr/>
        </p:nvSpPr>
        <p:spPr bwMode="auto">
          <a:xfrm>
            <a:off x="3792105" y="2922896"/>
            <a:ext cx="944893" cy="538903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8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OpenFlow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Link </a:t>
            </a:r>
            <a:r>
              <a:rPr lang="en-US" altLang="ko-KR" dirty="0" smtClean="0"/>
              <a:t>Failure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Recovery </a:t>
            </a:r>
            <a:r>
              <a:rPr lang="ko-KR" altLang="en-US" dirty="0" smtClean="0"/>
              <a:t>시간 단축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조정하여 </a:t>
            </a:r>
            <a:r>
              <a:rPr lang="en-US" altLang="ko-KR" dirty="0" smtClean="0"/>
              <a:t>Recovery </a:t>
            </a:r>
            <a:r>
              <a:rPr lang="ko-KR" altLang="en-US" dirty="0" smtClean="0"/>
              <a:t>시간 최대한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설명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 데이터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숙제로 개발한 </a:t>
            </a:r>
            <a:r>
              <a:rPr lang="en-US" altLang="ko-KR" dirty="0" smtClean="0"/>
              <a:t>UDP </a:t>
            </a:r>
            <a:r>
              <a:rPr lang="ko-KR" altLang="en-US" dirty="0" smtClean="0"/>
              <a:t>프로그램 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9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TestBed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542009" y="6288806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네트워크최신기술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9" name="타원 18"/>
          <p:cNvSpPr/>
          <p:nvPr/>
        </p:nvSpPr>
        <p:spPr bwMode="auto">
          <a:xfrm>
            <a:off x="2223336" y="4548367"/>
            <a:ext cx="823839" cy="587091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OF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698392" y="1377538"/>
            <a:ext cx="993444" cy="54028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POX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5160374" y="4713087"/>
            <a:ext cx="823839" cy="587091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OF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798244" y="4081808"/>
            <a:ext cx="823839" cy="587091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OF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직선 연결선 22"/>
          <p:cNvCxnSpPr>
            <a:stCxn id="30" idx="0"/>
            <a:endCxn id="19" idx="3"/>
          </p:cNvCxnSpPr>
          <p:nvPr/>
        </p:nvCxnSpPr>
        <p:spPr bwMode="auto">
          <a:xfrm flipV="1">
            <a:off x="1719297" y="5049481"/>
            <a:ext cx="624687" cy="5769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19" idx="7"/>
            <a:endCxn id="25" idx="3"/>
          </p:cNvCxnSpPr>
          <p:nvPr/>
        </p:nvCxnSpPr>
        <p:spPr bwMode="auto">
          <a:xfrm flipV="1">
            <a:off x="2926527" y="3069521"/>
            <a:ext cx="921759" cy="15648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타원 24"/>
          <p:cNvSpPr/>
          <p:nvPr/>
        </p:nvSpPr>
        <p:spPr bwMode="auto">
          <a:xfrm>
            <a:off x="3698391" y="2568407"/>
            <a:ext cx="1023545" cy="587091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Hub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직선 연결선 25"/>
          <p:cNvCxnSpPr>
            <a:stCxn id="25" idx="0"/>
            <a:endCxn id="20" idx="2"/>
          </p:cNvCxnSpPr>
          <p:nvPr/>
        </p:nvCxnSpPr>
        <p:spPr bwMode="auto">
          <a:xfrm flipH="1" flipV="1">
            <a:off x="4195114" y="1917820"/>
            <a:ext cx="15050" cy="6505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21" idx="0"/>
            <a:endCxn id="25" idx="5"/>
          </p:cNvCxnSpPr>
          <p:nvPr/>
        </p:nvCxnSpPr>
        <p:spPr bwMode="auto">
          <a:xfrm flipH="1" flipV="1">
            <a:off x="4572041" y="3069521"/>
            <a:ext cx="1000253" cy="16435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22" idx="0"/>
            <a:endCxn id="25" idx="4"/>
          </p:cNvCxnSpPr>
          <p:nvPr/>
        </p:nvCxnSpPr>
        <p:spPr bwMode="auto">
          <a:xfrm flipV="1">
            <a:off x="4210164" y="3155498"/>
            <a:ext cx="0" cy="9263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1222575" y="5626453"/>
            <a:ext cx="993444" cy="54028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262370" y="5626453"/>
            <a:ext cx="993444" cy="54028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Server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직선 연결선 31"/>
          <p:cNvCxnSpPr>
            <a:stCxn id="21" idx="2"/>
            <a:endCxn id="19" idx="5"/>
          </p:cNvCxnSpPr>
          <p:nvPr/>
        </p:nvCxnSpPr>
        <p:spPr bwMode="auto">
          <a:xfrm flipH="1">
            <a:off x="2926527" y="5006633"/>
            <a:ext cx="2233847" cy="428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>
            <a:stCxn id="21" idx="1"/>
            <a:endCxn id="22" idx="6"/>
          </p:cNvCxnSpPr>
          <p:nvPr/>
        </p:nvCxnSpPr>
        <p:spPr bwMode="auto">
          <a:xfrm flipH="1" flipV="1">
            <a:off x="4622083" y="4375354"/>
            <a:ext cx="658939" cy="4237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19" idx="6"/>
            <a:endCxn id="22" idx="2"/>
          </p:cNvCxnSpPr>
          <p:nvPr/>
        </p:nvCxnSpPr>
        <p:spPr bwMode="auto">
          <a:xfrm flipV="1">
            <a:off x="3047175" y="4375354"/>
            <a:ext cx="751069" cy="4665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21" idx="5"/>
            <a:endCxn id="31" idx="0"/>
          </p:cNvCxnSpPr>
          <p:nvPr/>
        </p:nvCxnSpPr>
        <p:spPr bwMode="auto">
          <a:xfrm>
            <a:off x="5863565" y="5214201"/>
            <a:ext cx="895527" cy="4122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폭발 2 39"/>
          <p:cNvSpPr/>
          <p:nvPr/>
        </p:nvSpPr>
        <p:spPr bwMode="auto">
          <a:xfrm>
            <a:off x="3746943" y="4737181"/>
            <a:ext cx="944893" cy="538903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Traceroute</a:t>
            </a:r>
            <a:r>
              <a:rPr lang="ko-KR" altLang="en-US" dirty="0" smtClean="0"/>
              <a:t>를 활용한 네트워크 토폴로지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네트워크의 구조를 알지 못한다는 가정하에서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들간의 </a:t>
            </a:r>
            <a:r>
              <a:rPr lang="en-US" altLang="ko-KR" dirty="0" err="1" smtClean="0"/>
              <a:t>traceroute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만으로 네트워크 토폴로지를 찾는 알고리즘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테스트베드를 통해 토폴로지를 찾아냄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알고리즘의 결과와 실제의 차이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원인 제시 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3400" y="3784820"/>
            <a:ext cx="7772400" cy="2463579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스텝별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이용하여 링크 추출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203.246.112.142 - </a:t>
            </a:r>
            <a:r>
              <a:rPr lang="en-US" altLang="ko-KR" sz="1400" dirty="0"/>
              <a:t>222.111.164.1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222.111.164.1 - 192.168.12.89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192.168.12.89 - 210.121.153.70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210.121.153.70 - 113.198.217.1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113.198.217.1 - 210.121.153.1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210.121.153.1 - 115.89.206.241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3912" y="1448667"/>
            <a:ext cx="5406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C</a:t>
            </a:r>
            <a:r>
              <a:rPr lang="en-US" altLang="ko-KR" sz="1800" dirty="0"/>
              <a:t>:\Users\Sanghwan&gt;tracert </a:t>
            </a:r>
            <a:r>
              <a:rPr lang="en-US" altLang="ko-KR" sz="1800" dirty="0" smtClean="0"/>
              <a:t>www.google.com</a:t>
            </a:r>
            <a:endParaRPr lang="en-US" altLang="ko-KR" sz="1800" dirty="0"/>
          </a:p>
          <a:p>
            <a:r>
              <a:rPr lang="en-US" altLang="ko-KR" sz="1800" dirty="0"/>
              <a:t>  1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222.111.164.1</a:t>
            </a:r>
          </a:p>
          <a:p>
            <a:r>
              <a:rPr lang="en-US" altLang="ko-KR" sz="1800" dirty="0"/>
              <a:t>  2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192.168.12.89</a:t>
            </a:r>
          </a:p>
          <a:p>
            <a:r>
              <a:rPr lang="en-US" altLang="ko-KR" sz="1800" dirty="0"/>
              <a:t>  3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210.121.153.70</a:t>
            </a:r>
          </a:p>
          <a:p>
            <a:r>
              <a:rPr lang="en-US" altLang="ko-KR" sz="1800" dirty="0"/>
              <a:t>  4     3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 2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 3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113.198.217.1</a:t>
            </a:r>
          </a:p>
          <a:p>
            <a:r>
              <a:rPr lang="en-US" altLang="ko-KR" sz="1800" dirty="0"/>
              <a:t>  5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&lt;1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210.121.153.1</a:t>
            </a:r>
          </a:p>
          <a:p>
            <a:r>
              <a:rPr lang="en-US" altLang="ko-KR" sz="1800" dirty="0"/>
              <a:t>  6     1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 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   1 </a:t>
            </a:r>
            <a:r>
              <a:rPr lang="en-US" altLang="ko-KR" sz="1800" dirty="0" err="1"/>
              <a:t>ms</a:t>
            </a:r>
            <a:r>
              <a:rPr lang="en-US" altLang="ko-KR" sz="1800" dirty="0"/>
              <a:t>  </a:t>
            </a:r>
            <a:r>
              <a:rPr lang="en-US" altLang="ko-KR" sz="1800" dirty="0" smtClean="0"/>
              <a:t>115.89.206.241</a:t>
            </a: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057030" y="4540195"/>
            <a:ext cx="3729162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여러 개의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있는 경우 이를 발견하는 방법이 중요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9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TestBed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네트워크최신기술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cxnSp>
        <p:nvCxnSpPr>
          <p:cNvPr id="10" name="직선 연결선 9"/>
          <p:cNvCxnSpPr>
            <a:stCxn id="148" idx="6"/>
            <a:endCxn id="147" idx="2"/>
          </p:cNvCxnSpPr>
          <p:nvPr/>
        </p:nvCxnSpPr>
        <p:spPr>
          <a:xfrm flipV="1">
            <a:off x="2858914" y="2704144"/>
            <a:ext cx="588781" cy="142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47" idx="4"/>
            <a:endCxn id="149" idx="0"/>
          </p:cNvCxnSpPr>
          <p:nvPr/>
        </p:nvCxnSpPr>
        <p:spPr>
          <a:xfrm flipH="1">
            <a:off x="3388270" y="2932991"/>
            <a:ext cx="369999" cy="6537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48" idx="4"/>
            <a:endCxn id="150" idx="0"/>
          </p:cNvCxnSpPr>
          <p:nvPr/>
        </p:nvCxnSpPr>
        <p:spPr>
          <a:xfrm flipH="1">
            <a:off x="2144984" y="2947281"/>
            <a:ext cx="403356" cy="43511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50" idx="5"/>
            <a:endCxn id="149" idx="2"/>
          </p:cNvCxnSpPr>
          <p:nvPr/>
        </p:nvCxnSpPr>
        <p:spPr>
          <a:xfrm>
            <a:off x="2364593" y="3773061"/>
            <a:ext cx="713103" cy="425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48" idx="5"/>
            <a:endCxn id="149" idx="1"/>
          </p:cNvCxnSpPr>
          <p:nvPr/>
        </p:nvCxnSpPr>
        <p:spPr>
          <a:xfrm>
            <a:off x="2767949" y="2880253"/>
            <a:ext cx="400712" cy="77354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44" idx="3"/>
          </p:cNvCxnSpPr>
          <p:nvPr/>
        </p:nvCxnSpPr>
        <p:spPr>
          <a:xfrm>
            <a:off x="1544329" y="1916358"/>
            <a:ext cx="766404" cy="6612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61" idx="3"/>
            <a:endCxn id="150" idx="3"/>
          </p:cNvCxnSpPr>
          <p:nvPr/>
        </p:nvCxnSpPr>
        <p:spPr>
          <a:xfrm flipV="1">
            <a:off x="1305449" y="3773061"/>
            <a:ext cx="619926" cy="39142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 bwMode="auto">
          <a:xfrm>
            <a:off x="1055915" y="1727241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3447695" y="2475296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8" name="타원 147"/>
          <p:cNvSpPr/>
          <p:nvPr/>
        </p:nvSpPr>
        <p:spPr bwMode="auto">
          <a:xfrm>
            <a:off x="2237766" y="2489586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3077696" y="3586766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1834410" y="3382394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817035" y="3975366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2" name="직선 연결선 171"/>
          <p:cNvCxnSpPr>
            <a:stCxn id="182" idx="6"/>
            <a:endCxn id="181" idx="2"/>
          </p:cNvCxnSpPr>
          <p:nvPr/>
        </p:nvCxnSpPr>
        <p:spPr>
          <a:xfrm flipV="1">
            <a:off x="6552799" y="1774292"/>
            <a:ext cx="588781" cy="142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81" idx="4"/>
            <a:endCxn id="183" idx="0"/>
          </p:cNvCxnSpPr>
          <p:nvPr/>
        </p:nvCxnSpPr>
        <p:spPr>
          <a:xfrm flipH="1">
            <a:off x="7082155" y="2003139"/>
            <a:ext cx="369999" cy="6537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82" idx="4"/>
            <a:endCxn id="184" idx="0"/>
          </p:cNvCxnSpPr>
          <p:nvPr/>
        </p:nvCxnSpPr>
        <p:spPr>
          <a:xfrm flipH="1">
            <a:off x="5838869" y="2017429"/>
            <a:ext cx="403356" cy="43511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84" idx="5"/>
            <a:endCxn id="183" idx="2"/>
          </p:cNvCxnSpPr>
          <p:nvPr/>
        </p:nvCxnSpPr>
        <p:spPr>
          <a:xfrm>
            <a:off x="6058478" y="2843209"/>
            <a:ext cx="713103" cy="425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82" idx="5"/>
            <a:endCxn id="183" idx="1"/>
          </p:cNvCxnSpPr>
          <p:nvPr/>
        </p:nvCxnSpPr>
        <p:spPr>
          <a:xfrm>
            <a:off x="6461834" y="1950401"/>
            <a:ext cx="400712" cy="77354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47" idx="6"/>
            <a:endCxn id="184" idx="2"/>
          </p:cNvCxnSpPr>
          <p:nvPr/>
        </p:nvCxnSpPr>
        <p:spPr>
          <a:xfrm flipV="1">
            <a:off x="4068843" y="2681390"/>
            <a:ext cx="1459452" cy="2275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 bwMode="auto">
          <a:xfrm>
            <a:off x="7141580" y="1545444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5931651" y="1559734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3" name="타원 182"/>
          <p:cNvSpPr/>
          <p:nvPr/>
        </p:nvSpPr>
        <p:spPr bwMode="auto">
          <a:xfrm>
            <a:off x="6771581" y="2656914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5528295" y="2452542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7" name="직선 연결선 186"/>
          <p:cNvCxnSpPr>
            <a:stCxn id="197" idx="6"/>
            <a:endCxn id="196" idx="2"/>
          </p:cNvCxnSpPr>
          <p:nvPr/>
        </p:nvCxnSpPr>
        <p:spPr>
          <a:xfrm flipV="1">
            <a:off x="5644848" y="4786007"/>
            <a:ext cx="588781" cy="142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96" idx="4"/>
            <a:endCxn id="198" idx="0"/>
          </p:cNvCxnSpPr>
          <p:nvPr/>
        </p:nvCxnSpPr>
        <p:spPr>
          <a:xfrm flipH="1">
            <a:off x="6174204" y="5014854"/>
            <a:ext cx="369999" cy="6537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97" idx="4"/>
            <a:endCxn id="199" idx="0"/>
          </p:cNvCxnSpPr>
          <p:nvPr/>
        </p:nvCxnSpPr>
        <p:spPr>
          <a:xfrm flipH="1">
            <a:off x="4930918" y="5029144"/>
            <a:ext cx="403356" cy="43511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99" idx="5"/>
            <a:endCxn id="198" idx="2"/>
          </p:cNvCxnSpPr>
          <p:nvPr/>
        </p:nvCxnSpPr>
        <p:spPr>
          <a:xfrm>
            <a:off x="5150527" y="5854924"/>
            <a:ext cx="713103" cy="425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97" idx="5"/>
            <a:endCxn id="198" idx="1"/>
          </p:cNvCxnSpPr>
          <p:nvPr/>
        </p:nvCxnSpPr>
        <p:spPr>
          <a:xfrm>
            <a:off x="5553883" y="4962116"/>
            <a:ext cx="400712" cy="77354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223" idx="3"/>
            <a:endCxn id="199" idx="3"/>
          </p:cNvCxnSpPr>
          <p:nvPr/>
        </p:nvCxnSpPr>
        <p:spPr>
          <a:xfrm flipV="1">
            <a:off x="4187258" y="5854924"/>
            <a:ext cx="524051" cy="29026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타원 195"/>
          <p:cNvSpPr/>
          <p:nvPr/>
        </p:nvSpPr>
        <p:spPr bwMode="auto">
          <a:xfrm>
            <a:off x="6233629" y="4557159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5023700" y="4571449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8" name="타원 197"/>
          <p:cNvSpPr/>
          <p:nvPr/>
        </p:nvSpPr>
        <p:spPr bwMode="auto">
          <a:xfrm>
            <a:off x="5863630" y="5668629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9" name="타원 198"/>
          <p:cNvSpPr/>
          <p:nvPr/>
        </p:nvSpPr>
        <p:spPr bwMode="auto">
          <a:xfrm>
            <a:off x="4620344" y="5464257"/>
            <a:ext cx="621148" cy="457695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2" name="직선 연결선 201"/>
          <p:cNvCxnSpPr>
            <a:stCxn id="149" idx="5"/>
            <a:endCxn id="197" idx="2"/>
          </p:cNvCxnSpPr>
          <p:nvPr/>
        </p:nvCxnSpPr>
        <p:spPr>
          <a:xfrm>
            <a:off x="3607879" y="3977433"/>
            <a:ext cx="1415821" cy="82286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83" idx="4"/>
            <a:endCxn id="196" idx="0"/>
          </p:cNvCxnSpPr>
          <p:nvPr/>
        </p:nvCxnSpPr>
        <p:spPr>
          <a:xfrm flipH="1">
            <a:off x="6544203" y="3114609"/>
            <a:ext cx="537952" cy="14425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 bwMode="auto">
          <a:xfrm>
            <a:off x="5939238" y="561975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9" name="직선 연결선 208"/>
          <p:cNvCxnSpPr>
            <a:stCxn id="208" idx="2"/>
            <a:endCxn id="182" idx="0"/>
          </p:cNvCxnSpPr>
          <p:nvPr/>
        </p:nvCxnSpPr>
        <p:spPr>
          <a:xfrm>
            <a:off x="6183445" y="940209"/>
            <a:ext cx="58780" cy="6195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 bwMode="auto">
          <a:xfrm>
            <a:off x="8151943" y="1370617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7" name="직선 연결선 216"/>
          <p:cNvCxnSpPr>
            <a:stCxn id="216" idx="1"/>
            <a:endCxn id="181" idx="6"/>
          </p:cNvCxnSpPr>
          <p:nvPr/>
        </p:nvCxnSpPr>
        <p:spPr>
          <a:xfrm flipH="1">
            <a:off x="7762728" y="1559734"/>
            <a:ext cx="389215" cy="21455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 bwMode="auto">
          <a:xfrm>
            <a:off x="3698844" y="5956076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7106638" y="5700732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7" name="직선 연결선 226"/>
          <p:cNvCxnSpPr>
            <a:stCxn id="198" idx="6"/>
            <a:endCxn id="226" idx="1"/>
          </p:cNvCxnSpPr>
          <p:nvPr/>
        </p:nvCxnSpPr>
        <p:spPr>
          <a:xfrm flipV="1">
            <a:off x="6484778" y="5889849"/>
            <a:ext cx="621860" cy="76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9" idx="2"/>
            <a:endCxn id="147" idx="0"/>
          </p:cNvCxnSpPr>
          <p:nvPr/>
        </p:nvCxnSpPr>
        <p:spPr>
          <a:xfrm>
            <a:off x="3412868" y="1532801"/>
            <a:ext cx="345401" cy="9424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 bwMode="auto">
          <a:xfrm>
            <a:off x="3168661" y="1154567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0" name="직선 연결선 99"/>
          <p:cNvCxnSpPr>
            <a:stCxn id="101" idx="0"/>
            <a:endCxn id="149" idx="3"/>
          </p:cNvCxnSpPr>
          <p:nvPr/>
        </p:nvCxnSpPr>
        <p:spPr>
          <a:xfrm flipV="1">
            <a:off x="2792547" y="3977433"/>
            <a:ext cx="376114" cy="84830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 bwMode="auto">
          <a:xfrm>
            <a:off x="2548340" y="4825737"/>
            <a:ext cx="488414" cy="3782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9560</TotalTime>
  <Words>302</Words>
  <Application>Microsoft Office PowerPoint</Application>
  <PresentationFormat>화면 슬라이드 쇼(4:3)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Design</vt:lpstr>
      <vt:lpstr>네트워크 최신 기술 Dynamic Routing</vt:lpstr>
      <vt:lpstr>프로젝트 주제 및 발표</vt:lpstr>
      <vt:lpstr>프로젝트 주제 1</vt:lpstr>
      <vt:lpstr>TestBed</vt:lpstr>
      <vt:lpstr>프로젝트 주제 2</vt:lpstr>
      <vt:lpstr>TestBed</vt:lpstr>
      <vt:lpstr>프로젝트 주제 3</vt:lpstr>
      <vt:lpstr>프로젝트 주제 3</vt:lpstr>
      <vt:lpstr>TestBed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Sanghwan</cp:lastModifiedBy>
  <cp:revision>310</cp:revision>
  <dcterms:created xsi:type="dcterms:W3CDTF">1999-10-08T19:08:27Z</dcterms:created>
  <dcterms:modified xsi:type="dcterms:W3CDTF">2015-03-30T07:28:32Z</dcterms:modified>
</cp:coreProperties>
</file>