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2"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8" autoAdjust="0"/>
    <p:restoredTop sz="93238" autoAdjust="0"/>
  </p:normalViewPr>
  <p:slideViewPr>
    <p:cSldViewPr>
      <p:cViewPr>
        <p:scale>
          <a:sx n="65" d="100"/>
          <a:sy n="65" d="100"/>
        </p:scale>
        <p:origin x="-147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6BA9E-D37C-43A3-A3CF-AE17D78A170D}" type="datetimeFigureOut">
              <a:rPr lang="fr-FR" smtClean="0"/>
              <a:t>21/02/2014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8BA06B-0795-4592-A14D-8AFB39998984}" type="slidenum">
              <a:rPr lang="fr-FR" smtClean="0"/>
              <a:t>‹N°›</a:t>
            </a:fld>
            <a:endParaRPr lang="fr-FR"/>
          </a:p>
        </p:txBody>
      </p:sp>
    </p:spTree>
    <p:extLst>
      <p:ext uri="{BB962C8B-B14F-4D97-AF65-F5344CB8AC3E}">
        <p14:creationId xmlns:p14="http://schemas.microsoft.com/office/powerpoint/2010/main" val="240341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allons donc vous présenter notre version du projet Small</a:t>
            </a:r>
            <a:r>
              <a:rPr lang="fr-FR" baseline="0" dirty="0" smtClean="0"/>
              <a:t> World</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1</a:t>
            </a:fld>
            <a:endParaRPr lang="fr-FR"/>
          </a:p>
        </p:txBody>
      </p:sp>
    </p:spTree>
    <p:extLst>
      <p:ext uri="{BB962C8B-B14F-4D97-AF65-F5344CB8AC3E}">
        <p14:creationId xmlns:p14="http://schemas.microsoft.com/office/powerpoint/2010/main" val="12995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Il y a tout</a:t>
            </a:r>
            <a:r>
              <a:rPr lang="fr-FR" baseline="0" dirty="0" smtClean="0"/>
              <a:t> d’abord eu une phase de conception lors de laquelle nous avons modéliser le projet en et essayer de répondre au mieux à nos besoins en essayant de trouver des solutions adaptés à nos contrainte</a:t>
            </a:r>
          </a:p>
          <a:p>
            <a:r>
              <a:rPr lang="fr-FR" baseline="0" dirty="0" smtClean="0"/>
              <a:t> notamment en utilisant des patrons de conception. </a:t>
            </a:r>
          </a:p>
          <a:p>
            <a:endParaRPr lang="fr-FR" baseline="0" dirty="0" smtClean="0"/>
          </a:p>
          <a:p>
            <a:endParaRPr lang="fr-FR" baseline="0" dirty="0" smtClean="0"/>
          </a:p>
          <a:p>
            <a:r>
              <a:rPr lang="fr-FR" baseline="0" dirty="0" smtClean="0"/>
              <a:t>Tout au long du projet nous avons également tester au fur et à mesure les différents étapes de </a:t>
            </a:r>
            <a:r>
              <a:rPr lang="fr-FR" baseline="0" dirty="0" err="1" smtClean="0"/>
              <a:t>creation</a:t>
            </a:r>
            <a:r>
              <a:rPr lang="fr-FR" baseline="0" dirty="0" smtClean="0"/>
              <a:t> afin d’en valider leurs bon fonctionnement.</a:t>
            </a:r>
          </a:p>
          <a:p>
            <a:endParaRPr lang="fr-FR" baseline="0" dirty="0" smtClean="0"/>
          </a:p>
          <a:p>
            <a:r>
              <a:rPr lang="fr-FR" baseline="0" dirty="0" smtClean="0"/>
              <a:t>Enfin, nous avons choisit d’utiliser des outils adaptés tel que GIT et </a:t>
            </a:r>
            <a:r>
              <a:rPr lang="fr-FR" baseline="0" dirty="0" err="1" smtClean="0"/>
              <a:t>GIThub</a:t>
            </a:r>
            <a:r>
              <a:rPr lang="fr-FR" baseline="0" dirty="0" smtClean="0"/>
              <a:t> qui nous on permis de travail ensemble, de faire du bug </a:t>
            </a:r>
            <a:r>
              <a:rPr lang="fr-FR" baseline="0" dirty="0" err="1" smtClean="0"/>
              <a:t>tracking</a:t>
            </a:r>
            <a:endParaRPr lang="fr-FR" baseline="0" dirty="0" smtClean="0"/>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2</a:t>
            </a:fld>
            <a:endParaRPr lang="fr-FR"/>
          </a:p>
        </p:txBody>
      </p:sp>
    </p:spTree>
    <p:extLst>
      <p:ext uri="{BB962C8B-B14F-4D97-AF65-F5344CB8AC3E}">
        <p14:creationId xmlns:p14="http://schemas.microsoft.com/office/powerpoint/2010/main" val="90542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niveau  des différents fonctionnalités de notre jeu</a:t>
            </a:r>
            <a:r>
              <a:rPr lang="fr-FR" baseline="0" dirty="0" smtClean="0"/>
              <a:t> nous retrouvons : </a:t>
            </a:r>
          </a:p>
          <a:p>
            <a:endParaRPr lang="fr-FR" baseline="0" dirty="0" smtClean="0"/>
          </a:p>
          <a:p>
            <a:r>
              <a:rPr lang="fr-FR" baseline="0" dirty="0" smtClean="0"/>
              <a:t>Plusieurs modes de jeu : facile, moyen et difficile, qui sont </a:t>
            </a:r>
            <a:r>
              <a:rPr lang="fr-FR" baseline="0" dirty="0" err="1" smtClean="0"/>
              <a:t>representer</a:t>
            </a:r>
            <a:r>
              <a:rPr lang="fr-FR" baseline="0" dirty="0" smtClean="0"/>
              <a:t> par les différentes tailles de carte du jeu. </a:t>
            </a:r>
          </a:p>
          <a:p>
            <a:endParaRPr lang="fr-FR" baseline="0" dirty="0" smtClean="0"/>
          </a:p>
          <a:p>
            <a:r>
              <a:rPr lang="fr-FR" baseline="0" dirty="0" smtClean="0"/>
              <a:t>Ajout de la possibilité de sauvegarder et de charger des parties </a:t>
            </a:r>
          </a:p>
          <a:p>
            <a:endParaRPr lang="fr-FR" baseline="0" dirty="0" smtClean="0"/>
          </a:p>
          <a:p>
            <a:r>
              <a:rPr lang="fr-FR" baseline="0" dirty="0" smtClean="0"/>
              <a:t>Au niveau du jeu il est </a:t>
            </a:r>
            <a:r>
              <a:rPr lang="fr-FR" baseline="0" dirty="0" err="1" smtClean="0"/>
              <a:t>necessaire</a:t>
            </a:r>
            <a:r>
              <a:rPr lang="fr-FR" baseline="0" dirty="0" smtClean="0"/>
              <a:t> de choisir une des unités présente sur la case et de la faire se déplacer, on a donc choisit de mettre en place une liste déroulantes de ces unités afin de pouvoir les choisir en fonction de leurs points de vie, de déplacement …</a:t>
            </a:r>
          </a:p>
          <a:p>
            <a:endParaRPr lang="fr-FR" baseline="0" dirty="0" smtClean="0"/>
          </a:p>
          <a:p>
            <a:r>
              <a:rPr lang="fr-FR" baseline="0" dirty="0" smtClean="0"/>
              <a:t>Nous avons également ajouté un onglet d’aide, qui comprend les buts et </a:t>
            </a:r>
            <a:r>
              <a:rPr lang="fr-FR" baseline="0" dirty="0" err="1" smtClean="0"/>
              <a:t>régles</a:t>
            </a:r>
            <a:r>
              <a:rPr lang="fr-FR" baseline="0" dirty="0" smtClean="0"/>
              <a:t> du jeu </a:t>
            </a:r>
          </a:p>
          <a:p>
            <a:endParaRPr lang="fr-FR" baseline="0" dirty="0" smtClean="0"/>
          </a:p>
          <a:p>
            <a:r>
              <a:rPr lang="fr-FR" baseline="0" dirty="0" smtClean="0"/>
              <a:t>Enfin, nous avons souhaité offrir aux joueurs la possibilité de refaire une partie sans quitter l’application </a:t>
            </a:r>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3</a:t>
            </a:fld>
            <a:endParaRPr lang="fr-FR"/>
          </a:p>
        </p:txBody>
      </p:sp>
    </p:spTree>
    <p:extLst>
      <p:ext uri="{BB962C8B-B14F-4D97-AF65-F5344CB8AC3E}">
        <p14:creationId xmlns:p14="http://schemas.microsoft.com/office/powerpoint/2010/main" val="99986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a:t>
            </a:r>
            <a:r>
              <a:rPr lang="fr-FR" baseline="0" dirty="0" smtClean="0"/>
              <a:t> niveau de l’interface, on a voulu mettre le plus d’informations possibles sans pour autant surcharger le jeu. </a:t>
            </a:r>
          </a:p>
          <a:p>
            <a:endParaRPr lang="fr-FR" baseline="0" dirty="0" smtClean="0"/>
          </a:p>
          <a:p>
            <a:r>
              <a:rPr lang="fr-FR" baseline="0" dirty="0" smtClean="0"/>
              <a:t>A gauche on peut donc retrouver les différentes informations relatives aux joueurs, mettant en évidence le joueur en cours </a:t>
            </a:r>
          </a:p>
          <a:p>
            <a:endParaRPr lang="fr-FR" baseline="0" dirty="0" smtClean="0"/>
          </a:p>
          <a:p>
            <a:r>
              <a:rPr lang="fr-FR" baseline="0" dirty="0" smtClean="0"/>
              <a:t>On a également voulu </a:t>
            </a:r>
            <a:r>
              <a:rPr lang="fr-FR" baseline="0" dirty="0" err="1" smtClean="0"/>
              <a:t>representer</a:t>
            </a:r>
            <a:r>
              <a:rPr lang="fr-FR" baseline="0" dirty="0" smtClean="0"/>
              <a:t> les différents peuples des joueurs par des personnages pour bien distinguer les joueurs </a:t>
            </a:r>
          </a:p>
          <a:p>
            <a:endParaRPr lang="fr-FR" baseline="0" dirty="0" smtClean="0"/>
          </a:p>
          <a:p>
            <a:r>
              <a:rPr lang="fr-FR" baseline="0" dirty="0" smtClean="0"/>
              <a:t>Pour le jeu, nous avons souhaité que le joueur sélectionne une case de la carte avec le clic gauche de manière assez intuitive, les différents unités présentes sur la carte s’affichent alors ainsi que le type de la case pour qu’il ai toutes les informations pour jouer </a:t>
            </a:r>
          </a:p>
          <a:p>
            <a:endParaRPr lang="fr-FR" dirty="0"/>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5</a:t>
            </a:fld>
            <a:endParaRPr lang="fr-FR"/>
          </a:p>
        </p:txBody>
      </p:sp>
    </p:spTree>
    <p:extLst>
      <p:ext uri="{BB962C8B-B14F-4D97-AF65-F5344CB8AC3E}">
        <p14:creationId xmlns:p14="http://schemas.microsoft.com/office/powerpoint/2010/main" val="355981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Pour le jeu, nous avons souhaité que le joueur sélectionne une case de la carte avec le clic gauche de manière assez intuitive, les différents unités présentes sur la carte s’affichent alors. Le joueur peut donc choisir son unité qu’il souhaite déplacer dans la liste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Lorsqu’une unité est </a:t>
            </a:r>
            <a:r>
              <a:rPr lang="fr-FR" baseline="0" dirty="0" err="1" smtClean="0"/>
              <a:t>selectionnée</a:t>
            </a:r>
            <a:r>
              <a:rPr lang="fr-FR" baseline="0" dirty="0" smtClean="0"/>
              <a:t>, celle-ci est mise en évidence et il y suggestion des cartes ou cette unité peut se déplacer ainsi qu’une mise en évidence des cases qui lui rapporteront plus de points.</a:t>
            </a:r>
          </a:p>
          <a:p>
            <a:endParaRPr lang="fr-FR" dirty="0"/>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6</a:t>
            </a:fld>
            <a:endParaRPr lang="fr-FR"/>
          </a:p>
        </p:txBody>
      </p:sp>
    </p:spTree>
    <p:extLst>
      <p:ext uri="{BB962C8B-B14F-4D97-AF65-F5344CB8AC3E}">
        <p14:creationId xmlns:p14="http://schemas.microsoft.com/office/powerpoint/2010/main" val="239535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code est déjà adapté</a:t>
            </a:r>
            <a:endParaRPr lang="fr-FR" dirty="0"/>
          </a:p>
        </p:txBody>
      </p:sp>
      <p:sp>
        <p:nvSpPr>
          <p:cNvPr id="4" name="Espace réservé du numéro de diapositive 3"/>
          <p:cNvSpPr>
            <a:spLocks noGrp="1"/>
          </p:cNvSpPr>
          <p:nvPr>
            <p:ph type="sldNum" sz="quarter" idx="10"/>
          </p:nvPr>
        </p:nvSpPr>
        <p:spPr/>
        <p:txBody>
          <a:bodyPr/>
          <a:lstStyle/>
          <a:p>
            <a:fld id="{648BA06B-0795-4592-A14D-8AFB39998984}" type="slidenum">
              <a:rPr lang="fr-FR" smtClean="0"/>
              <a:t>9</a:t>
            </a:fld>
            <a:endParaRPr lang="fr-FR"/>
          </a:p>
        </p:txBody>
      </p:sp>
    </p:spTree>
    <p:extLst>
      <p:ext uri="{BB962C8B-B14F-4D97-AF65-F5344CB8AC3E}">
        <p14:creationId xmlns:p14="http://schemas.microsoft.com/office/powerpoint/2010/main" val="200040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fr-FR" smtClean="0"/>
              <a:t>Modifiez le style du titre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A629BF8-1918-4A0B-87E5-6FA382499D33}" type="datetime1">
              <a:rPr lang="fr-FR" smtClean="0"/>
              <a:t>21/02/2014</a:t>
            </a:fld>
            <a:endParaRPr lang="fr-FR" dirty="0"/>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F8B4291-478E-4C3E-B606-7A616DE2CAD8}" type="datetime1">
              <a:rPr lang="fr-FR" smtClean="0"/>
              <a:t>21/02/2014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3F3B7CB-5507-4670-9ADF-80D51D235E6B}" type="datetime1">
              <a:rPr lang="fr-FR" smtClean="0"/>
              <a:t>21/02/2014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5796B68-134E-4118-A718-88DF94331AE2}" type="datetime1">
              <a:rPr lang="fr-FR" smtClean="0"/>
              <a:t>21/02/2014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fr-FR" smtClean="0"/>
              <a:t>Modifiez le style du titre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C149AA1-66F1-4C54-90F9-8E26E8520806}" type="datetime1">
              <a:rPr lang="fr-FR" smtClean="0"/>
              <a:t>21/02/2014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56239A97-BD97-47C4-9392-8D12DB7AF7C2}" type="datetime1">
              <a:rPr lang="fr-FR" smtClean="0"/>
              <a:t>21/02/2014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94761AE3-A5DC-48C6-8349-56FACC726B94}" type="datetime1">
              <a:rPr lang="fr-FR" smtClean="0"/>
              <a:t>21/02/2014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D96931F-A695-4596-82E3-FC5B22D20222}" type="datetime1">
              <a:rPr lang="fr-FR" smtClean="0"/>
              <a:t>21/02/2014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CF841-A766-4E70-AFBD-BD46EC7354C0}" type="datetime1">
              <a:rPr lang="fr-FR" smtClean="0"/>
              <a:t>21/02/2014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fr-FR" smtClean="0"/>
              <a:t>Modifiez le style du titre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BEDC103-22CF-4365-9D14-262D057E816F}" type="datetime1">
              <a:rPr lang="fr-FR" smtClean="0"/>
              <a:t>21/02/2014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fr-FR" smtClean="0"/>
              <a:t>Modifiez le style du titre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40188C4-5A36-444F-ACB7-415A8A4211D9}" type="datetime1">
              <a:rPr lang="fr-FR" smtClean="0"/>
              <a:t>21/02/2014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554416" y="6165304"/>
            <a:ext cx="762000" cy="365125"/>
          </a:xfrm>
          <a:prstGeom prst="rect">
            <a:avLst/>
          </a:prstGeom>
        </p:spPr>
        <p:txBody>
          <a:bodyPr/>
          <a:lstStyle/>
          <a:p>
            <a:fld id="{3E85BDEF-6C0D-47DC-A53B-4F0FCB574BC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fr-FR" smtClean="0"/>
              <a:t>Modifiez le style du titre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78970FC-70B9-41FF-B28F-255845475934}" type="datetime1">
              <a:rPr lang="fr-FR" smtClean="0"/>
              <a:t>21/02/2014</a:t>
            </a:fld>
            <a:endParaRPr lang="fr-F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fr-F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7200" dirty="0"/>
              <a:t>Small World</a:t>
            </a:r>
          </a:p>
        </p:txBody>
      </p:sp>
      <p:sp>
        <p:nvSpPr>
          <p:cNvPr id="4" name="Sous-titre 3"/>
          <p:cNvSpPr>
            <a:spLocks noGrp="1"/>
          </p:cNvSpPr>
          <p:nvPr>
            <p:ph type="subTitle" idx="1"/>
          </p:nvPr>
        </p:nvSpPr>
        <p:spPr>
          <a:xfrm>
            <a:off x="762000" y="4941168"/>
            <a:ext cx="6858000" cy="990600"/>
          </a:xfrm>
        </p:spPr>
        <p:txBody>
          <a:bodyPr>
            <a:normAutofit fontScale="70000" lnSpcReduction="20000"/>
          </a:bodyPr>
          <a:lstStyle/>
          <a:p>
            <a:r>
              <a:rPr lang="fr-FR" dirty="0" smtClean="0">
                <a:solidFill>
                  <a:schemeClr val="tx1"/>
                </a:solidFill>
              </a:rPr>
              <a:t>Etudiants :</a:t>
            </a:r>
          </a:p>
          <a:p>
            <a:r>
              <a:rPr lang="fr-FR" dirty="0" smtClean="0">
                <a:solidFill>
                  <a:schemeClr val="tx1"/>
                </a:solidFill>
              </a:rPr>
              <a:t>Damien </a:t>
            </a:r>
            <a:r>
              <a:rPr lang="fr-FR" dirty="0" err="1" smtClean="0">
                <a:solidFill>
                  <a:schemeClr val="tx1"/>
                </a:solidFill>
              </a:rPr>
              <a:t>Crémilleux</a:t>
            </a:r>
            <a:endParaRPr lang="fr-FR" dirty="0" smtClean="0">
              <a:solidFill>
                <a:schemeClr val="tx1"/>
              </a:solidFill>
            </a:endParaRPr>
          </a:p>
          <a:p>
            <a:r>
              <a:rPr lang="fr-FR" dirty="0" err="1" smtClean="0">
                <a:solidFill>
                  <a:schemeClr val="tx1"/>
                </a:solidFill>
              </a:rPr>
              <a:t>Lauriane</a:t>
            </a:r>
            <a:r>
              <a:rPr lang="fr-FR" dirty="0" smtClean="0">
                <a:solidFill>
                  <a:schemeClr val="tx1"/>
                </a:solidFill>
              </a:rPr>
              <a:t> </a:t>
            </a:r>
            <a:r>
              <a:rPr lang="fr-FR" dirty="0" err="1" smtClean="0">
                <a:solidFill>
                  <a:schemeClr val="tx1"/>
                </a:solidFill>
              </a:rPr>
              <a:t>Holy</a:t>
            </a:r>
            <a:endParaRPr lang="fr-FR" dirty="0">
              <a:solidFill>
                <a:schemeClr val="tx1"/>
              </a:solidFill>
            </a:endParaRPr>
          </a:p>
        </p:txBody>
      </p:sp>
      <p:sp>
        <p:nvSpPr>
          <p:cNvPr id="3" name="ZoneTexte 2"/>
          <p:cNvSpPr txBox="1"/>
          <p:nvPr/>
        </p:nvSpPr>
        <p:spPr>
          <a:xfrm>
            <a:off x="6300192" y="6164312"/>
            <a:ext cx="2160240" cy="369332"/>
          </a:xfrm>
          <a:prstGeom prst="rect">
            <a:avLst/>
          </a:prstGeom>
          <a:noFill/>
        </p:spPr>
        <p:txBody>
          <a:bodyPr wrap="square" rtlCol="0">
            <a:spAutoFit/>
          </a:bodyPr>
          <a:lstStyle/>
          <a:p>
            <a:r>
              <a:rPr lang="fr-FR" dirty="0" smtClean="0">
                <a:latin typeface="+mj-lt"/>
              </a:rPr>
              <a:t>Projet 4</a:t>
            </a:r>
            <a:r>
              <a:rPr lang="fr-FR" baseline="30000" dirty="0" smtClean="0">
                <a:latin typeface="+mj-lt"/>
              </a:rPr>
              <a:t>e</a:t>
            </a:r>
            <a:r>
              <a:rPr lang="fr-FR" dirty="0" smtClean="0">
                <a:latin typeface="+mj-lt"/>
              </a:rPr>
              <a:t> année - POO</a:t>
            </a:r>
            <a:endParaRPr lang="fr-FR" dirty="0">
              <a:latin typeface="+mj-lt"/>
            </a:endParaRPr>
          </a:p>
        </p:txBody>
      </p:sp>
    </p:spTree>
    <p:extLst>
      <p:ext uri="{BB962C8B-B14F-4D97-AF65-F5344CB8AC3E}">
        <p14:creationId xmlns:p14="http://schemas.microsoft.com/office/powerpoint/2010/main" val="2586239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900" dirty="0"/>
              <a:t>Conclusion</a:t>
            </a:r>
          </a:p>
        </p:txBody>
      </p:sp>
      <p:sp>
        <p:nvSpPr>
          <p:cNvPr id="3" name="Espace réservé du contenu 2"/>
          <p:cNvSpPr>
            <a:spLocks noGrp="1"/>
          </p:cNvSpPr>
          <p:nvPr>
            <p:ph idx="1"/>
          </p:nvPr>
        </p:nvSpPr>
        <p:spPr>
          <a:xfrm>
            <a:off x="762000" y="1054968"/>
            <a:ext cx="7543800" cy="3886200"/>
          </a:xfrm>
        </p:spPr>
        <p:txBody>
          <a:bodyPr/>
          <a:lstStyle/>
          <a:p>
            <a:pPr>
              <a:lnSpc>
                <a:spcPct val="150000"/>
              </a:lnSpc>
            </a:pPr>
            <a:r>
              <a:rPr lang="fr-FR" dirty="0" smtClean="0">
                <a:solidFill>
                  <a:schemeClr val="tx1"/>
                </a:solidFill>
              </a:rPr>
              <a:t>Réalisation d’un projet en langage objet, de sa modélisation à la livraison</a:t>
            </a:r>
          </a:p>
          <a:p>
            <a:pPr>
              <a:lnSpc>
                <a:spcPct val="150000"/>
              </a:lnSpc>
            </a:pPr>
            <a:r>
              <a:rPr lang="fr-FR" dirty="0" smtClean="0"/>
              <a:t>Première expérience de création d’une IHM</a:t>
            </a:r>
          </a:p>
          <a:p>
            <a:pPr>
              <a:lnSpc>
                <a:spcPct val="150000"/>
              </a:lnSpc>
            </a:pPr>
            <a:r>
              <a:rPr lang="fr-FR" dirty="0" smtClean="0"/>
              <a:t>Application concrète des patrons de conception</a:t>
            </a:r>
          </a:p>
          <a:p>
            <a:pPr>
              <a:lnSpc>
                <a:spcPct val="150000"/>
              </a:lnSpc>
            </a:pPr>
            <a:r>
              <a:rPr lang="fr-FR" dirty="0" smtClean="0"/>
              <a:t>Temps trop court pour développer toutes ses idées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10</a:t>
            </a:fld>
            <a:endParaRPr lang="fr-FR"/>
          </a:p>
        </p:txBody>
      </p:sp>
    </p:spTree>
    <p:extLst>
      <p:ext uri="{BB962C8B-B14F-4D97-AF65-F5344CB8AC3E}">
        <p14:creationId xmlns:p14="http://schemas.microsoft.com/office/powerpoint/2010/main" val="1169661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a:t>
            </a:r>
            <a:endParaRPr lang="fr-FR" dirty="0"/>
          </a:p>
        </p:txBody>
      </p:sp>
      <p:sp>
        <p:nvSpPr>
          <p:cNvPr id="3" name="Espace réservé du contenu 2"/>
          <p:cNvSpPr>
            <a:spLocks noGrp="1"/>
          </p:cNvSpPr>
          <p:nvPr>
            <p:ph idx="1"/>
          </p:nvPr>
        </p:nvSpPr>
        <p:spPr/>
        <p:txBody>
          <a:bodyPr/>
          <a:lstStyle/>
          <a:p>
            <a:pPr>
              <a:lnSpc>
                <a:spcPct val="150000"/>
              </a:lnSpc>
            </a:pPr>
            <a:r>
              <a:rPr lang="fr-FR" dirty="0" smtClean="0"/>
              <a:t>Modélisation du projet </a:t>
            </a:r>
          </a:p>
          <a:p>
            <a:pPr>
              <a:lnSpc>
                <a:spcPct val="150000"/>
              </a:lnSpc>
            </a:pPr>
            <a:r>
              <a:rPr lang="fr-FR" dirty="0" smtClean="0"/>
              <a:t>Utilisation de nombreux patrons de conception</a:t>
            </a:r>
          </a:p>
          <a:p>
            <a:pPr>
              <a:lnSpc>
                <a:spcPct val="150000"/>
              </a:lnSpc>
            </a:pPr>
            <a:r>
              <a:rPr lang="fr-FR" dirty="0" smtClean="0"/>
              <a:t>Mise en place de test unitaire</a:t>
            </a:r>
          </a:p>
          <a:p>
            <a:pPr>
              <a:lnSpc>
                <a:spcPct val="150000"/>
              </a:lnSpc>
            </a:pPr>
            <a:r>
              <a:rPr lang="fr-FR" dirty="0" smtClean="0"/>
              <a:t>Utilisation de Git et de </a:t>
            </a:r>
            <a:r>
              <a:rPr lang="fr-FR" dirty="0" err="1" smtClean="0"/>
              <a:t>Github</a:t>
            </a:r>
            <a:r>
              <a:rPr lang="fr-FR" dirty="0" smtClean="0"/>
              <a:t> (outils de bug </a:t>
            </a:r>
            <a:r>
              <a:rPr lang="fr-FR" dirty="0" err="1" smtClean="0"/>
              <a:t>tracking</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2</a:t>
            </a:fld>
            <a:endParaRPr lang="fr-FR"/>
          </a:p>
        </p:txBody>
      </p:sp>
    </p:spTree>
    <p:extLst>
      <p:ext uri="{BB962C8B-B14F-4D97-AF65-F5344CB8AC3E}">
        <p14:creationId xmlns:p14="http://schemas.microsoft.com/office/powerpoint/2010/main" val="4176205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Fonctionnalités</a:t>
            </a:r>
            <a:r>
              <a:rPr lang="fr-FR" sz="3200" b="1" dirty="0" smtClean="0">
                <a:solidFill>
                  <a:schemeClr val="tx1"/>
                </a:solidFill>
              </a:rPr>
              <a:t> </a:t>
            </a:r>
            <a:r>
              <a:rPr lang="fr-FR" dirty="0"/>
              <a:t>majeures</a:t>
            </a:r>
          </a:p>
        </p:txBody>
      </p:sp>
      <p:sp>
        <p:nvSpPr>
          <p:cNvPr id="3" name="Espace réservé du contenu 2"/>
          <p:cNvSpPr>
            <a:spLocks noGrp="1"/>
          </p:cNvSpPr>
          <p:nvPr>
            <p:ph idx="1"/>
          </p:nvPr>
        </p:nvSpPr>
        <p:spPr/>
        <p:txBody>
          <a:bodyPr>
            <a:noAutofit/>
          </a:bodyPr>
          <a:lstStyle/>
          <a:p>
            <a:pPr>
              <a:lnSpc>
                <a:spcPct val="150000"/>
              </a:lnSpc>
            </a:pPr>
            <a:endParaRPr lang="fr-FR" sz="2400" dirty="0" smtClean="0">
              <a:solidFill>
                <a:schemeClr val="tx1"/>
              </a:solidFill>
            </a:endParaRPr>
          </a:p>
          <a:p>
            <a:pPr>
              <a:lnSpc>
                <a:spcPct val="150000"/>
              </a:lnSpc>
            </a:pPr>
            <a:endParaRPr lang="fr-FR" dirty="0">
              <a:solidFill>
                <a:schemeClr val="tx1"/>
              </a:solidFill>
            </a:endParaRPr>
          </a:p>
          <a:p>
            <a:pPr>
              <a:lnSpc>
                <a:spcPct val="150000"/>
              </a:lnSpc>
            </a:pPr>
            <a:r>
              <a:rPr lang="fr-FR" sz="2400" dirty="0" smtClean="0">
                <a:solidFill>
                  <a:schemeClr val="tx1"/>
                </a:solidFill>
              </a:rPr>
              <a:t>Plusieurs modes de jeu</a:t>
            </a:r>
            <a:endParaRPr lang="fr-FR" sz="800" dirty="0" smtClean="0">
              <a:solidFill>
                <a:schemeClr val="tx1"/>
              </a:solidFill>
            </a:endParaRPr>
          </a:p>
          <a:p>
            <a:pPr>
              <a:lnSpc>
                <a:spcPct val="150000"/>
              </a:lnSpc>
            </a:pPr>
            <a:r>
              <a:rPr lang="fr-FR" sz="2400" dirty="0" smtClean="0">
                <a:solidFill>
                  <a:schemeClr val="tx1"/>
                </a:solidFill>
              </a:rPr>
              <a:t>Suggestion des déplacements optimaux</a:t>
            </a:r>
            <a:endParaRPr lang="fr-FR" sz="800" dirty="0" smtClean="0">
              <a:solidFill>
                <a:schemeClr val="tx1"/>
              </a:solidFill>
            </a:endParaRPr>
          </a:p>
          <a:p>
            <a:pPr>
              <a:lnSpc>
                <a:spcPct val="150000"/>
              </a:lnSpc>
            </a:pPr>
            <a:r>
              <a:rPr lang="fr-FR" sz="2400" dirty="0" smtClean="0">
                <a:solidFill>
                  <a:schemeClr val="tx1"/>
                </a:solidFill>
              </a:rPr>
              <a:t>Sauvegarde et </a:t>
            </a:r>
            <a:r>
              <a:rPr lang="fr-FR" dirty="0"/>
              <a:t>chargement</a:t>
            </a:r>
            <a:r>
              <a:rPr lang="fr-FR" sz="2400" dirty="0" smtClean="0">
                <a:solidFill>
                  <a:schemeClr val="tx1"/>
                </a:solidFill>
              </a:rPr>
              <a:t> de parties</a:t>
            </a:r>
            <a:endParaRPr lang="fr-FR" sz="800" dirty="0" smtClean="0">
              <a:solidFill>
                <a:schemeClr val="tx1"/>
              </a:solidFill>
            </a:endParaRPr>
          </a:p>
          <a:p>
            <a:pPr>
              <a:lnSpc>
                <a:spcPct val="150000"/>
              </a:lnSpc>
            </a:pPr>
            <a:r>
              <a:rPr lang="fr-FR" sz="2400" dirty="0" smtClean="0">
                <a:solidFill>
                  <a:schemeClr val="tx1"/>
                </a:solidFill>
              </a:rPr>
              <a:t>Sélection d’unité par une liste déroulante</a:t>
            </a:r>
            <a:endParaRPr lang="fr-FR" sz="800" dirty="0" smtClean="0">
              <a:solidFill>
                <a:schemeClr val="tx1"/>
              </a:solidFill>
            </a:endParaRPr>
          </a:p>
          <a:p>
            <a:pPr>
              <a:lnSpc>
                <a:spcPct val="150000"/>
              </a:lnSpc>
            </a:pPr>
            <a:r>
              <a:rPr lang="fr-FR" sz="2400" dirty="0" smtClean="0">
                <a:solidFill>
                  <a:schemeClr val="tx1"/>
                </a:solidFill>
              </a:rPr>
              <a:t>Aide intégrée</a:t>
            </a:r>
          </a:p>
          <a:p>
            <a:pPr>
              <a:lnSpc>
                <a:spcPct val="150000"/>
              </a:lnSpc>
            </a:pPr>
            <a:r>
              <a:rPr lang="fr-FR" sz="2400" dirty="0" smtClean="0"/>
              <a:t>Création de nouvelles parties sans quitter l’application</a:t>
            </a:r>
            <a:endParaRPr lang="fr-FR" sz="2400" dirty="0" smtClean="0">
              <a:solidFill>
                <a:schemeClr val="tx1"/>
              </a:solidFill>
            </a:endParaRPr>
          </a:p>
          <a:p>
            <a:endParaRPr lang="fr-FR" sz="5400" dirty="0">
              <a:solidFill>
                <a:schemeClr val="tx1">
                  <a:lumMod val="85000"/>
                  <a:lumOff val="15000"/>
                </a:schemeClr>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3</a:t>
            </a:fld>
            <a:endParaRPr lang="fr-FR"/>
          </a:p>
        </p:txBody>
      </p:sp>
    </p:spTree>
    <p:extLst>
      <p:ext uri="{BB962C8B-B14F-4D97-AF65-F5344CB8AC3E}">
        <p14:creationId xmlns:p14="http://schemas.microsoft.com/office/powerpoint/2010/main" val="1931784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2000" y="1124744"/>
            <a:ext cx="7554416" cy="3841375"/>
          </a:xfrm>
        </p:spPr>
        <p:txBody>
          <a:bodyPr>
            <a:normAutofit fontScale="92500" lnSpcReduction="20000"/>
          </a:bodyPr>
          <a:lstStyle/>
          <a:p>
            <a:pPr>
              <a:lnSpc>
                <a:spcPct val="150000"/>
              </a:lnSpc>
            </a:pPr>
            <a:r>
              <a:rPr lang="fr-FR" dirty="0" smtClean="0">
                <a:solidFill>
                  <a:schemeClr val="tx1"/>
                </a:solidFill>
              </a:rPr>
              <a:t>Génération aléatoire de la carte</a:t>
            </a:r>
          </a:p>
          <a:p>
            <a:pPr>
              <a:lnSpc>
                <a:spcPct val="150000"/>
              </a:lnSpc>
            </a:pPr>
            <a:r>
              <a:rPr lang="fr-FR" dirty="0" smtClean="0">
                <a:solidFill>
                  <a:schemeClr val="tx1"/>
                </a:solidFill>
              </a:rPr>
              <a:t>Utilisation d’un algorithme en C++ et d’un </a:t>
            </a:r>
            <a:r>
              <a:rPr lang="fr-FR" dirty="0" err="1">
                <a:solidFill>
                  <a:schemeClr val="tx1"/>
                </a:solidFill>
              </a:rPr>
              <a:t>w</a:t>
            </a:r>
            <a:r>
              <a:rPr lang="fr-FR" dirty="0" err="1" smtClean="0">
                <a:solidFill>
                  <a:schemeClr val="tx1"/>
                </a:solidFill>
              </a:rPr>
              <a:t>rapper</a:t>
            </a:r>
            <a:endParaRPr lang="fr-FR" dirty="0"/>
          </a:p>
          <a:p>
            <a:pPr>
              <a:lnSpc>
                <a:spcPct val="150000"/>
              </a:lnSpc>
            </a:pPr>
            <a:r>
              <a:rPr lang="fr-FR" dirty="0" smtClean="0">
                <a:solidFill>
                  <a:schemeClr val="tx1"/>
                </a:solidFill>
              </a:rPr>
              <a:t>Placement aléatoire des joueurs à une distance maximale</a:t>
            </a:r>
          </a:p>
          <a:p>
            <a:pPr>
              <a:lnSpc>
                <a:spcPct val="150000"/>
              </a:lnSpc>
            </a:pPr>
            <a:r>
              <a:rPr lang="fr-FR" dirty="0" smtClean="0"/>
              <a:t>Premier joueur choisi de manière aléatoire</a:t>
            </a:r>
          </a:p>
          <a:p>
            <a:pPr>
              <a:lnSpc>
                <a:spcPct val="150000"/>
              </a:lnSpc>
            </a:pPr>
            <a:r>
              <a:rPr lang="fr-FR" dirty="0" smtClean="0">
                <a:solidFill>
                  <a:schemeClr val="tx1"/>
                </a:solidFill>
              </a:rPr>
              <a:t>Problème rencontré : incompatibilité de type entre le </a:t>
            </a:r>
            <a:r>
              <a:rPr lang="fr-FR" dirty="0">
                <a:solidFill>
                  <a:schemeClr val="tx1"/>
                </a:solidFill>
              </a:rPr>
              <a:t>C</a:t>
            </a:r>
            <a:r>
              <a:rPr lang="fr-FR" dirty="0" smtClean="0">
                <a:solidFill>
                  <a:schemeClr val="tx1"/>
                </a:solidFill>
              </a:rPr>
              <a:t># et le C++ </a:t>
            </a:r>
          </a:p>
          <a:p>
            <a:pPr marL="0" indent="0">
              <a:buNone/>
            </a:pPr>
            <a:endParaRPr lang="fr-FR" dirty="0" smtClean="0">
              <a:solidFill>
                <a:schemeClr val="tx1"/>
              </a:solidFill>
            </a:endParaRPr>
          </a:p>
          <a:p>
            <a:pPr marL="0" indent="0" algn="r">
              <a:buNone/>
            </a:pPr>
            <a:r>
              <a:rPr lang="fr-FR" sz="2800" b="1" i="1" dirty="0" smtClean="0">
                <a:solidFill>
                  <a:schemeClr val="tx1"/>
                </a:solidFill>
              </a:rPr>
              <a:t> </a:t>
            </a:r>
            <a:r>
              <a:rPr lang="fr-FR" sz="3500" b="1" i="1" dirty="0" smtClean="0">
                <a:solidFill>
                  <a:schemeClr val="accent1"/>
                </a:solidFill>
              </a:rPr>
              <a:t>Démonstration</a:t>
            </a:r>
          </a:p>
        </p:txBody>
      </p:sp>
      <p:sp>
        <p:nvSpPr>
          <p:cNvPr id="4" name="Titre 1"/>
          <p:cNvSpPr txBox="1">
            <a:spLocks/>
          </p:cNvSpPr>
          <p:nvPr/>
        </p:nvSpPr>
        <p:spPr>
          <a:xfrm>
            <a:off x="762000" y="4572000"/>
            <a:ext cx="7914456" cy="16002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a:t>Création d’une nouvelle partie</a:t>
            </a:r>
          </a:p>
        </p:txBody>
      </p:sp>
      <p:sp>
        <p:nvSpPr>
          <p:cNvPr id="2" name="Espace réservé du numéro de diapositive 1"/>
          <p:cNvSpPr>
            <a:spLocks noGrp="1"/>
          </p:cNvSpPr>
          <p:nvPr>
            <p:ph type="sldNum" sz="quarter" idx="12"/>
          </p:nvPr>
        </p:nvSpPr>
        <p:spPr/>
        <p:txBody>
          <a:bodyPr/>
          <a:lstStyle/>
          <a:p>
            <a:fld id="{3E85BDEF-6C0D-47DC-A53B-4F0FCB574BC7}" type="slidenum">
              <a:rPr lang="fr-FR" smtClean="0"/>
              <a:t>4</a:t>
            </a:fld>
            <a:endParaRPr lang="fr-FR"/>
          </a:p>
        </p:txBody>
      </p:sp>
    </p:spTree>
    <p:extLst>
      <p:ext uri="{BB962C8B-B14F-4D97-AF65-F5344CB8AC3E}">
        <p14:creationId xmlns:p14="http://schemas.microsoft.com/office/powerpoint/2010/main" val="1103879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2000" y="1052736"/>
            <a:ext cx="7554416" cy="3913383"/>
          </a:xfrm>
        </p:spPr>
        <p:txBody>
          <a:bodyPr>
            <a:normAutofit fontScale="92500"/>
          </a:bodyPr>
          <a:lstStyle/>
          <a:p>
            <a:r>
              <a:rPr lang="fr-FR" dirty="0" smtClean="0">
                <a:solidFill>
                  <a:schemeClr val="tx1"/>
                </a:solidFill>
              </a:rPr>
              <a:t>Informations relatives aux joueurs sur le côté gauche</a:t>
            </a:r>
          </a:p>
          <a:p>
            <a:r>
              <a:rPr lang="fr-FR" dirty="0"/>
              <a:t>Icônes différenciées suivant les </a:t>
            </a:r>
            <a:r>
              <a:rPr lang="fr-FR" dirty="0" smtClean="0"/>
              <a:t>peuples</a:t>
            </a:r>
            <a:endParaRPr lang="fr-FR" dirty="0" smtClean="0">
              <a:solidFill>
                <a:schemeClr val="tx1"/>
              </a:solidFill>
            </a:endParaRPr>
          </a:p>
          <a:p>
            <a:r>
              <a:rPr lang="fr-FR" dirty="0" smtClean="0"/>
              <a:t>Affichage du nombre d’unités par case</a:t>
            </a:r>
            <a:endParaRPr lang="fr-FR" dirty="0" smtClean="0">
              <a:solidFill>
                <a:schemeClr val="tx1"/>
              </a:solidFill>
            </a:endParaRPr>
          </a:p>
          <a:p>
            <a:r>
              <a:rPr lang="fr-FR" dirty="0" smtClean="0">
                <a:solidFill>
                  <a:schemeClr val="tx1"/>
                </a:solidFill>
              </a:rPr>
              <a:t>Sélection d’une case par clic gauche, et affichage de son type</a:t>
            </a:r>
          </a:p>
          <a:p>
            <a:r>
              <a:rPr lang="fr-FR" dirty="0" smtClean="0">
                <a:solidFill>
                  <a:schemeClr val="tx1"/>
                </a:solidFill>
              </a:rPr>
              <a:t>Liste des unités présentes sur la case sélectionnée affichée à droite</a:t>
            </a:r>
          </a:p>
          <a:p>
            <a:r>
              <a:rPr lang="fr-FR" dirty="0" smtClean="0">
                <a:solidFill>
                  <a:schemeClr val="tx1"/>
                </a:solidFill>
              </a:rPr>
              <a:t>Problème rencontré : utilisation mémoire de l’application</a:t>
            </a:r>
          </a:p>
          <a:p>
            <a:endParaRPr lang="fr-FR" dirty="0">
              <a:solidFill>
                <a:schemeClr val="tx1"/>
              </a:solidFill>
            </a:endParaRPr>
          </a:p>
          <a:p>
            <a:pPr marL="0" indent="0" algn="r">
              <a:buNone/>
            </a:pPr>
            <a:r>
              <a:rPr lang="fr-FR" sz="3500" b="1" i="1" dirty="0" smtClean="0">
                <a:solidFill>
                  <a:schemeClr val="accent1"/>
                </a:solidFill>
              </a:rPr>
              <a:t>Démonstration</a:t>
            </a:r>
            <a:endParaRPr lang="fr-FR" dirty="0">
              <a:solidFill>
                <a:schemeClr val="accent1"/>
              </a:solidFill>
            </a:endParaRPr>
          </a:p>
        </p:txBody>
      </p:sp>
      <p:sp>
        <p:nvSpPr>
          <p:cNvPr id="6" name="Titre 1"/>
          <p:cNvSpPr txBox="1">
            <a:spLocks/>
          </p:cNvSpPr>
          <p:nvPr/>
        </p:nvSpPr>
        <p:spPr>
          <a:xfrm>
            <a:off x="762000" y="4572000"/>
            <a:ext cx="7914456" cy="16002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t>Interface de jeu</a:t>
            </a:r>
            <a:endParaRPr lang="fr-FR" sz="5000" dirty="0"/>
          </a:p>
        </p:txBody>
      </p:sp>
      <p:sp>
        <p:nvSpPr>
          <p:cNvPr id="2" name="Espace réservé du numéro de diapositive 1"/>
          <p:cNvSpPr>
            <a:spLocks noGrp="1"/>
          </p:cNvSpPr>
          <p:nvPr>
            <p:ph type="sldNum" sz="quarter" idx="12"/>
          </p:nvPr>
        </p:nvSpPr>
        <p:spPr/>
        <p:txBody>
          <a:bodyPr/>
          <a:lstStyle/>
          <a:p>
            <a:fld id="{3E85BDEF-6C0D-47DC-A53B-4F0FCB574BC7}" type="slidenum">
              <a:rPr lang="fr-FR" smtClean="0"/>
              <a:t>5</a:t>
            </a:fld>
            <a:endParaRPr lang="fr-FR"/>
          </a:p>
        </p:txBody>
      </p:sp>
    </p:spTree>
    <p:extLst>
      <p:ext uri="{BB962C8B-B14F-4D97-AF65-F5344CB8AC3E}">
        <p14:creationId xmlns:p14="http://schemas.microsoft.com/office/powerpoint/2010/main" val="3284746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900" dirty="0"/>
              <a:t>Déplacement</a:t>
            </a:r>
          </a:p>
        </p:txBody>
      </p:sp>
      <p:sp>
        <p:nvSpPr>
          <p:cNvPr id="3" name="Espace réservé du contenu 2"/>
          <p:cNvSpPr>
            <a:spLocks noGrp="1"/>
          </p:cNvSpPr>
          <p:nvPr>
            <p:ph idx="1"/>
          </p:nvPr>
        </p:nvSpPr>
        <p:spPr>
          <a:xfrm>
            <a:off x="755576" y="982960"/>
            <a:ext cx="7543800" cy="3886200"/>
          </a:xfrm>
        </p:spPr>
        <p:txBody>
          <a:bodyPr>
            <a:normAutofit fontScale="85000" lnSpcReduction="10000"/>
          </a:bodyPr>
          <a:lstStyle/>
          <a:p>
            <a:pPr>
              <a:lnSpc>
                <a:spcPct val="120000"/>
              </a:lnSpc>
            </a:pPr>
            <a:r>
              <a:rPr lang="fr-FR" sz="2600" dirty="0"/>
              <a:t>Déplacement spécifique à chaque peuple</a:t>
            </a:r>
          </a:p>
          <a:p>
            <a:pPr>
              <a:lnSpc>
                <a:spcPct val="120000"/>
              </a:lnSpc>
            </a:pPr>
            <a:r>
              <a:rPr lang="fr-FR" sz="2600" dirty="0"/>
              <a:t>Sélection d’une unité par clic gauche sur la liste puis déplacement par clic droit</a:t>
            </a:r>
          </a:p>
          <a:p>
            <a:pPr>
              <a:lnSpc>
                <a:spcPct val="120000"/>
              </a:lnSpc>
            </a:pPr>
            <a:r>
              <a:rPr lang="fr-FR" sz="2600" dirty="0"/>
              <a:t>Suggestion des déplacements grâce à un algorithme en C++</a:t>
            </a:r>
          </a:p>
          <a:p>
            <a:pPr>
              <a:lnSpc>
                <a:spcPct val="120000"/>
              </a:lnSpc>
            </a:pPr>
            <a:r>
              <a:rPr lang="fr-FR" sz="2600" dirty="0"/>
              <a:t>Mise en valeur des meilleurs déplacements</a:t>
            </a:r>
          </a:p>
          <a:p>
            <a:pPr>
              <a:lnSpc>
                <a:spcPct val="120000"/>
              </a:lnSpc>
            </a:pPr>
            <a:r>
              <a:rPr lang="fr-FR" sz="2600" dirty="0"/>
              <a:t>Différentiation des unités ayant épuisé leur point de déplacement</a:t>
            </a:r>
          </a:p>
          <a:p>
            <a:endParaRPr lang="fr-FR" dirty="0">
              <a:solidFill>
                <a:schemeClr val="tx1"/>
              </a:solidFill>
            </a:endParaRPr>
          </a:p>
          <a:p>
            <a:pPr marL="0" indent="0" algn="r">
              <a:buNone/>
            </a:pPr>
            <a:r>
              <a:rPr lang="fr-FR" sz="4100" b="1" i="1" dirty="0">
                <a:solidFill>
                  <a:schemeClr val="accent1"/>
                </a:solidFill>
              </a:rPr>
              <a:t>Démonstration</a:t>
            </a:r>
            <a:r>
              <a:rPr lang="fr-FR" dirty="0" smtClean="0">
                <a:solidFill>
                  <a:schemeClr val="tx1"/>
                </a:solidFill>
              </a:rPr>
              <a:t> </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6</a:t>
            </a:fld>
            <a:endParaRPr lang="fr-FR"/>
          </a:p>
        </p:txBody>
      </p:sp>
    </p:spTree>
    <p:extLst>
      <p:ext uri="{BB962C8B-B14F-4D97-AF65-F5344CB8AC3E}">
        <p14:creationId xmlns:p14="http://schemas.microsoft.com/office/powerpoint/2010/main" val="124762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900" dirty="0"/>
              <a:t>Combat</a:t>
            </a:r>
          </a:p>
        </p:txBody>
      </p:sp>
      <p:sp>
        <p:nvSpPr>
          <p:cNvPr id="3" name="Espace réservé du contenu 2"/>
          <p:cNvSpPr>
            <a:spLocks noGrp="1"/>
          </p:cNvSpPr>
          <p:nvPr>
            <p:ph idx="1"/>
          </p:nvPr>
        </p:nvSpPr>
        <p:spPr>
          <a:xfrm>
            <a:off x="762000" y="982960"/>
            <a:ext cx="7543800" cy="4030216"/>
          </a:xfrm>
        </p:spPr>
        <p:txBody>
          <a:bodyPr>
            <a:normAutofit/>
          </a:bodyPr>
          <a:lstStyle/>
          <a:p>
            <a:pPr>
              <a:lnSpc>
                <a:spcPct val="150000"/>
              </a:lnSpc>
            </a:pPr>
            <a:r>
              <a:rPr lang="fr-FR" dirty="0" smtClean="0">
                <a:solidFill>
                  <a:schemeClr val="tx1"/>
                </a:solidFill>
              </a:rPr>
              <a:t>Application de l’algorithme du cahier des charges</a:t>
            </a:r>
          </a:p>
          <a:p>
            <a:pPr>
              <a:lnSpc>
                <a:spcPct val="150000"/>
              </a:lnSpc>
            </a:pPr>
            <a:r>
              <a:rPr lang="fr-FR" dirty="0" smtClean="0"/>
              <a:t>Affichage du résultat du combat</a:t>
            </a:r>
          </a:p>
          <a:p>
            <a:pPr>
              <a:lnSpc>
                <a:spcPct val="150000"/>
              </a:lnSpc>
            </a:pPr>
            <a:r>
              <a:rPr lang="fr-FR" dirty="0" smtClean="0"/>
              <a:t>Déplacement automatique si le combat est gagné</a:t>
            </a:r>
          </a:p>
          <a:p>
            <a:pPr>
              <a:lnSpc>
                <a:spcPct val="150000"/>
              </a:lnSpc>
            </a:pPr>
            <a:r>
              <a:rPr lang="fr-FR" dirty="0" smtClean="0">
                <a:solidFill>
                  <a:schemeClr val="tx1"/>
                </a:solidFill>
              </a:rPr>
              <a:t>Mise à jour instantanée de l’affichage (carte, unités)</a:t>
            </a:r>
            <a:endParaRPr lang="fr-FR" dirty="0"/>
          </a:p>
          <a:p>
            <a:endParaRPr lang="fr-FR" dirty="0" smtClean="0">
              <a:solidFill>
                <a:schemeClr val="tx1"/>
              </a:solidFill>
            </a:endParaRPr>
          </a:p>
          <a:p>
            <a:pPr marL="0" indent="0" algn="r">
              <a:buNone/>
            </a:pPr>
            <a:r>
              <a:rPr lang="fr-FR" sz="3500" b="1" i="1" dirty="0">
                <a:solidFill>
                  <a:schemeClr val="accent1"/>
                </a:solidFill>
              </a:rPr>
              <a:t>Démonstration</a:t>
            </a:r>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7</a:t>
            </a:fld>
            <a:endParaRPr lang="fr-FR"/>
          </a:p>
        </p:txBody>
      </p:sp>
    </p:spTree>
    <p:extLst>
      <p:ext uri="{BB962C8B-B14F-4D97-AF65-F5344CB8AC3E}">
        <p14:creationId xmlns:p14="http://schemas.microsoft.com/office/powerpoint/2010/main" val="299748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4437112"/>
            <a:ext cx="7842448" cy="1735088"/>
          </a:xfrm>
        </p:spPr>
        <p:txBody>
          <a:bodyPr>
            <a:normAutofit/>
          </a:bodyPr>
          <a:lstStyle/>
          <a:p>
            <a:r>
              <a:rPr lang="fr-FR" sz="4600" dirty="0"/>
              <a:t>Autres fonctionnalités du projet</a:t>
            </a:r>
          </a:p>
        </p:txBody>
      </p:sp>
      <p:sp>
        <p:nvSpPr>
          <p:cNvPr id="3" name="Espace réservé du contenu 2"/>
          <p:cNvSpPr>
            <a:spLocks noGrp="1"/>
          </p:cNvSpPr>
          <p:nvPr>
            <p:ph idx="1"/>
          </p:nvPr>
        </p:nvSpPr>
        <p:spPr>
          <a:xfrm>
            <a:off x="762000" y="910952"/>
            <a:ext cx="7543800" cy="3886200"/>
          </a:xfrm>
        </p:spPr>
        <p:txBody>
          <a:bodyPr>
            <a:normAutofit/>
          </a:bodyPr>
          <a:lstStyle/>
          <a:p>
            <a:pPr>
              <a:lnSpc>
                <a:spcPct val="150000"/>
              </a:lnSpc>
            </a:pPr>
            <a:r>
              <a:rPr lang="fr-FR" dirty="0" smtClean="0">
                <a:solidFill>
                  <a:schemeClr val="tx1"/>
                </a:solidFill>
              </a:rPr>
              <a:t>Sauvegarde et chargement de partie</a:t>
            </a:r>
          </a:p>
          <a:p>
            <a:pPr>
              <a:lnSpc>
                <a:spcPct val="150000"/>
              </a:lnSpc>
            </a:pPr>
            <a:r>
              <a:rPr lang="fr-FR" dirty="0"/>
              <a:t>Aide intégrée dans </a:t>
            </a:r>
            <a:r>
              <a:rPr lang="fr-FR" dirty="0" smtClean="0"/>
              <a:t>l’application</a:t>
            </a:r>
            <a:endParaRPr lang="fr-FR" dirty="0" smtClean="0">
              <a:solidFill>
                <a:schemeClr val="tx1"/>
              </a:solidFill>
            </a:endParaRPr>
          </a:p>
          <a:p>
            <a:pPr>
              <a:lnSpc>
                <a:spcPct val="150000"/>
              </a:lnSpc>
            </a:pPr>
            <a:r>
              <a:rPr lang="fr-FR" dirty="0" smtClean="0">
                <a:solidFill>
                  <a:schemeClr val="tx1"/>
                </a:solidFill>
              </a:rPr>
              <a:t>Mises </a:t>
            </a:r>
            <a:r>
              <a:rPr lang="fr-FR" dirty="0" smtClean="0"/>
              <a:t>en place de </a:t>
            </a:r>
            <a:r>
              <a:rPr lang="fr-FR" dirty="0"/>
              <a:t>t</a:t>
            </a:r>
            <a:r>
              <a:rPr lang="fr-FR" dirty="0" smtClean="0">
                <a:solidFill>
                  <a:schemeClr val="tx1"/>
                </a:solidFill>
              </a:rPr>
              <a:t>ests unitaires</a:t>
            </a:r>
          </a:p>
          <a:p>
            <a:pPr>
              <a:lnSpc>
                <a:spcPct val="150000"/>
              </a:lnSpc>
            </a:pPr>
            <a:r>
              <a:rPr lang="fr-FR" dirty="0" smtClean="0"/>
              <a:t>Documentation technique sous forme html</a:t>
            </a:r>
            <a:endParaRPr lang="fr-FR" sz="3000" b="1" i="1" dirty="0" smtClean="0">
              <a:solidFill>
                <a:schemeClr val="tx1"/>
              </a:solidFill>
            </a:endParaRPr>
          </a:p>
          <a:p>
            <a:pPr marL="0" indent="0" algn="r">
              <a:buNone/>
            </a:pPr>
            <a:endParaRPr lang="fr-FR" sz="3000" b="1" i="1" dirty="0" smtClean="0">
              <a:solidFill>
                <a:schemeClr val="accent1"/>
              </a:solidFill>
            </a:endParaRPr>
          </a:p>
          <a:p>
            <a:pPr marL="0" indent="0" algn="r">
              <a:buNone/>
            </a:pPr>
            <a:r>
              <a:rPr lang="fr-FR" sz="3500" b="1" i="1" dirty="0">
                <a:solidFill>
                  <a:schemeClr val="accent1"/>
                </a:solidFill>
              </a:rPr>
              <a:t>Démonstration</a:t>
            </a:r>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8</a:t>
            </a:fld>
            <a:endParaRPr lang="fr-FR"/>
          </a:p>
        </p:txBody>
      </p:sp>
    </p:spTree>
    <p:extLst>
      <p:ext uri="{BB962C8B-B14F-4D97-AF65-F5344CB8AC3E}">
        <p14:creationId xmlns:p14="http://schemas.microsoft.com/office/powerpoint/2010/main" val="722966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Améliorations possibles</a:t>
            </a:r>
            <a:endParaRPr lang="fr-FR" dirty="0"/>
          </a:p>
        </p:txBody>
      </p:sp>
      <p:sp>
        <p:nvSpPr>
          <p:cNvPr id="3" name="Espace réservé du contenu 2"/>
          <p:cNvSpPr>
            <a:spLocks noGrp="1"/>
          </p:cNvSpPr>
          <p:nvPr>
            <p:ph idx="1"/>
          </p:nvPr>
        </p:nvSpPr>
        <p:spPr/>
        <p:txBody>
          <a:bodyPr>
            <a:normAutofit/>
          </a:bodyPr>
          <a:lstStyle/>
          <a:p>
            <a:pPr>
              <a:lnSpc>
                <a:spcPct val="150000"/>
              </a:lnSpc>
            </a:pPr>
            <a:r>
              <a:rPr lang="fr-FR" dirty="0" smtClean="0"/>
              <a:t>Case à effet spéciaux</a:t>
            </a:r>
          </a:p>
          <a:p>
            <a:pPr>
              <a:lnSpc>
                <a:spcPct val="150000"/>
              </a:lnSpc>
            </a:pPr>
            <a:r>
              <a:rPr lang="fr-FR" dirty="0" smtClean="0"/>
              <a:t>Ajout de nouveaux peuples</a:t>
            </a:r>
          </a:p>
          <a:p>
            <a:pPr>
              <a:lnSpc>
                <a:spcPct val="150000"/>
              </a:lnSpc>
            </a:pPr>
            <a:r>
              <a:rPr lang="fr-FR" dirty="0"/>
              <a:t>IA pour jouer contre </a:t>
            </a:r>
            <a:r>
              <a:rPr lang="fr-FR" dirty="0" smtClean="0"/>
              <a:t>l’ordinateur</a:t>
            </a:r>
          </a:p>
          <a:p>
            <a:pPr>
              <a:lnSpc>
                <a:spcPct val="150000"/>
              </a:lnSpc>
            </a:pPr>
            <a:r>
              <a:rPr lang="fr-FR" dirty="0" smtClean="0"/>
              <a:t>Revanche (partie avec les mêmes joueurs)</a:t>
            </a:r>
          </a:p>
          <a:p>
            <a:pPr>
              <a:lnSpc>
                <a:spcPct val="150000"/>
              </a:lnSpc>
            </a:pPr>
            <a:r>
              <a:rPr lang="fr-FR" dirty="0" smtClean="0"/>
              <a:t>Partie à plus de deux joueurs (adaptation de l’IHM)</a:t>
            </a:r>
          </a:p>
          <a:p>
            <a:pPr>
              <a:lnSpc>
                <a:spcPct val="150000"/>
              </a:lnSpc>
            </a:pPr>
            <a:r>
              <a:rPr lang="fr-FR" dirty="0" smtClean="0"/>
              <a:t>Pouvoir déplacer les unités par Drag and Drop</a:t>
            </a:r>
            <a:endParaRPr lang="fr-FR" dirty="0"/>
          </a:p>
        </p:txBody>
      </p:sp>
      <p:sp>
        <p:nvSpPr>
          <p:cNvPr id="4" name="Espace réservé du numéro de diapositive 3"/>
          <p:cNvSpPr>
            <a:spLocks noGrp="1"/>
          </p:cNvSpPr>
          <p:nvPr>
            <p:ph type="sldNum" sz="quarter" idx="12"/>
          </p:nvPr>
        </p:nvSpPr>
        <p:spPr/>
        <p:txBody>
          <a:bodyPr/>
          <a:lstStyle/>
          <a:p>
            <a:fld id="{3E85BDEF-6C0D-47DC-A53B-4F0FCB574BC7}" type="slidenum">
              <a:rPr lang="fr-FR" smtClean="0"/>
              <a:t>9</a:t>
            </a:fld>
            <a:endParaRPr lang="fr-FR"/>
          </a:p>
        </p:txBody>
      </p:sp>
    </p:spTree>
    <p:extLst>
      <p:ext uri="{BB962C8B-B14F-4D97-AF65-F5344CB8AC3E}">
        <p14:creationId xmlns:p14="http://schemas.microsoft.com/office/powerpoint/2010/main" val="53313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284</TotalTime>
  <Words>805</Words>
  <Application>Microsoft Office PowerPoint</Application>
  <PresentationFormat>Affichage à l'écran (4:3)</PresentationFormat>
  <Paragraphs>115</Paragraphs>
  <Slides>10</Slides>
  <Notes>6</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NewsPrint</vt:lpstr>
      <vt:lpstr>Small World</vt:lpstr>
      <vt:lpstr>Conception</vt:lpstr>
      <vt:lpstr>Fonctionnalités majeures</vt:lpstr>
      <vt:lpstr>Présentation PowerPoint</vt:lpstr>
      <vt:lpstr>Présentation PowerPoint</vt:lpstr>
      <vt:lpstr>Déplacement</vt:lpstr>
      <vt:lpstr>Combat</vt:lpstr>
      <vt:lpstr>Autres fonctionnalités du projet</vt:lpstr>
      <vt:lpstr>Améliorations possibles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World</dc:title>
  <dc:creator>damienc</dc:creator>
  <cp:lastModifiedBy>Lauriane Holy</cp:lastModifiedBy>
  <cp:revision>63</cp:revision>
  <dcterms:created xsi:type="dcterms:W3CDTF">2014-01-15T19:17:11Z</dcterms:created>
  <dcterms:modified xsi:type="dcterms:W3CDTF">2014-02-21T19:16:55Z</dcterms:modified>
</cp:coreProperties>
</file>