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7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3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9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6D90-FB41-4E97-9C6B-5BCC4DB2ABE9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7C1D-ED84-4E23-8B00-E26CDA7781F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3705463" y="3048642"/>
            <a:ext cx="142358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Competence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775918" y="2363498"/>
            <a:ext cx="1423584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Likability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372167" y="622717"/>
            <a:ext cx="1543649" cy="509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Communality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340030" y="1896161"/>
            <a:ext cx="1543649" cy="509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90951" y="3444979"/>
            <a:ext cx="1543649" cy="509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Agency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340030" y="4441086"/>
            <a:ext cx="1543649" cy="509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Dominance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15847" y="260648"/>
            <a:ext cx="75893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like1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9053" y="260648"/>
            <a:ext cx="75893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like2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184" y="260648"/>
            <a:ext cx="75893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like3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825" y="5373240"/>
            <a:ext cx="94514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comp1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19053" y="5372284"/>
            <a:ext cx="94514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comp2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1132" y="5373240"/>
            <a:ext cx="945148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comp3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769" y="642943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7769" y="916177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5855" y="1212510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769" y="348390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7769" y="1907831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7769" y="2181065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855" y="2477398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7769" y="1613278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</a:t>
            </a:r>
            <a:r>
              <a:rPr lang="en-GB" sz="1200" dirty="0" smtClean="0">
                <a:solidFill>
                  <a:schemeClr val="tx1"/>
                </a:solidFill>
              </a:rPr>
              <a:t>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1426" y="3379223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1426" y="3652457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9512" y="3948790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1426" y="3084670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1426" y="4735640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</a:t>
            </a:r>
            <a:r>
              <a:rPr lang="en-GB" sz="1200" dirty="0" smtClean="0">
                <a:solidFill>
                  <a:schemeClr val="tx1"/>
                </a:solidFill>
              </a:rPr>
              <a:t>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1426" y="5008874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9512" y="5305207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1426" y="4441087"/>
            <a:ext cx="93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</a:t>
            </a:r>
            <a:r>
              <a:rPr lang="en-GB" sz="1200" dirty="0" smtClean="0">
                <a:solidFill>
                  <a:schemeClr val="tx1"/>
                </a:solidFill>
              </a:rPr>
              <a:t>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48504" y="1578846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log_tenure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22127" y="2177819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848504" y="3141024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RE5_RC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35138" y="2514621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RE2_RC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824014" y="3939577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5138" y="2794457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824014" y="4212811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12100" y="4509144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24014" y="3645024"/>
            <a:ext cx="126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5823942" y="1434818"/>
            <a:ext cx="180020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Tenure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5783768" y="2477488"/>
            <a:ext cx="180020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RE-election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731216" y="3927870"/>
            <a:ext cx="180020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Leader Evaluation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/>
          <p:cNvCxnSpPr>
            <a:stCxn id="18" idx="0"/>
            <a:endCxn id="43" idx="3"/>
          </p:cNvCxnSpPr>
          <p:nvPr/>
        </p:nvCxnSpPr>
        <p:spPr>
          <a:xfrm flipH="1" flipV="1">
            <a:off x="1133769" y="456390"/>
            <a:ext cx="1010223" cy="16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8" idx="1"/>
            <a:endCxn id="40" idx="3"/>
          </p:cNvCxnSpPr>
          <p:nvPr/>
        </p:nvCxnSpPr>
        <p:spPr>
          <a:xfrm flipH="1">
            <a:off x="1133769" y="697326"/>
            <a:ext cx="464460" cy="53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8" idx="3"/>
            <a:endCxn id="41" idx="3"/>
          </p:cNvCxnSpPr>
          <p:nvPr/>
        </p:nvCxnSpPr>
        <p:spPr>
          <a:xfrm flipH="1" flipV="1">
            <a:off x="1133769" y="1024177"/>
            <a:ext cx="464460" cy="33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69" idx="4"/>
            <a:endCxn id="58" idx="1"/>
          </p:cNvCxnSpPr>
          <p:nvPr/>
        </p:nvCxnSpPr>
        <p:spPr>
          <a:xfrm>
            <a:off x="6683868" y="2981544"/>
            <a:ext cx="1164636" cy="26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69" idx="7"/>
            <a:endCxn id="59" idx="1"/>
          </p:cNvCxnSpPr>
          <p:nvPr/>
        </p:nvCxnSpPr>
        <p:spPr>
          <a:xfrm>
            <a:off x="7320335" y="2551305"/>
            <a:ext cx="514803" cy="71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69" idx="0"/>
            <a:endCxn id="57" idx="1"/>
          </p:cNvCxnSpPr>
          <p:nvPr/>
        </p:nvCxnSpPr>
        <p:spPr>
          <a:xfrm flipV="1">
            <a:off x="6683868" y="2285819"/>
            <a:ext cx="1138259" cy="19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68" idx="6"/>
            <a:endCxn id="56" idx="1"/>
          </p:cNvCxnSpPr>
          <p:nvPr/>
        </p:nvCxnSpPr>
        <p:spPr>
          <a:xfrm>
            <a:off x="7624142" y="1686846"/>
            <a:ext cx="224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69" idx="5"/>
            <a:endCxn id="61" idx="1"/>
          </p:cNvCxnSpPr>
          <p:nvPr/>
        </p:nvCxnSpPr>
        <p:spPr>
          <a:xfrm flipV="1">
            <a:off x="7320335" y="2902457"/>
            <a:ext cx="514803" cy="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17" idx="0"/>
            <a:endCxn id="30" idx="2"/>
          </p:cNvCxnSpPr>
          <p:nvPr/>
        </p:nvCxnSpPr>
        <p:spPr>
          <a:xfrm flipV="1">
            <a:off x="4487710" y="476648"/>
            <a:ext cx="784942" cy="188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17" idx="0"/>
            <a:endCxn id="25" idx="2"/>
          </p:cNvCxnSpPr>
          <p:nvPr/>
        </p:nvCxnSpPr>
        <p:spPr>
          <a:xfrm flipH="1" flipV="1">
            <a:off x="3495315" y="476648"/>
            <a:ext cx="992395" cy="188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70" idx="0"/>
            <a:endCxn id="64" idx="1"/>
          </p:cNvCxnSpPr>
          <p:nvPr/>
        </p:nvCxnSpPr>
        <p:spPr>
          <a:xfrm flipV="1">
            <a:off x="6631316" y="3753024"/>
            <a:ext cx="1192698" cy="17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0" idx="5"/>
            <a:endCxn id="62" idx="1"/>
          </p:cNvCxnSpPr>
          <p:nvPr/>
        </p:nvCxnSpPr>
        <p:spPr>
          <a:xfrm flipV="1">
            <a:off x="7267783" y="4320811"/>
            <a:ext cx="556231" cy="37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70" idx="7"/>
            <a:endCxn id="60" idx="1"/>
          </p:cNvCxnSpPr>
          <p:nvPr/>
        </p:nvCxnSpPr>
        <p:spPr>
          <a:xfrm>
            <a:off x="7267783" y="4001687"/>
            <a:ext cx="556231" cy="45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0" idx="4"/>
            <a:endCxn id="63" idx="1"/>
          </p:cNvCxnSpPr>
          <p:nvPr/>
        </p:nvCxnSpPr>
        <p:spPr>
          <a:xfrm>
            <a:off x="6631316" y="4431926"/>
            <a:ext cx="1180784" cy="18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17" idx="0"/>
            <a:endCxn id="29" idx="2"/>
          </p:cNvCxnSpPr>
          <p:nvPr/>
        </p:nvCxnSpPr>
        <p:spPr>
          <a:xfrm flipH="1" flipV="1">
            <a:off x="4398521" y="476648"/>
            <a:ext cx="89189" cy="188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16" idx="4"/>
            <a:endCxn id="35" idx="0"/>
          </p:cNvCxnSpPr>
          <p:nvPr/>
        </p:nvCxnSpPr>
        <p:spPr>
          <a:xfrm>
            <a:off x="4417255" y="3552698"/>
            <a:ext cx="74372" cy="181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19" idx="4"/>
            <a:endCxn id="46" idx="3"/>
          </p:cNvCxnSpPr>
          <p:nvPr/>
        </p:nvCxnSpPr>
        <p:spPr>
          <a:xfrm flipH="1">
            <a:off x="1121855" y="2405621"/>
            <a:ext cx="990000" cy="17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19" idx="3"/>
            <a:endCxn id="45" idx="3"/>
          </p:cNvCxnSpPr>
          <p:nvPr/>
        </p:nvCxnSpPr>
        <p:spPr>
          <a:xfrm flipH="1" flipV="1">
            <a:off x="1133769" y="2289065"/>
            <a:ext cx="432323" cy="41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19" idx="0"/>
            <a:endCxn id="47" idx="3"/>
          </p:cNvCxnSpPr>
          <p:nvPr/>
        </p:nvCxnSpPr>
        <p:spPr>
          <a:xfrm flipH="1" flipV="1">
            <a:off x="1133769" y="1721278"/>
            <a:ext cx="978086" cy="17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19" idx="1"/>
            <a:endCxn id="44" idx="3"/>
          </p:cNvCxnSpPr>
          <p:nvPr/>
        </p:nvCxnSpPr>
        <p:spPr>
          <a:xfrm flipH="1">
            <a:off x="1133769" y="1970770"/>
            <a:ext cx="432323" cy="45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16" idx="4"/>
            <a:endCxn id="36" idx="0"/>
          </p:cNvCxnSpPr>
          <p:nvPr/>
        </p:nvCxnSpPr>
        <p:spPr>
          <a:xfrm>
            <a:off x="4417255" y="3552698"/>
            <a:ext cx="1156451" cy="1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21" idx="0"/>
            <a:endCxn id="55" idx="3"/>
          </p:cNvCxnSpPr>
          <p:nvPr/>
        </p:nvCxnSpPr>
        <p:spPr>
          <a:xfrm flipH="1">
            <a:off x="1127426" y="4441086"/>
            <a:ext cx="984429" cy="10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20" idx="4"/>
            <a:endCxn id="50" idx="3"/>
          </p:cNvCxnSpPr>
          <p:nvPr/>
        </p:nvCxnSpPr>
        <p:spPr>
          <a:xfrm flipH="1">
            <a:off x="1115512" y="3954439"/>
            <a:ext cx="1047264" cy="10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20" idx="1"/>
            <a:endCxn id="48" idx="3"/>
          </p:cNvCxnSpPr>
          <p:nvPr/>
        </p:nvCxnSpPr>
        <p:spPr>
          <a:xfrm flipH="1" flipV="1">
            <a:off x="1127426" y="3487223"/>
            <a:ext cx="489587" cy="3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20" idx="0"/>
            <a:endCxn id="51" idx="3"/>
          </p:cNvCxnSpPr>
          <p:nvPr/>
        </p:nvCxnSpPr>
        <p:spPr>
          <a:xfrm flipH="1" flipV="1">
            <a:off x="1127426" y="3192670"/>
            <a:ext cx="1035350" cy="252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20" idx="3"/>
            <a:endCxn id="49" idx="3"/>
          </p:cNvCxnSpPr>
          <p:nvPr/>
        </p:nvCxnSpPr>
        <p:spPr>
          <a:xfrm flipH="1" flipV="1">
            <a:off x="1127426" y="3760457"/>
            <a:ext cx="489587" cy="1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21" idx="4"/>
            <a:endCxn id="54" idx="3"/>
          </p:cNvCxnSpPr>
          <p:nvPr/>
        </p:nvCxnSpPr>
        <p:spPr>
          <a:xfrm flipH="1">
            <a:off x="1115512" y="4950546"/>
            <a:ext cx="996343" cy="462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21" idx="3"/>
            <a:endCxn id="53" idx="3"/>
          </p:cNvCxnSpPr>
          <p:nvPr/>
        </p:nvCxnSpPr>
        <p:spPr>
          <a:xfrm flipH="1">
            <a:off x="1127426" y="4875937"/>
            <a:ext cx="438666" cy="24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21" idx="1"/>
            <a:endCxn id="52" idx="3"/>
          </p:cNvCxnSpPr>
          <p:nvPr/>
        </p:nvCxnSpPr>
        <p:spPr>
          <a:xfrm flipH="1">
            <a:off x="1127426" y="4515695"/>
            <a:ext cx="438666" cy="327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6" idx="4"/>
            <a:endCxn id="32" idx="0"/>
          </p:cNvCxnSpPr>
          <p:nvPr/>
        </p:nvCxnSpPr>
        <p:spPr>
          <a:xfrm flipH="1">
            <a:off x="3460399" y="3552698"/>
            <a:ext cx="956856" cy="1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18" idx="6"/>
            <a:endCxn id="17" idx="1"/>
          </p:cNvCxnSpPr>
          <p:nvPr/>
        </p:nvCxnSpPr>
        <p:spPr>
          <a:xfrm>
            <a:off x="2915816" y="877447"/>
            <a:ext cx="1068581" cy="155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avec flèche 157"/>
          <p:cNvCxnSpPr>
            <a:stCxn id="19" idx="6"/>
            <a:endCxn id="17" idx="1"/>
          </p:cNvCxnSpPr>
          <p:nvPr/>
        </p:nvCxnSpPr>
        <p:spPr>
          <a:xfrm>
            <a:off x="2883679" y="2150891"/>
            <a:ext cx="1100718" cy="28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20" idx="6"/>
            <a:endCxn id="17" idx="3"/>
          </p:cNvCxnSpPr>
          <p:nvPr/>
        </p:nvCxnSpPr>
        <p:spPr>
          <a:xfrm flipV="1">
            <a:off x="2934600" y="2793737"/>
            <a:ext cx="1049797" cy="90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21" idx="6"/>
          </p:cNvCxnSpPr>
          <p:nvPr/>
        </p:nvCxnSpPr>
        <p:spPr>
          <a:xfrm flipV="1">
            <a:off x="2883679" y="2806467"/>
            <a:ext cx="917450" cy="1889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8" idx="6"/>
            <a:endCxn id="16" idx="2"/>
          </p:cNvCxnSpPr>
          <p:nvPr/>
        </p:nvCxnSpPr>
        <p:spPr>
          <a:xfrm>
            <a:off x="2915816" y="877447"/>
            <a:ext cx="789647" cy="242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Connecteur droit avec flèche 278"/>
          <p:cNvCxnSpPr>
            <a:stCxn id="19" idx="6"/>
            <a:endCxn id="16" idx="2"/>
          </p:cNvCxnSpPr>
          <p:nvPr/>
        </p:nvCxnSpPr>
        <p:spPr>
          <a:xfrm>
            <a:off x="2883679" y="2150891"/>
            <a:ext cx="821784" cy="1149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Connecteur droit avec flèche 281"/>
          <p:cNvCxnSpPr>
            <a:stCxn id="20" idx="6"/>
            <a:endCxn id="16" idx="2"/>
          </p:cNvCxnSpPr>
          <p:nvPr/>
        </p:nvCxnSpPr>
        <p:spPr>
          <a:xfrm flipV="1">
            <a:off x="2934600" y="3300670"/>
            <a:ext cx="770863" cy="399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Connecteur droit avec flèche 289"/>
          <p:cNvCxnSpPr>
            <a:stCxn id="21" idx="6"/>
            <a:endCxn id="16" idx="2"/>
          </p:cNvCxnSpPr>
          <p:nvPr/>
        </p:nvCxnSpPr>
        <p:spPr>
          <a:xfrm flipV="1">
            <a:off x="2883679" y="3300670"/>
            <a:ext cx="821784" cy="1395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1" name="Connecteur droit avec flèche 370"/>
          <p:cNvCxnSpPr>
            <a:stCxn id="17" idx="6"/>
            <a:endCxn id="68" idx="2"/>
          </p:cNvCxnSpPr>
          <p:nvPr/>
        </p:nvCxnSpPr>
        <p:spPr>
          <a:xfrm flipV="1">
            <a:off x="5199502" y="1686846"/>
            <a:ext cx="624440" cy="92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4" name="Connecteur droit avec flèche 373"/>
          <p:cNvCxnSpPr>
            <a:stCxn id="17" idx="6"/>
            <a:endCxn id="69" idx="2"/>
          </p:cNvCxnSpPr>
          <p:nvPr/>
        </p:nvCxnSpPr>
        <p:spPr>
          <a:xfrm>
            <a:off x="5199502" y="2615526"/>
            <a:ext cx="584266" cy="11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7" name="Connecteur droit avec flèche 376"/>
          <p:cNvCxnSpPr>
            <a:stCxn id="17" idx="6"/>
            <a:endCxn id="70" idx="2"/>
          </p:cNvCxnSpPr>
          <p:nvPr/>
        </p:nvCxnSpPr>
        <p:spPr>
          <a:xfrm>
            <a:off x="5199502" y="2615526"/>
            <a:ext cx="531714" cy="1564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>
            <a:stCxn id="16" idx="6"/>
            <a:endCxn id="68" idx="2"/>
          </p:cNvCxnSpPr>
          <p:nvPr/>
        </p:nvCxnSpPr>
        <p:spPr>
          <a:xfrm flipV="1">
            <a:off x="5129047" y="1686846"/>
            <a:ext cx="694895" cy="161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Connecteur droit avec flèche 382"/>
          <p:cNvCxnSpPr>
            <a:stCxn id="16" idx="6"/>
            <a:endCxn id="69" idx="2"/>
          </p:cNvCxnSpPr>
          <p:nvPr/>
        </p:nvCxnSpPr>
        <p:spPr>
          <a:xfrm flipV="1">
            <a:off x="5129047" y="2729516"/>
            <a:ext cx="654721" cy="57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Connecteur droit avec flèche 385"/>
          <p:cNvCxnSpPr>
            <a:stCxn id="16" idx="6"/>
            <a:endCxn id="70" idx="2"/>
          </p:cNvCxnSpPr>
          <p:nvPr/>
        </p:nvCxnSpPr>
        <p:spPr>
          <a:xfrm>
            <a:off x="5129047" y="3300670"/>
            <a:ext cx="602169" cy="879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9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41</Words>
  <Application>Microsoft Office PowerPoint</Application>
  <PresentationFormat>Affichage à l'écran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Dupre</dc:creator>
  <cp:lastModifiedBy>Damien Dupre</cp:lastModifiedBy>
  <cp:revision>5</cp:revision>
  <dcterms:created xsi:type="dcterms:W3CDTF">2019-04-16T10:47:19Z</dcterms:created>
  <dcterms:modified xsi:type="dcterms:W3CDTF">2019-04-16T15:33:50Z</dcterms:modified>
</cp:coreProperties>
</file>