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69E8-02FE-4AC3-BE7E-B7050CFD3406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6DF6-2D7B-4AEB-A436-41A7BCB43B5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49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69E8-02FE-4AC3-BE7E-B7050CFD3406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6DF6-2D7B-4AEB-A436-41A7BCB43B5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67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69E8-02FE-4AC3-BE7E-B7050CFD3406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6DF6-2D7B-4AEB-A436-41A7BCB43B5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2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69E8-02FE-4AC3-BE7E-B7050CFD3406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6DF6-2D7B-4AEB-A436-41A7BCB43B5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28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69E8-02FE-4AC3-BE7E-B7050CFD3406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6DF6-2D7B-4AEB-A436-41A7BCB43B5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3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69E8-02FE-4AC3-BE7E-B7050CFD3406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6DF6-2D7B-4AEB-A436-41A7BCB43B5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82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69E8-02FE-4AC3-BE7E-B7050CFD3406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6DF6-2D7B-4AEB-A436-41A7BCB43B5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32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69E8-02FE-4AC3-BE7E-B7050CFD3406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6DF6-2D7B-4AEB-A436-41A7BCB43B5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33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69E8-02FE-4AC3-BE7E-B7050CFD3406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6DF6-2D7B-4AEB-A436-41A7BCB43B5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76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69E8-02FE-4AC3-BE7E-B7050CFD3406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6DF6-2D7B-4AEB-A436-41A7BCB43B5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32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69E8-02FE-4AC3-BE7E-B7050CFD3406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6DF6-2D7B-4AEB-A436-41A7BCB43B5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83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469E8-02FE-4AC3-BE7E-B7050CFD3406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B6DF6-2D7B-4AEB-A436-41A7BCB43B5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32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43808" y="2060847"/>
            <a:ext cx="2232248" cy="1402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131840" y="1876182"/>
            <a:ext cx="13681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R project</a:t>
            </a:r>
            <a:endParaRPr lang="en-GB" dirty="0"/>
          </a:p>
        </p:txBody>
      </p:sp>
      <p:sp>
        <p:nvSpPr>
          <p:cNvPr id="7" name="ZoneTexte 6"/>
          <p:cNvSpPr txBox="1"/>
          <p:nvPr/>
        </p:nvSpPr>
        <p:spPr>
          <a:xfrm>
            <a:off x="2947582" y="2263228"/>
            <a:ext cx="2416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 smtClean="0"/>
              <a:t>Scripts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Data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Rmarkdown file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LaTex file</a:t>
            </a:r>
          </a:p>
        </p:txBody>
      </p:sp>
      <p:sp>
        <p:nvSpPr>
          <p:cNvPr id="8" name="Rectangle 7"/>
          <p:cNvSpPr/>
          <p:nvPr/>
        </p:nvSpPr>
        <p:spPr>
          <a:xfrm>
            <a:off x="2843808" y="980728"/>
            <a:ext cx="3744416" cy="266429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llipse 8"/>
          <p:cNvSpPr/>
          <p:nvPr/>
        </p:nvSpPr>
        <p:spPr>
          <a:xfrm>
            <a:off x="5683886" y="2254102"/>
            <a:ext cx="904338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Git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43808" y="3933056"/>
            <a:ext cx="3744416" cy="108012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GitHub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43808" y="5373216"/>
            <a:ext cx="3744416" cy="108012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Overleaf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Flèche courbée vers la gauche 11"/>
          <p:cNvSpPr/>
          <p:nvPr/>
        </p:nvSpPr>
        <p:spPr>
          <a:xfrm>
            <a:off x="6594715" y="2537949"/>
            <a:ext cx="720080" cy="1755147"/>
          </a:xfrm>
          <a:prstGeom prst="curved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Flèche courbée vers la gauche 13"/>
          <p:cNvSpPr/>
          <p:nvPr/>
        </p:nvSpPr>
        <p:spPr>
          <a:xfrm>
            <a:off x="6594715" y="4473116"/>
            <a:ext cx="720080" cy="1692188"/>
          </a:xfrm>
          <a:prstGeom prst="curved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Flèche courbée vers la gauche 15"/>
          <p:cNvSpPr/>
          <p:nvPr/>
        </p:nvSpPr>
        <p:spPr>
          <a:xfrm rot="10800000">
            <a:off x="2123728" y="4450815"/>
            <a:ext cx="720080" cy="1692188"/>
          </a:xfrm>
          <a:prstGeom prst="curved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Flèche courbée vers la gauche 17"/>
          <p:cNvSpPr/>
          <p:nvPr/>
        </p:nvSpPr>
        <p:spPr>
          <a:xfrm rot="10800000">
            <a:off x="2118294" y="2617462"/>
            <a:ext cx="720080" cy="1692188"/>
          </a:xfrm>
          <a:prstGeom prst="curved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4283968" y="764704"/>
            <a:ext cx="8640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Local</a:t>
            </a:r>
            <a:endParaRPr lang="en-GB" dirty="0"/>
          </a:p>
        </p:txBody>
      </p:sp>
      <p:sp>
        <p:nvSpPr>
          <p:cNvPr id="21" name="ZoneTexte 20"/>
          <p:cNvSpPr txBox="1"/>
          <p:nvPr/>
        </p:nvSpPr>
        <p:spPr>
          <a:xfrm>
            <a:off x="7092280" y="3046190"/>
            <a:ext cx="2051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Push</a:t>
            </a:r>
          </a:p>
          <a:p>
            <a:pPr algn="ctr"/>
            <a:r>
              <a:rPr lang="en-GB" sz="1400" dirty="0" smtClean="0"/>
              <a:t>From Git to GitHub</a:t>
            </a:r>
            <a:endParaRPr lang="en-GB" sz="1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7203537" y="5013176"/>
            <a:ext cx="1829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Pull</a:t>
            </a:r>
          </a:p>
          <a:p>
            <a:pPr algn="ctr"/>
            <a:r>
              <a:rPr lang="en-GB" sz="1400" dirty="0" smtClean="0"/>
              <a:t>GitHub </a:t>
            </a:r>
            <a:r>
              <a:rPr lang="en-GB" sz="1400" dirty="0" smtClean="0"/>
              <a:t>from </a:t>
            </a:r>
            <a:r>
              <a:rPr lang="en-GB" sz="1400" dirty="0" smtClean="0">
                <a:solidFill>
                  <a:schemeClr val="tx1"/>
                </a:solidFill>
              </a:rPr>
              <a:t>Overleaf </a:t>
            </a:r>
            <a:endParaRPr lang="en-GB" sz="1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0" y="5004521"/>
            <a:ext cx="2051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Push</a:t>
            </a:r>
          </a:p>
          <a:p>
            <a:pPr algn="ctr"/>
            <a:r>
              <a:rPr lang="en-GB" sz="1400" dirty="0" smtClean="0"/>
              <a:t>From </a:t>
            </a:r>
            <a:r>
              <a:rPr lang="en-GB" sz="1400" dirty="0" smtClean="0">
                <a:solidFill>
                  <a:schemeClr val="tx1"/>
                </a:solidFill>
              </a:rPr>
              <a:t>Overleaf  </a:t>
            </a:r>
            <a:r>
              <a:rPr lang="en-GB" sz="1400" dirty="0" smtClean="0"/>
              <a:t>to GitHub</a:t>
            </a:r>
            <a:endParaRPr lang="en-GB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0" y="3123134"/>
            <a:ext cx="2051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Pull</a:t>
            </a:r>
          </a:p>
          <a:p>
            <a:pPr algn="ctr"/>
            <a:r>
              <a:rPr lang="en-GB" sz="1400" dirty="0" smtClean="0"/>
              <a:t>GitHub from RStudio</a:t>
            </a:r>
            <a:endParaRPr lang="en-GB" sz="1400" dirty="0"/>
          </a:p>
        </p:txBody>
      </p:sp>
      <p:sp>
        <p:nvSpPr>
          <p:cNvPr id="25" name="Flèche courbée vers la gauche 24"/>
          <p:cNvSpPr/>
          <p:nvPr/>
        </p:nvSpPr>
        <p:spPr>
          <a:xfrm rot="16200000">
            <a:off x="5414422" y="1436712"/>
            <a:ext cx="476575" cy="1154596"/>
          </a:xfrm>
          <a:prstGeom prst="curved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75412" y="2060848"/>
            <a:ext cx="144000" cy="14027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ZoneTexte 26"/>
          <p:cNvSpPr txBox="1"/>
          <p:nvPr/>
        </p:nvSpPr>
        <p:spPr>
          <a:xfrm>
            <a:off x="4644008" y="1190947"/>
            <a:ext cx="2051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Add &amp; Commit</a:t>
            </a:r>
          </a:p>
          <a:p>
            <a:pPr algn="ctr"/>
            <a:r>
              <a:rPr lang="en-GB" sz="1400" dirty="0" smtClean="0"/>
              <a:t>From RStudio to Git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1749464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37</Words>
  <Application>Microsoft Office PowerPoint</Application>
  <PresentationFormat>Affichage à l'écran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UPMF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Damien Dupre</dc:creator>
  <cp:lastModifiedBy>Damien Dupre</cp:lastModifiedBy>
  <cp:revision>4</cp:revision>
  <dcterms:created xsi:type="dcterms:W3CDTF">2019-03-12T14:42:55Z</dcterms:created>
  <dcterms:modified xsi:type="dcterms:W3CDTF">2019-03-12T15:31:28Z</dcterms:modified>
</cp:coreProperties>
</file>