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72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809-036D-4B82-BAB4-484BA813F111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D2A3-B75A-4B49-A29E-42DBB64B4E2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68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809-036D-4B82-BAB4-484BA813F111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D2A3-B75A-4B49-A29E-42DBB64B4E2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20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809-036D-4B82-BAB4-484BA813F111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D2A3-B75A-4B49-A29E-42DBB64B4E2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07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809-036D-4B82-BAB4-484BA813F111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D2A3-B75A-4B49-A29E-42DBB64B4E2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02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809-036D-4B82-BAB4-484BA813F111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D2A3-B75A-4B49-A29E-42DBB64B4E2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80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809-036D-4B82-BAB4-484BA813F111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D2A3-B75A-4B49-A29E-42DBB64B4E2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89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809-036D-4B82-BAB4-484BA813F111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D2A3-B75A-4B49-A29E-42DBB64B4E2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02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809-036D-4B82-BAB4-484BA813F111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D2A3-B75A-4B49-A29E-42DBB64B4E2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49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809-036D-4B82-BAB4-484BA813F111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D2A3-B75A-4B49-A29E-42DBB64B4E2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60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809-036D-4B82-BAB4-484BA813F111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D2A3-B75A-4B49-A29E-42DBB64B4E2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60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809-036D-4B82-BAB4-484BA813F111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AD2A3-B75A-4B49-A29E-42DBB64B4E2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37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5D809-036D-4B82-BAB4-484BA813F111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AD2A3-B75A-4B49-A29E-42DBB64B4E2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78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rganigramme : Processus 21"/>
          <p:cNvSpPr/>
          <p:nvPr/>
        </p:nvSpPr>
        <p:spPr>
          <a:xfrm>
            <a:off x="755576" y="195430"/>
            <a:ext cx="5976664" cy="2801522"/>
          </a:xfrm>
          <a:prstGeom prst="flowChartProcess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s://i.pinimg.com/originals/20/03/d5/2003d5f8f54a021890b7e44041ce38b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77361"/>
            <a:ext cx="1872208" cy="241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295636" y="1417825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Emotion</a:t>
            </a: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Felt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https://i.pinimg.com/originals/20/03/d5/2003d5f8f54a021890b7e44041ce38b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11960" y="290265"/>
            <a:ext cx="936104" cy="12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259632" y="49275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en-GB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https://i.pinimg.com/originals/20/03/d5/2003d5f8f54a021890b7e44041ce38b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9"/>
          <a:stretch/>
        </p:blipFill>
        <p:spPr bwMode="auto">
          <a:xfrm flipH="1">
            <a:off x="4427984" y="520105"/>
            <a:ext cx="936104" cy="11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i.pinimg.com/originals/20/03/d5/2003d5f8f54a021890b7e44041ce38b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32212" y="607131"/>
            <a:ext cx="936104" cy="12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5414751" y="936339"/>
            <a:ext cx="1410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</a:p>
          <a:p>
            <a:pPr algn="ctr"/>
            <a:r>
              <a:rPr lang="en-GB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Observers</a:t>
            </a:r>
            <a:endParaRPr lang="en-GB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414751" y="2020106"/>
            <a:ext cx="1410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Classifier</a:t>
            </a:r>
            <a:endParaRPr lang="en-GB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4788024" y="1929968"/>
            <a:ext cx="547232" cy="634936"/>
            <a:chOff x="6789906" y="2985942"/>
            <a:chExt cx="547232" cy="634936"/>
          </a:xfrm>
        </p:grpSpPr>
        <p:sp>
          <p:nvSpPr>
            <p:cNvPr id="6" name="Organigramme : Disque magnétique 5"/>
            <p:cNvSpPr/>
            <p:nvPr/>
          </p:nvSpPr>
          <p:spPr>
            <a:xfrm>
              <a:off x="6789908" y="3402413"/>
              <a:ext cx="547230" cy="218465"/>
            </a:xfrm>
            <a:prstGeom prst="flowChartMagneticDisk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rganigramme : Disque magnétique 13"/>
            <p:cNvSpPr/>
            <p:nvPr/>
          </p:nvSpPr>
          <p:spPr>
            <a:xfrm>
              <a:off x="6789906" y="3184827"/>
              <a:ext cx="547232" cy="244173"/>
            </a:xfrm>
            <a:prstGeom prst="flowChartMagneticDisk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rganigramme : Disque magnétique 14"/>
            <p:cNvSpPr/>
            <p:nvPr/>
          </p:nvSpPr>
          <p:spPr>
            <a:xfrm>
              <a:off x="6789906" y="2985942"/>
              <a:ext cx="547232" cy="227034"/>
            </a:xfrm>
            <a:prstGeom prst="flowChartMagneticDisk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7" name="ZoneTexte 26"/>
          <p:cNvSpPr txBox="1"/>
          <p:nvPr/>
        </p:nvSpPr>
        <p:spPr>
          <a:xfrm>
            <a:off x="899591" y="10764"/>
            <a:ext cx="23762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Behaviorist Approach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Égal 27"/>
          <p:cNvSpPr/>
          <p:nvPr/>
        </p:nvSpPr>
        <p:spPr>
          <a:xfrm>
            <a:off x="2195736" y="1561841"/>
            <a:ext cx="1008112" cy="341190"/>
          </a:xfrm>
          <a:prstGeom prst="mathEqual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2987824" y="1412776"/>
            <a:ext cx="1423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Emotion</a:t>
            </a: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Recognized</a:t>
            </a:r>
          </a:p>
        </p:txBody>
      </p:sp>
      <p:pic>
        <p:nvPicPr>
          <p:cNvPr id="56" name="Picture 2" descr="https://i.pinimg.com/originals/20/03/d5/2003d5f8f54a021890b7e44041ce38b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73705"/>
            <a:ext cx="1872208" cy="241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ZoneTexte 56"/>
          <p:cNvSpPr txBox="1"/>
          <p:nvPr/>
        </p:nvSpPr>
        <p:spPr>
          <a:xfrm>
            <a:off x="1295636" y="4514169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Emotion</a:t>
            </a: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Felt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1259632" y="358909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en-GB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2987824" y="4509120"/>
            <a:ext cx="1423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Emotion</a:t>
            </a: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Recognized</a:t>
            </a:r>
          </a:p>
        </p:txBody>
      </p:sp>
      <p:sp>
        <p:nvSpPr>
          <p:cNvPr id="29" name="Organigramme : Processus 28"/>
          <p:cNvSpPr/>
          <p:nvPr/>
        </p:nvSpPr>
        <p:spPr>
          <a:xfrm>
            <a:off x="755576" y="3253626"/>
            <a:ext cx="5976664" cy="2801522"/>
          </a:xfrm>
          <a:prstGeom prst="flowChartProcess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ZoneTexte 49"/>
          <p:cNvSpPr txBox="1"/>
          <p:nvPr/>
        </p:nvSpPr>
        <p:spPr>
          <a:xfrm>
            <a:off x="899591" y="3068960"/>
            <a:ext cx="3117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Constructivist Approach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Différent de 50"/>
          <p:cNvSpPr/>
          <p:nvPr/>
        </p:nvSpPr>
        <p:spPr>
          <a:xfrm>
            <a:off x="2195736" y="4690010"/>
            <a:ext cx="1012279" cy="323166"/>
          </a:xfrm>
          <a:prstGeom prst="mathNotEqual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0" name="Égal 69"/>
          <p:cNvSpPr/>
          <p:nvPr/>
        </p:nvSpPr>
        <p:spPr>
          <a:xfrm>
            <a:off x="5868144" y="1575642"/>
            <a:ext cx="504056" cy="341190"/>
          </a:xfrm>
          <a:prstGeom prst="mathEqual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71" name="Picture 2" descr="https://i.pinimg.com/originals/20/03/d5/2003d5f8f54a021890b7e44041ce38b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11960" y="3386609"/>
            <a:ext cx="936104" cy="12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https://i.pinimg.com/originals/20/03/d5/2003d5f8f54a021890b7e44041ce38b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9"/>
          <a:stretch/>
        </p:blipFill>
        <p:spPr bwMode="auto">
          <a:xfrm flipH="1">
            <a:off x="4427984" y="3616449"/>
            <a:ext cx="936104" cy="11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https://i.pinimg.com/originals/20/03/d5/2003d5f8f54a021890b7e44041ce38b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32212" y="3703475"/>
            <a:ext cx="936104" cy="12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ZoneTexte 73"/>
          <p:cNvSpPr txBox="1"/>
          <p:nvPr/>
        </p:nvSpPr>
        <p:spPr>
          <a:xfrm>
            <a:off x="5414751" y="4032683"/>
            <a:ext cx="1410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</a:p>
          <a:p>
            <a:pPr algn="ctr"/>
            <a:r>
              <a:rPr lang="en-GB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Observers</a:t>
            </a:r>
            <a:endParaRPr lang="en-GB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5414751" y="5116450"/>
            <a:ext cx="1410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Classifier</a:t>
            </a:r>
            <a:endParaRPr lang="en-GB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6" name="Groupe 75"/>
          <p:cNvGrpSpPr/>
          <p:nvPr/>
        </p:nvGrpSpPr>
        <p:grpSpPr>
          <a:xfrm>
            <a:off x="4788024" y="5026312"/>
            <a:ext cx="547232" cy="634936"/>
            <a:chOff x="6789906" y="2985942"/>
            <a:chExt cx="547232" cy="634936"/>
          </a:xfrm>
        </p:grpSpPr>
        <p:sp>
          <p:nvSpPr>
            <p:cNvPr id="77" name="Organigramme : Disque magnétique 76"/>
            <p:cNvSpPr/>
            <p:nvPr/>
          </p:nvSpPr>
          <p:spPr>
            <a:xfrm>
              <a:off x="6789908" y="3402413"/>
              <a:ext cx="547230" cy="218465"/>
            </a:xfrm>
            <a:prstGeom prst="flowChartMagneticDisk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Organigramme : Disque magnétique 77"/>
            <p:cNvSpPr/>
            <p:nvPr/>
          </p:nvSpPr>
          <p:spPr>
            <a:xfrm>
              <a:off x="6789906" y="3184827"/>
              <a:ext cx="547232" cy="244173"/>
            </a:xfrm>
            <a:prstGeom prst="flowChartMagneticDisk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Organigramme : Disque magnétique 78"/>
            <p:cNvSpPr/>
            <p:nvPr/>
          </p:nvSpPr>
          <p:spPr>
            <a:xfrm>
              <a:off x="6789906" y="2985942"/>
              <a:ext cx="547232" cy="227034"/>
            </a:xfrm>
            <a:prstGeom prst="flowChartMagneticDisk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1" name="Différent de 80"/>
          <p:cNvSpPr/>
          <p:nvPr/>
        </p:nvSpPr>
        <p:spPr>
          <a:xfrm>
            <a:off x="5883785" y="4690010"/>
            <a:ext cx="488415" cy="323166"/>
          </a:xfrm>
          <a:prstGeom prst="mathNotEqual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2430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23</Words>
  <Application>Microsoft Office PowerPoint</Application>
  <PresentationFormat>Affichage à l'écran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UPMF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Damien Dupre</dc:creator>
  <cp:lastModifiedBy>Damien Dupre</cp:lastModifiedBy>
  <cp:revision>7</cp:revision>
  <dcterms:created xsi:type="dcterms:W3CDTF">2019-04-15T11:14:38Z</dcterms:created>
  <dcterms:modified xsi:type="dcterms:W3CDTF">2019-04-15T12:47:14Z</dcterms:modified>
</cp:coreProperties>
</file>