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78" y="202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ABA9-F0EC-491C-A71F-726F9E47006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F0DA-1F41-4418-A809-53045BD4F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85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ABA9-F0EC-491C-A71F-726F9E47006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F0DA-1F41-4418-A809-53045BD4F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96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ABA9-F0EC-491C-A71F-726F9E47006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F0DA-1F41-4418-A809-53045BD4F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97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ABA9-F0EC-491C-A71F-726F9E47006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F0DA-1F41-4418-A809-53045BD4F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48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ABA9-F0EC-491C-A71F-726F9E47006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F0DA-1F41-4418-A809-53045BD4F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26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ABA9-F0EC-491C-A71F-726F9E47006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F0DA-1F41-4418-A809-53045BD4F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21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ABA9-F0EC-491C-A71F-726F9E47006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F0DA-1F41-4418-A809-53045BD4F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16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ABA9-F0EC-491C-A71F-726F9E47006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F0DA-1F41-4418-A809-53045BD4F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8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ABA9-F0EC-491C-A71F-726F9E47006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F0DA-1F41-4418-A809-53045BD4F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92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ABA9-F0EC-491C-A71F-726F9E47006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F0DA-1F41-4418-A809-53045BD4F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68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ABA9-F0EC-491C-A71F-726F9E47006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F0DA-1F41-4418-A809-53045BD4F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54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7ABA9-F0EC-491C-A71F-726F9E47006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4F0DA-1F41-4418-A809-53045BD4F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53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640" y="200472"/>
            <a:ext cx="6408712" cy="4968552"/>
          </a:xfrm>
          <a:custGeom>
            <a:avLst/>
            <a:gdLst>
              <a:gd name="connsiteX0" fmla="*/ 0 w 3672408"/>
              <a:gd name="connsiteY0" fmla="*/ 0 h 3024336"/>
              <a:gd name="connsiteX1" fmla="*/ 3672408 w 3672408"/>
              <a:gd name="connsiteY1" fmla="*/ 0 h 3024336"/>
              <a:gd name="connsiteX2" fmla="*/ 3672408 w 3672408"/>
              <a:gd name="connsiteY2" fmla="*/ 3024336 h 3024336"/>
              <a:gd name="connsiteX3" fmla="*/ 0 w 3672408"/>
              <a:gd name="connsiteY3" fmla="*/ 3024336 h 3024336"/>
              <a:gd name="connsiteX4" fmla="*/ 0 w 3672408"/>
              <a:gd name="connsiteY4" fmla="*/ 0 h 3024336"/>
              <a:gd name="connsiteX0" fmla="*/ 0 w 3672408"/>
              <a:gd name="connsiteY0" fmla="*/ 0 h 3024336"/>
              <a:gd name="connsiteX1" fmla="*/ 3672408 w 3672408"/>
              <a:gd name="connsiteY1" fmla="*/ 0 h 3024336"/>
              <a:gd name="connsiteX2" fmla="*/ 3672408 w 3672408"/>
              <a:gd name="connsiteY2" fmla="*/ 1831959 h 3024336"/>
              <a:gd name="connsiteX3" fmla="*/ 0 w 3672408"/>
              <a:gd name="connsiteY3" fmla="*/ 3024336 h 3024336"/>
              <a:gd name="connsiteX4" fmla="*/ 0 w 3672408"/>
              <a:gd name="connsiteY4" fmla="*/ 0 h 3024336"/>
              <a:gd name="connsiteX0" fmla="*/ 0 w 3672408"/>
              <a:gd name="connsiteY0" fmla="*/ 0 h 3024336"/>
              <a:gd name="connsiteX1" fmla="*/ 3672408 w 3672408"/>
              <a:gd name="connsiteY1" fmla="*/ 0 h 3024336"/>
              <a:gd name="connsiteX2" fmla="*/ 3672408 w 3672408"/>
              <a:gd name="connsiteY2" fmla="*/ 1831959 h 3024336"/>
              <a:gd name="connsiteX3" fmla="*/ 0 w 3672408"/>
              <a:gd name="connsiteY3" fmla="*/ 3024336 h 3024336"/>
              <a:gd name="connsiteX4" fmla="*/ 0 w 3672408"/>
              <a:gd name="connsiteY4" fmla="*/ 0 h 302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2408" h="3024336">
                <a:moveTo>
                  <a:pt x="0" y="0"/>
                </a:moveTo>
                <a:lnTo>
                  <a:pt x="3672408" y="0"/>
                </a:lnTo>
                <a:lnTo>
                  <a:pt x="3672408" y="1831959"/>
                </a:lnTo>
                <a:cubicBezTo>
                  <a:pt x="3048118" y="3297437"/>
                  <a:pt x="1224136" y="2626877"/>
                  <a:pt x="0" y="302433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https://marla.ie/wp-content/uploads/2019/08/dcu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0"/>
          <a:stretch/>
        </p:blipFill>
        <p:spPr bwMode="auto">
          <a:xfrm>
            <a:off x="827492" y="1338272"/>
            <a:ext cx="5193796" cy="142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echireland.s3.amazonaws.com/hubs/logos/000/000/149/medium/1857becfce8eb751a9d65c2f7c5c225539079a99.png?15771004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120" y="1647844"/>
            <a:ext cx="817405" cy="105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477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UPMF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Damien Dupre</dc:creator>
  <cp:lastModifiedBy>Damien Dupre</cp:lastModifiedBy>
  <cp:revision>1</cp:revision>
  <dcterms:created xsi:type="dcterms:W3CDTF">2020-04-30T08:15:01Z</dcterms:created>
  <dcterms:modified xsi:type="dcterms:W3CDTF">2020-04-30T08:24:57Z</dcterms:modified>
</cp:coreProperties>
</file>