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1" r:id="rId9"/>
    <p:sldId id="262" r:id="rId10"/>
    <p:sldId id="269" r:id="rId11"/>
    <p:sldId id="263" r:id="rId12"/>
    <p:sldId id="275" r:id="rId13"/>
    <p:sldId id="270" r:id="rId14"/>
    <p:sldId id="264" r:id="rId15"/>
    <p:sldId id="271" r:id="rId16"/>
    <p:sldId id="265" r:id="rId17"/>
    <p:sldId id="272" r:id="rId18"/>
    <p:sldId id="266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99E-E236-4E71-AEBE-E265180B089F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E251-EBA2-4B5F-B905-167D60298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90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Guillaume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051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Edmond - Guillaume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282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Guillaume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01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Edmond</a:t>
            </a:r>
          </a:p>
          <a:p>
            <a:r>
              <a:rPr lang="fr-FR" dirty="0" smtClean="0"/>
              <a:t>Canevas</a:t>
            </a:r>
            <a:r>
              <a:rPr lang="fr-FR" baseline="0" dirty="0" smtClean="0"/>
              <a:t> : utilisé pour dessiner des graphiques à la volée </a:t>
            </a:r>
          </a:p>
          <a:p>
            <a:r>
              <a:rPr lang="fr-FR" baseline="0" dirty="0" smtClean="0"/>
              <a:t>Elle créé une surface de dessin fixe exposant un ou plusieurs contextes de rendus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41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Edmond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723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r>
              <a:rPr lang="fr-FR" baseline="0" dirty="0" smtClean="0"/>
              <a:t> - Edmond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41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Damien</a:t>
            </a:r>
            <a:r>
              <a:rPr lang="fr-FR" baseline="0" dirty="0" smtClean="0"/>
              <a:t> - Edmond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21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Edmond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91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Guillaume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Guillame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08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Guillaume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0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Guillaume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39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Guillaume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1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49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5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2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E251-EBA2-4B5F-B905-167D60298D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71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5C0905F-A574-424C-8ED2-0E6D6FF60E2B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8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B07-1594-4F5C-9119-2076963607A5}" type="datetime1">
              <a:rPr lang="fr-FR" smtClean="0"/>
              <a:t>17/03/2015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E589-D672-4C7B-AD00-88F8800F81F4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8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0147-1486-4FCD-9999-1229DEA21A45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6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252D-AAA1-42BE-BF09-9E9CF6F3A3C9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1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DFAA-5106-49D6-9326-BB94444171FD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59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C13-B8A3-4033-9801-AD74C8294ADD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9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A545-CACB-49E3-A9E5-C5393706520C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F1A4-464B-4074-9CE9-064F2A374AB1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65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5447-1162-44D8-B70E-855C31A2EE7B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3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9BC7-F818-452F-9005-1401C04BD905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6D16-7750-406E-964C-ED71B359F77C}" type="datetime1">
              <a:rPr lang="fr-FR" smtClean="0"/>
              <a:t>17/03/2015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7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6124-6360-4800-BFE6-26C1D66191C9}" type="datetime1">
              <a:rPr lang="fr-FR" smtClean="0"/>
              <a:t>17/03/2015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68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261D-F653-41A7-8329-20D6952768DA}" type="datetime1">
              <a:rPr lang="fr-FR" smtClean="0"/>
              <a:t>17/03/2015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81-46A5-4970-A1E9-68D55C60E498}" type="datetime1">
              <a:rPr lang="fr-FR" smtClean="0"/>
              <a:t>17/03/2015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8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9FE9-0CF3-4E81-ACB2-CC50B39E3B5C}" type="datetime1">
              <a:rPr lang="fr-FR" smtClean="0"/>
              <a:t>17/03/2015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62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B60B-22ED-4B9E-A9AF-9189022A6259}" type="datetime1">
              <a:rPr lang="fr-FR" smtClean="0"/>
              <a:t>17/03/2015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2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7CD68E-14A4-44F1-8415-AAFBE2E2F97A}" type="datetime1">
              <a:rPr lang="fr-FR" smtClean="0"/>
              <a:t>17/03/2015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DBE65-990E-4A55-BE48-831A0F934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amienBodilis/pacman-for-firefox-os/issu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bcc.northrain.org/ed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vnOnWeb/pacman-for-firefox-o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PacMan</a:t>
            </a:r>
            <a:r>
              <a:rPr lang="fr-FR" dirty="0" smtClean="0"/>
              <a:t> for </a:t>
            </a:r>
            <a:r>
              <a:rPr lang="fr-FR" dirty="0" err="1" smtClean="0"/>
              <a:t>firefox</a:t>
            </a:r>
            <a:r>
              <a:rPr lang="fr-FR" dirty="0" smtClean="0"/>
              <a:t> os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de logiciel libre</a:t>
            </a:r>
          </a:p>
          <a:p>
            <a:r>
              <a:rPr lang="fr-FR" dirty="0" smtClean="0"/>
              <a:t>Université d’</a:t>
            </a:r>
            <a:r>
              <a:rPr lang="fr-FR" dirty="0" err="1" smtClean="0"/>
              <a:t>evry</a:t>
            </a:r>
            <a:endParaRPr lang="fr-FR" dirty="0" smtClean="0"/>
          </a:p>
          <a:p>
            <a:r>
              <a:rPr lang="fr-FR" dirty="0" smtClean="0"/>
              <a:t>Damien </a:t>
            </a:r>
            <a:r>
              <a:rPr lang="fr-FR" dirty="0" err="1" smtClean="0"/>
              <a:t>bodilis</a:t>
            </a:r>
            <a:r>
              <a:rPr lang="fr-FR" dirty="0" smtClean="0"/>
              <a:t>, </a:t>
            </a:r>
            <a:r>
              <a:rPr lang="fr-FR" dirty="0" err="1" smtClean="0"/>
              <a:t>edmond</a:t>
            </a:r>
            <a:r>
              <a:rPr lang="fr-FR" dirty="0" smtClean="0"/>
              <a:t> </a:t>
            </a:r>
            <a:r>
              <a:rPr lang="fr-FR" dirty="0" err="1" smtClean="0"/>
              <a:t>s.nadane</a:t>
            </a:r>
            <a:r>
              <a:rPr lang="fr-FR" dirty="0" smtClean="0"/>
              <a:t>, Guillaume Collongues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Berlin Sans FB" panose="020E0602020502020306" pitchFamily="34" charset="0"/>
              </a:rPr>
              <a:t>3. LES AXES DE </a:t>
            </a:r>
            <a:r>
              <a:rPr lang="fr-FR" sz="3600" cap="all" dirty="0" smtClean="0">
                <a:latin typeface="Berlin Sans FB" panose="020E0602020502020306" pitchFamily="34" charset="0"/>
              </a:rPr>
              <a:t>Développements</a:t>
            </a:r>
            <a:endParaRPr lang="fr-FR" sz="3600" cap="all" dirty="0">
              <a:latin typeface="Berlin Sans FB" panose="020E0602020502020306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Les axes de développements</a:t>
            </a:r>
            <a:r>
              <a:rPr lang="fr-FR" dirty="0">
                <a:latin typeface="Berlin Sans FB Demi" panose="020E0802020502020306" pitchFamily="34" charset="0"/>
              </a:rPr>
              <a:t/>
            </a:r>
            <a:br>
              <a:rPr lang="fr-FR" dirty="0">
                <a:latin typeface="Berlin Sans FB Demi" panose="020E0802020502020306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erlin Sans FB Demi" panose="020E0802020502020306" pitchFamily="34" charset="0"/>
              </a:rPr>
              <a:t>Par rapport à l’existant :</a:t>
            </a:r>
          </a:p>
          <a:p>
            <a:pPr lvl="1"/>
            <a:r>
              <a:rPr lang="fr-FR" dirty="0" smtClean="0">
                <a:latin typeface="Berlin Sans FB Demi" panose="020E0802020502020306" pitchFamily="34" charset="0"/>
              </a:rPr>
              <a:t>Répondre aux différents problèmes identifiés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r>
              <a:rPr lang="fr-FR" dirty="0" smtClean="0">
                <a:latin typeface="Berlin Sans FB Demi" panose="020E0802020502020306" pitchFamily="34" charset="0"/>
              </a:rPr>
              <a:t>Les ajouts :</a:t>
            </a:r>
          </a:p>
          <a:p>
            <a:pPr lvl="1"/>
            <a:r>
              <a:rPr lang="fr-FR" dirty="0" smtClean="0">
                <a:latin typeface="Berlin Sans FB Demi" panose="020E0802020502020306" pitchFamily="34" charset="0"/>
              </a:rPr>
              <a:t>Créer un menu</a:t>
            </a:r>
          </a:p>
          <a:p>
            <a:pPr lvl="1"/>
            <a:r>
              <a:rPr lang="fr-FR" dirty="0" smtClean="0">
                <a:latin typeface="Berlin Sans FB Demi" panose="020E0802020502020306" pitchFamily="34" charset="0"/>
              </a:rPr>
              <a:t>Ajouter des difficultés</a:t>
            </a:r>
          </a:p>
          <a:p>
            <a:pPr lvl="1"/>
            <a:r>
              <a:rPr lang="fr-FR" dirty="0" smtClean="0">
                <a:latin typeface="Berlin Sans FB Demi" panose="020E0802020502020306" pitchFamily="34" charset="0"/>
              </a:rPr>
              <a:t>Ajouter des niveaux</a:t>
            </a:r>
          </a:p>
          <a:p>
            <a:pPr lvl="1"/>
            <a:r>
              <a:rPr lang="fr-FR" dirty="0" smtClean="0">
                <a:latin typeface="Berlin Sans FB Demi" panose="020E0802020502020306" pitchFamily="34" charset="0"/>
              </a:rPr>
              <a:t>Enregistrer les scores</a:t>
            </a:r>
          </a:p>
          <a:p>
            <a:pPr lvl="1"/>
            <a:r>
              <a:rPr lang="fr-FR" dirty="0" smtClean="0">
                <a:latin typeface="Berlin Sans FB Demi" panose="020E0802020502020306" pitchFamily="34" charset="0"/>
              </a:rPr>
              <a:t>Ajouter les sons emblématiques du jeu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5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Les axes de développements</a:t>
            </a:r>
            <a:r>
              <a:rPr lang="fr-FR" dirty="0">
                <a:latin typeface="Berlin Sans FB Demi" panose="020E0802020502020306" pitchFamily="34" charset="0"/>
              </a:rPr>
              <a:t/>
            </a:r>
            <a:br>
              <a:rPr lang="fr-FR" dirty="0">
                <a:latin typeface="Berlin Sans FB Demi" panose="020E0802020502020306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erlin Sans FB Demi" panose="020E0802020502020306" pitchFamily="34" charset="0"/>
              </a:rPr>
              <a:t>Les technologies utilisées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latin typeface="Berlin Sans FB Demi" panose="020E0802020502020306" pitchFamily="34" charset="0"/>
              </a:rPr>
              <a:t>Canevas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latin typeface="Berlin Sans FB Demi" panose="020E0802020502020306" pitchFamily="34" charset="0"/>
              </a:rPr>
              <a:t>Hammer.js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latin typeface="Berlin Sans FB Demi" panose="020E0802020502020306" pitchFamily="34" charset="0"/>
              </a:rPr>
              <a:t>API Audio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>
                <a:latin typeface="Berlin Sans FB Demi" panose="020E0802020502020306" pitchFamily="34" charset="0"/>
              </a:rPr>
              <a:t>LocalStorage</a:t>
            </a:r>
            <a:endParaRPr lang="fr-FR" dirty="0" smtClean="0">
              <a:latin typeface="Berlin Sans FB Demi" panose="020E0802020502020306" pitchFamily="34" charset="0"/>
            </a:endParaRP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600" cap="all" dirty="0">
                <a:latin typeface="Berlin Sans FB" panose="020E0602020502020306" pitchFamily="34" charset="0"/>
              </a:rPr>
              <a:t>4. Les </a:t>
            </a:r>
            <a:r>
              <a:rPr lang="fr-FR" sz="3600" cap="all" dirty="0" smtClean="0">
                <a:latin typeface="Berlin Sans FB" panose="020E0602020502020306" pitchFamily="34" charset="0"/>
              </a:rPr>
              <a:t>difficultés</a:t>
            </a:r>
            <a:endParaRPr lang="fr-FR" sz="3600" cap="all" dirty="0">
              <a:latin typeface="Berlin Sans FB" panose="020E0602020502020306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Les difficultés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Berlin Sans FB Demi" panose="020E0802020502020306" pitchFamily="34" charset="0"/>
            </a:endParaRPr>
          </a:p>
          <a:p>
            <a:r>
              <a:rPr lang="fr-FR" dirty="0" smtClean="0">
                <a:latin typeface="Berlin Sans FB Demi" panose="020E0802020502020306" pitchFamily="34" charset="0"/>
              </a:rPr>
              <a:t>Compréhension </a:t>
            </a:r>
            <a:r>
              <a:rPr lang="fr-FR" dirty="0">
                <a:latin typeface="Berlin Sans FB Demi" panose="020E0802020502020306" pitchFamily="34" charset="0"/>
              </a:rPr>
              <a:t>de </a:t>
            </a:r>
            <a:r>
              <a:rPr lang="fr-FR" dirty="0" smtClean="0">
                <a:latin typeface="Berlin Sans FB Demi" panose="020E0802020502020306" pitchFamily="34" charset="0"/>
              </a:rPr>
              <a:t>l'existant difficile </a:t>
            </a:r>
            <a:r>
              <a:rPr lang="fr-FR" dirty="0">
                <a:latin typeface="Berlin Sans FB Demi" panose="020E0802020502020306" pitchFamily="34" charset="0"/>
              </a:rPr>
              <a:t>même avec le </a:t>
            </a:r>
            <a:r>
              <a:rPr lang="fr-FR" dirty="0" smtClean="0">
                <a:latin typeface="Berlin Sans FB Demi" panose="020E0802020502020306" pitchFamily="34" charset="0"/>
              </a:rPr>
              <a:t>Wiki</a:t>
            </a:r>
          </a:p>
          <a:p>
            <a:r>
              <a:rPr lang="fr-FR" dirty="0" smtClean="0">
                <a:latin typeface="Berlin Sans FB Demi" panose="020E0802020502020306" pitchFamily="34" charset="0"/>
              </a:rPr>
              <a:t>Problèmes avec l’API audio </a:t>
            </a:r>
          </a:p>
          <a:p>
            <a:r>
              <a:rPr lang="fr-FR" dirty="0" smtClean="0">
                <a:latin typeface="Berlin Sans FB Demi" panose="020E0802020502020306" pitchFamily="34" charset="0"/>
              </a:rPr>
              <a:t>Problèmes de performances sur le mobile</a:t>
            </a:r>
          </a:p>
          <a:p>
            <a:r>
              <a:rPr lang="fr-FR" dirty="0" smtClean="0">
                <a:latin typeface="Berlin Sans FB Demi" panose="020E0802020502020306" pitchFamily="34" charset="0"/>
              </a:rPr>
              <a:t>Prise en main des outils de </a:t>
            </a:r>
            <a:r>
              <a:rPr lang="fr-FR" dirty="0" err="1" smtClean="0">
                <a:latin typeface="Berlin Sans FB Demi" panose="020E0802020502020306" pitchFamily="34" charset="0"/>
              </a:rPr>
              <a:t>deboggages</a:t>
            </a:r>
            <a:r>
              <a:rPr lang="fr-FR" dirty="0" smtClean="0">
                <a:latin typeface="Berlin Sans FB Demi" panose="020E0802020502020306" pitchFamily="34" charset="0"/>
              </a:rPr>
              <a:t> de </a:t>
            </a:r>
            <a:r>
              <a:rPr lang="fr-FR" dirty="0" smtClean="0">
                <a:latin typeface="Berlin Sans FB Demi" panose="020E0802020502020306" pitchFamily="34" charset="0"/>
              </a:rPr>
              <a:t>Mozilla</a:t>
            </a:r>
          </a:p>
          <a:p>
            <a:r>
              <a:rPr lang="fr-FR" dirty="0" smtClean="0">
                <a:latin typeface="Berlin Sans FB Demi" panose="020E0802020502020306" pitchFamily="34" charset="0"/>
              </a:rPr>
              <a:t>La gestion des difficultés (in-</a:t>
            </a:r>
            <a:r>
              <a:rPr lang="fr-FR" dirty="0" err="1" smtClean="0">
                <a:latin typeface="Berlin Sans FB Demi" panose="020E0802020502020306" pitchFamily="34" charset="0"/>
              </a:rPr>
              <a:t>game</a:t>
            </a:r>
            <a:r>
              <a:rPr lang="fr-FR" dirty="0" smtClean="0">
                <a:latin typeface="Berlin Sans FB Demi" panose="020E0802020502020306" pitchFamily="34" charset="0"/>
              </a:rPr>
              <a:t>)</a:t>
            </a:r>
            <a:endParaRPr lang="fr-FR" dirty="0" smtClean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5</a:t>
            </a:r>
            <a:r>
              <a:rPr lang="fr-FR" sz="3600" cap="all" dirty="0"/>
              <a:t>. Le résultat</a:t>
            </a:r>
            <a:endParaRPr lang="fr-FR" sz="3600" cap="all" dirty="0">
              <a:latin typeface="Berlin Sans FB" panose="020E0602020502020306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6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. Le résultat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1" y="22944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latin typeface="Berlin Sans FB Demi" panose="020E0802020502020306" pitchFamily="34" charset="0"/>
              </a:rPr>
              <a:t>Une application plus fluide sur mobile et entièrement responsive</a:t>
            </a:r>
          </a:p>
          <a:p>
            <a:r>
              <a:rPr lang="fr-FR" smtClean="0">
                <a:latin typeface="Berlin Sans FB Demi" panose="020E0802020502020306" pitchFamily="34" charset="0"/>
              </a:rPr>
              <a:t>Le score et le surnom de l’utilisateur sont enregistrés</a:t>
            </a:r>
          </a:p>
          <a:p>
            <a:r>
              <a:rPr lang="fr-FR" smtClean="0">
                <a:latin typeface="Berlin Sans FB Demi" panose="020E0802020502020306" pitchFamily="34" charset="0"/>
              </a:rPr>
              <a:t>L’utilisateur peut choisir entre 3 levels et 3 niveaux de difficultés</a:t>
            </a:r>
          </a:p>
          <a:p>
            <a:endParaRPr lang="fr-FR" smtClean="0">
              <a:latin typeface="Berlin Sans FB Demi" panose="020E0802020502020306" pitchFamily="34" charset="0"/>
            </a:endParaRPr>
          </a:p>
          <a:p>
            <a:endParaRPr lang="fr-FR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600" cap="all" dirty="0"/>
              <a:t>6. Reste à </a:t>
            </a:r>
            <a:r>
              <a:rPr lang="fr-FR" sz="3600" cap="all" dirty="0" smtClean="0"/>
              <a:t>faire</a:t>
            </a:r>
            <a:endParaRPr lang="fr-FR" sz="3600" cap="all" dirty="0">
              <a:latin typeface="Berlin Sans FB" panose="020E0602020502020306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8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Reste à </a:t>
            </a:r>
            <a:r>
              <a:rPr lang="fr-FR" dirty="0" err="1" smtClean="0"/>
              <a:t>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  <a:hlinkClick r:id="rId2"/>
              </a:rPr>
              <a:t>https://</a:t>
            </a:r>
            <a:r>
              <a:rPr lang="fr-FR" dirty="0" smtClean="0">
                <a:latin typeface="Berlin Sans FB Demi" panose="020E0802020502020306" pitchFamily="34" charset="0"/>
                <a:hlinkClick r:id="rId2"/>
              </a:rPr>
              <a:t>github.com/damienBodilis/pacman-for-firefox-os/issues</a:t>
            </a:r>
            <a:endParaRPr lang="fr-FR" dirty="0" smtClean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 smtClean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 smtClean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 smtClean="0">
              <a:latin typeface="Berlin Sans FB Demi" panose="020E0802020502020306" pitchFamily="34" charset="0"/>
            </a:endParaRPr>
          </a:p>
          <a:p>
            <a:endParaRPr lang="fr-FR" dirty="0" smtClean="0">
              <a:latin typeface="Berlin Sans FB Demi" panose="020E0802020502020306" pitchFamily="34" charset="0"/>
            </a:endParaRPr>
          </a:p>
          <a:p>
            <a:endParaRPr lang="fr-FR" dirty="0" smtClean="0">
              <a:latin typeface="Berlin Sans FB Demi" panose="020E0802020502020306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96" y="2631142"/>
            <a:ext cx="6696716" cy="36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600" cap="all" dirty="0"/>
              <a:t>7</a:t>
            </a:r>
            <a:r>
              <a:rPr lang="fr-FR" sz="3600" cap="all" dirty="0" smtClean="0"/>
              <a:t>. conclusion</a:t>
            </a:r>
            <a:endParaRPr lang="fr-FR" sz="3600" cap="all" dirty="0">
              <a:latin typeface="Berlin Sans FB" panose="020E0602020502020306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8421" y="1359463"/>
            <a:ext cx="8346183" cy="443173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9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7.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631595"/>
            <a:ext cx="10131425" cy="36491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Ce projet a été une forte stimulation de notre motivation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Travailler sur un jeu historique 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… en utilisant des technologies récentes.</a:t>
            </a:r>
            <a:endParaRPr lang="fr-FR" dirty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Belle synergie d’équipe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Mélange de compétences en développements et en organisation.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Un git bien entretenu par les 3 acteurs.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Un résultat satisfaisant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Une réelle complétion de l’existant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Des ajouts notables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Berlin Sans FB Demi" panose="020E0802020502020306" pitchFamily="34" charset="0"/>
              </a:rPr>
              <a:t>Une version proche d’une release version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dirty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fr-FR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fr-FR" dirty="0" smtClean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1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Avez-vous des questions?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21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628384" y="3081403"/>
            <a:ext cx="7402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Vous pouvez </a:t>
            </a:r>
            <a:r>
              <a:rPr lang="fr-FR" dirty="0"/>
              <a:t>d’ores et déjà</a:t>
            </a:r>
            <a:r>
              <a:rPr lang="fr-FR" dirty="0" smtClean="0"/>
              <a:t> jouer en exclusivité au jeu </a:t>
            </a:r>
            <a:r>
              <a:rPr lang="fr-FR" dirty="0" err="1" smtClean="0"/>
              <a:t>PacMan</a:t>
            </a:r>
            <a:r>
              <a:rPr lang="fr-FR" dirty="0" smtClean="0"/>
              <a:t> version </a:t>
            </a:r>
            <a:r>
              <a:rPr lang="fr-FR" dirty="0" err="1" smtClean="0"/>
              <a:t>Miage</a:t>
            </a:r>
            <a:r>
              <a:rPr lang="fr-FR" dirty="0" smtClean="0"/>
              <a:t> sur </a:t>
            </a:r>
          </a:p>
          <a:p>
            <a:r>
              <a:rPr lang="fr-FR" dirty="0" smtClean="0"/>
              <a:t>                                  </a:t>
            </a:r>
            <a:r>
              <a:rPr lang="fr-FR" dirty="0" smtClean="0">
                <a:hlinkClick r:id="rId2"/>
              </a:rPr>
              <a:t>http://rbcc.northrain.org/ed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			Bon jeu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7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 smtClean="0">
                <a:latin typeface="Berlin Sans FB Demi" panose="020E0802020502020306" pitchFamily="34" charset="0"/>
              </a:rPr>
              <a:t>Objectifs du projet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>
                <a:latin typeface="Berlin Sans FB Demi" panose="020E0802020502020306" pitchFamily="34" charset="0"/>
              </a:rPr>
              <a:t>Etude de l’existant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>
                <a:latin typeface="Berlin Sans FB Demi" panose="020E0802020502020306" pitchFamily="34" charset="0"/>
              </a:rPr>
              <a:t>Les axes de développements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>
                <a:latin typeface="Berlin Sans FB Demi" panose="020E0802020502020306" pitchFamily="34" charset="0"/>
              </a:rPr>
              <a:t>Les difficultés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>
                <a:latin typeface="Berlin Sans FB Demi" panose="020E0802020502020306" pitchFamily="34" charset="0"/>
              </a:rPr>
              <a:t>Le résultat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>
                <a:latin typeface="Berlin Sans FB Demi" panose="020E0802020502020306" pitchFamily="34" charset="0"/>
              </a:rPr>
              <a:t>Reste à faire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>
                <a:latin typeface="Berlin Sans FB Demi" panose="020E0802020502020306" pitchFamily="34" charset="0"/>
              </a:rPr>
              <a:t>Conclusion</a:t>
            </a:r>
            <a:endParaRPr lang="fr-FR" sz="2400" dirty="0">
              <a:latin typeface="Berlin Sans FB Demi" panose="020E0802020502020306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8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Berlin Sans FB" panose="020E0602020502020306" pitchFamily="34" charset="0"/>
              </a:rPr>
              <a:t>1. Objectifs du projet</a:t>
            </a:r>
            <a:endParaRPr lang="fr-FR" sz="3600" dirty="0">
              <a:latin typeface="Berlin Sans FB" panose="020E0602020502020306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erlin Sans FB Demi" panose="020E0802020502020306" pitchFamily="34" charset="0"/>
              </a:rPr>
              <a:t>S’intégrer à un projet de développement libre</a:t>
            </a:r>
          </a:p>
          <a:p>
            <a:r>
              <a:rPr lang="fr-FR" dirty="0" smtClean="0">
                <a:latin typeface="Berlin Sans FB Demi" panose="020E0802020502020306" pitchFamily="34" charset="0"/>
              </a:rPr>
              <a:t>Utiliser au maximum l’outil de </a:t>
            </a:r>
            <a:r>
              <a:rPr lang="fr-FR" dirty="0" err="1" smtClean="0">
                <a:latin typeface="Berlin Sans FB Demi" panose="020E0802020502020306" pitchFamily="34" charset="0"/>
              </a:rPr>
              <a:t>versionning</a:t>
            </a:r>
            <a:r>
              <a:rPr lang="fr-FR" dirty="0" smtClean="0">
                <a:latin typeface="Berlin Sans FB Demi" panose="020E0802020502020306" pitchFamily="34" charset="0"/>
              </a:rPr>
              <a:t> et de travail collaboratif : </a:t>
            </a:r>
            <a:r>
              <a:rPr lang="fr-FR" dirty="0" err="1" smtClean="0">
                <a:latin typeface="Berlin Sans FB Demi" panose="020E0802020502020306" pitchFamily="34" charset="0"/>
              </a:rPr>
              <a:t>Github</a:t>
            </a:r>
            <a:endParaRPr lang="fr-FR" dirty="0" smtClean="0">
              <a:latin typeface="Berlin Sans FB Demi" panose="020E0802020502020306" pitchFamily="34" charset="0"/>
            </a:endParaRPr>
          </a:p>
          <a:p>
            <a:r>
              <a:rPr lang="fr-FR" dirty="0" smtClean="0">
                <a:latin typeface="Berlin Sans FB Demi" panose="020E0802020502020306" pitchFamily="34" charset="0"/>
              </a:rPr>
              <a:t>Reprendre un code en l’état, l’analyser, le comprendre</a:t>
            </a:r>
          </a:p>
          <a:p>
            <a:r>
              <a:rPr lang="fr-FR" dirty="0" smtClean="0">
                <a:latin typeface="Berlin Sans FB Demi" panose="020E0802020502020306" pitchFamily="34" charset="0"/>
              </a:rPr>
              <a:t>Trouver des axes d’améliorations</a:t>
            </a:r>
          </a:p>
          <a:p>
            <a:r>
              <a:rPr lang="fr-FR" dirty="0" smtClean="0">
                <a:latin typeface="Berlin Sans FB Demi" panose="020E0802020502020306" pitchFamily="34" charset="0"/>
              </a:rPr>
              <a:t>Faire vivre le projet</a:t>
            </a:r>
          </a:p>
          <a:p>
            <a:r>
              <a:rPr lang="fr-FR" dirty="0" smtClean="0">
                <a:latin typeface="Berlin Sans FB Demi" panose="020E0802020502020306" pitchFamily="34" charset="0"/>
              </a:rPr>
              <a:t>Implémenter un maximum de nouveautés/améliorations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Berlin Sans FB" panose="020E0602020502020306" pitchFamily="34" charset="0"/>
              </a:rPr>
              <a:t>2. ETUDE DE L’EXISTANT</a:t>
            </a:r>
            <a:endParaRPr lang="fr-FR" sz="3600" dirty="0">
              <a:latin typeface="Berlin Sans FB" panose="020E0602020502020306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6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Etude de l’existant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1" y="22944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latin typeface="Berlin Sans FB Demi" panose="020E0802020502020306" pitchFamily="34" charset="0"/>
              </a:rPr>
              <a:t>Projet d’origine : </a:t>
            </a:r>
            <a:r>
              <a:rPr lang="fr-FR" smtClean="0">
                <a:latin typeface="Berlin Sans FB Demi" panose="020E0802020502020306" pitchFamily="34" charset="0"/>
                <a:hlinkClick r:id="rId3"/>
              </a:rPr>
              <a:t>https://github.com/KvnOnWeb/pacman-for-firefox-os</a:t>
            </a:r>
            <a:endParaRPr lang="fr-FR" smtClean="0">
              <a:latin typeface="Berlin Sans FB Demi" panose="020E0802020502020306" pitchFamily="34" charset="0"/>
            </a:endParaRPr>
          </a:p>
          <a:p>
            <a:r>
              <a:rPr lang="fr-FR" smtClean="0">
                <a:latin typeface="Berlin Sans FB Demi" panose="020E0802020502020306" pitchFamily="34" charset="0"/>
              </a:rPr>
              <a:t>Implémentation partielle pour les navigateurs web</a:t>
            </a:r>
          </a:p>
          <a:p>
            <a:r>
              <a:rPr lang="fr-FR" smtClean="0">
                <a:latin typeface="Berlin Sans FB Demi" panose="020E0802020502020306" pitchFamily="34" charset="0"/>
              </a:rPr>
              <a:t>Implémentation sur Firefox Os non exploitable</a:t>
            </a:r>
            <a:endParaRPr lang="fr-F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Etude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erlin Sans FB Demi" panose="020E0802020502020306" pitchFamily="34" charset="0"/>
              </a:rPr>
              <a:t>Implémentation pour les navigateurs web :</a:t>
            </a:r>
          </a:p>
          <a:p>
            <a:pPr lvl="1"/>
            <a:r>
              <a:rPr lang="fr-FR" dirty="0" smtClean="0">
                <a:latin typeface="Berlin Sans FB Demi" panose="020E0802020502020306" pitchFamily="34" charset="0"/>
              </a:rPr>
              <a:t>Fonctionnement globalement bon mais…</a:t>
            </a:r>
          </a:p>
          <a:p>
            <a:pPr lvl="2"/>
            <a:r>
              <a:rPr lang="fr-FR" dirty="0" smtClean="0">
                <a:latin typeface="Berlin Sans FB Demi" panose="020E0802020502020306" pitchFamily="34" charset="0"/>
              </a:rPr>
              <a:t>Plantages intempestifs</a:t>
            </a:r>
          </a:p>
          <a:p>
            <a:pPr lvl="2"/>
            <a:r>
              <a:rPr lang="fr-FR" dirty="0" smtClean="0">
                <a:latin typeface="Berlin Sans FB Demi" panose="020E0802020502020306" pitchFamily="34" charset="0"/>
              </a:rPr>
              <a:t>Pas de fin de niveau</a:t>
            </a:r>
          </a:p>
          <a:p>
            <a:pPr lvl="2"/>
            <a:r>
              <a:rPr lang="fr-FR" dirty="0" smtClean="0">
                <a:latin typeface="Berlin Sans FB Demi" panose="020E0802020502020306" pitchFamily="34" charset="0"/>
              </a:rPr>
              <a:t>Une infinité d’alertes en cas de défaite</a:t>
            </a:r>
          </a:p>
          <a:p>
            <a:pPr lvl="2"/>
            <a:r>
              <a:rPr lang="fr-FR" dirty="0" smtClean="0">
                <a:latin typeface="Berlin Sans FB Demi" panose="020E0802020502020306" pitchFamily="34" charset="0"/>
              </a:rPr>
              <a:t>Pas de design responsive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0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Etude de l’existant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BE65-990E-4A55-BE48-831A0F9347AD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fr-FR" dirty="0" smtClean="0">
                <a:latin typeface="Berlin Sans FB Demi" panose="020E0802020502020306" pitchFamily="34" charset="0"/>
              </a:rPr>
              <a:t>Implémentation </a:t>
            </a:r>
            <a:r>
              <a:rPr lang="fr-FR" dirty="0">
                <a:latin typeface="Berlin Sans FB Demi" panose="020E0802020502020306" pitchFamily="34" charset="0"/>
              </a:rPr>
              <a:t>sur Firefox Os </a:t>
            </a:r>
            <a:r>
              <a:rPr lang="fr-FR" dirty="0" smtClean="0">
                <a:latin typeface="Berlin Sans FB Demi" panose="020E0802020502020306" pitchFamily="34" charset="0"/>
              </a:rPr>
              <a:t>:</a:t>
            </a:r>
          </a:p>
          <a:p>
            <a:pPr lvl="1"/>
            <a:r>
              <a:rPr lang="fr-FR" dirty="0" smtClean="0">
                <a:latin typeface="Berlin Sans FB Demi" panose="020E0802020502020306" pitchFamily="34" charset="0"/>
              </a:rPr>
              <a:t>Fonctionnement partiel</a:t>
            </a:r>
          </a:p>
          <a:p>
            <a:pPr lvl="2"/>
            <a:r>
              <a:rPr lang="fr-FR" dirty="0" smtClean="0">
                <a:latin typeface="Berlin Sans FB Demi" panose="020E0802020502020306" pitchFamily="34" charset="0"/>
              </a:rPr>
              <a:t>Taille d’écran non adapté et non responsive</a:t>
            </a:r>
            <a:endParaRPr lang="fr-FR" dirty="0">
              <a:latin typeface="Berlin Sans FB Demi" panose="020E0802020502020306" pitchFamily="34" charset="0"/>
            </a:endParaRPr>
          </a:p>
          <a:p>
            <a:pPr lvl="2"/>
            <a:r>
              <a:rPr lang="fr-FR" dirty="0" smtClean="0">
                <a:latin typeface="Berlin Sans FB Demi" panose="020E0802020502020306" pitchFamily="34" charset="0"/>
              </a:rPr>
              <a:t>Des performances qui rende le jeu totalement impraticable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TM03457452[[fn=Ciel]]</Template>
  <TotalTime>224</TotalTime>
  <Words>508</Words>
  <Application>Microsoft Office PowerPoint</Application>
  <PresentationFormat>Grand écran</PresentationFormat>
  <Paragraphs>152</Paragraphs>
  <Slides>21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Berlin Sans FB</vt:lpstr>
      <vt:lpstr>Berlin Sans FB Demi</vt:lpstr>
      <vt:lpstr>Calibri</vt:lpstr>
      <vt:lpstr>Calibri Light</vt:lpstr>
      <vt:lpstr>Wingdings</vt:lpstr>
      <vt:lpstr>Céleste</vt:lpstr>
      <vt:lpstr>PacMan for firefox os</vt:lpstr>
      <vt:lpstr>Présentation PowerPoint</vt:lpstr>
      <vt:lpstr>Plan de la présentation</vt:lpstr>
      <vt:lpstr>Présentation PowerPoint</vt:lpstr>
      <vt:lpstr>1. Objectifs du projet</vt:lpstr>
      <vt:lpstr>Présentation PowerPoint</vt:lpstr>
      <vt:lpstr>2. Etude de l’existant</vt:lpstr>
      <vt:lpstr>2. Etude de l’existant</vt:lpstr>
      <vt:lpstr>2. Etude de l’existant</vt:lpstr>
      <vt:lpstr>Présentation PowerPoint</vt:lpstr>
      <vt:lpstr>3. Les axes de développements </vt:lpstr>
      <vt:lpstr>3. Les axes de développements </vt:lpstr>
      <vt:lpstr>Présentation PowerPoint</vt:lpstr>
      <vt:lpstr>4. Les difficultés</vt:lpstr>
      <vt:lpstr>Présentation PowerPoint</vt:lpstr>
      <vt:lpstr>5. Le résultat</vt:lpstr>
      <vt:lpstr>Présentation PowerPoint</vt:lpstr>
      <vt:lpstr>6. Reste à fairE</vt:lpstr>
      <vt:lpstr>Présentation PowerPoint</vt:lpstr>
      <vt:lpstr>7. Conclusion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for firefox os</dc:title>
  <dc:creator>Guillaume Collongues</dc:creator>
  <cp:lastModifiedBy>Guillaume Collongues</cp:lastModifiedBy>
  <cp:revision>56</cp:revision>
  <dcterms:created xsi:type="dcterms:W3CDTF">2015-03-10T08:29:47Z</dcterms:created>
  <dcterms:modified xsi:type="dcterms:W3CDTF">2015-03-17T08:13:12Z</dcterms:modified>
</cp:coreProperties>
</file>